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70" r:id="rId4"/>
    <p:sldId id="260" r:id="rId5"/>
    <p:sldId id="262" r:id="rId6"/>
    <p:sldId id="261" r:id="rId7"/>
    <p:sldId id="258" r:id="rId8"/>
    <p:sldId id="257" r:id="rId9"/>
    <p:sldId id="268" r:id="rId10"/>
    <p:sldId id="263" r:id="rId11"/>
    <p:sldId id="259" r:id="rId12"/>
    <p:sldId id="269" r:id="rId13"/>
    <p:sldId id="264" r:id="rId14"/>
    <p:sldId id="271" r:id="rId15"/>
    <p:sldId id="265"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_pc5" initials="U" lastIdx="1" clrIdx="0">
    <p:extLst>
      <p:ext uri="{19B8F6BF-5375-455C-9EA6-DF929625EA0E}">
        <p15:presenceInfo xmlns:p15="http://schemas.microsoft.com/office/powerpoint/2012/main" userId="User_pc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54C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C710FC-68BD-498F-B1E9-C65DB00410D8}" v="19" dt="2025-04-14T15:46:21.476"/>
    <p1510:client id="{429D8849-A137-45D7-9F87-F00DF2F9AE97}" v="279" dt="2025-04-14T19:23:10.382"/>
    <p1510:client id="{832F6820-4C6D-415A-8AE9-A3E90CB97397}" v="394" dt="2025-04-14T17:43:03.6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ість" userId="415dea87fb17eacd" providerId="Windows Live" clId="Web-{3FC710FC-68BD-498F-B1E9-C65DB00410D8}"/>
    <pc:docChg chg="modSld">
      <pc:chgData name="Гість" userId="415dea87fb17eacd" providerId="Windows Live" clId="Web-{3FC710FC-68BD-498F-B1E9-C65DB00410D8}" dt="2025-04-14T15:46:37.148" v="19"/>
      <pc:docMkLst>
        <pc:docMk/>
      </pc:docMkLst>
      <pc:sldChg chg="addSp delSp modSp mod setBg">
        <pc:chgData name="Гість" userId="415dea87fb17eacd" providerId="Windows Live" clId="Web-{3FC710FC-68BD-498F-B1E9-C65DB00410D8}" dt="2025-04-14T15:46:37.148" v="19"/>
        <pc:sldMkLst>
          <pc:docMk/>
          <pc:sldMk cId="2411381558" sldId="268"/>
        </pc:sldMkLst>
        <pc:spChg chg="mod ord">
          <ac:chgData name="Гість" userId="415dea87fb17eacd" providerId="Windows Live" clId="Web-{3FC710FC-68BD-498F-B1E9-C65DB00410D8}" dt="2025-04-14T15:46:37.148" v="19"/>
          <ac:spMkLst>
            <pc:docMk/>
            <pc:sldMk cId="2411381558" sldId="268"/>
            <ac:spMk id="3" creationId="{D9EBE84D-0CBA-4224-8C2C-193A6D520BB4}"/>
          </ac:spMkLst>
        </pc:spChg>
        <pc:spChg chg="add del mod">
          <ac:chgData name="Гість" userId="415dea87fb17eacd" providerId="Windows Live" clId="Web-{3FC710FC-68BD-498F-B1E9-C65DB00410D8}" dt="2025-04-14T15:42:42.313" v="11"/>
          <ac:spMkLst>
            <pc:docMk/>
            <pc:sldMk cId="2411381558" sldId="268"/>
            <ac:spMk id="4" creationId="{2CBE8D80-7678-6273-4EBC-56F6A463D76A}"/>
          </ac:spMkLst>
        </pc:spChg>
        <pc:spChg chg="add del">
          <ac:chgData name="Гість" userId="415dea87fb17eacd" providerId="Windows Live" clId="Web-{3FC710FC-68BD-498F-B1E9-C65DB00410D8}" dt="2025-04-14T15:46:37.148" v="19"/>
          <ac:spMkLst>
            <pc:docMk/>
            <pc:sldMk cId="2411381558" sldId="268"/>
            <ac:spMk id="10" creationId="{665DBBEF-238B-476B-96AB-8AAC3224ECEA}"/>
          </ac:spMkLst>
        </pc:spChg>
        <pc:spChg chg="add del">
          <ac:chgData name="Гість" userId="415dea87fb17eacd" providerId="Windows Live" clId="Web-{3FC710FC-68BD-498F-B1E9-C65DB00410D8}" dt="2025-04-14T15:46:37.148" v="19"/>
          <ac:spMkLst>
            <pc:docMk/>
            <pc:sldMk cId="2411381558" sldId="268"/>
            <ac:spMk id="12" creationId="{3FCFB1DE-0B7E-48CC-BA90-B2AB0889F9D6}"/>
          </ac:spMkLst>
        </pc:spChg>
        <pc:spChg chg="add del">
          <ac:chgData name="Гість" userId="415dea87fb17eacd" providerId="Windows Live" clId="Web-{3FC710FC-68BD-498F-B1E9-C65DB00410D8}" dt="2025-04-14T15:46:37.117" v="18"/>
          <ac:spMkLst>
            <pc:docMk/>
            <pc:sldMk cId="2411381558" sldId="268"/>
            <ac:spMk id="17" creationId="{0A597D97-203B-498B-95D3-E90DC961039F}"/>
          </ac:spMkLst>
        </pc:spChg>
        <pc:spChg chg="add del">
          <ac:chgData name="Гість" userId="415dea87fb17eacd" providerId="Windows Live" clId="Web-{3FC710FC-68BD-498F-B1E9-C65DB00410D8}" dt="2025-04-14T15:46:37.117" v="18"/>
          <ac:spMkLst>
            <pc:docMk/>
            <pc:sldMk cId="2411381558" sldId="268"/>
            <ac:spMk id="19" creationId="{6A6EF10E-DF41-4BD3-8EB4-6F646531DC26}"/>
          </ac:spMkLst>
        </pc:spChg>
        <pc:spChg chg="add">
          <ac:chgData name="Гість" userId="415dea87fb17eacd" providerId="Windows Live" clId="Web-{3FC710FC-68BD-498F-B1E9-C65DB00410D8}" dt="2025-04-14T15:46:37.148" v="19"/>
          <ac:spMkLst>
            <pc:docMk/>
            <pc:sldMk cId="2411381558" sldId="268"/>
            <ac:spMk id="21" creationId="{506D7452-6CDE-4381-86CE-07B2459383D5}"/>
          </ac:spMkLst>
        </pc:spChg>
        <pc:spChg chg="add">
          <ac:chgData name="Гість" userId="415dea87fb17eacd" providerId="Windows Live" clId="Web-{3FC710FC-68BD-498F-B1E9-C65DB00410D8}" dt="2025-04-14T15:46:37.148" v="19"/>
          <ac:spMkLst>
            <pc:docMk/>
            <pc:sldMk cId="2411381558" sldId="268"/>
            <ac:spMk id="22" creationId="{6234BCC6-39B9-47D9-8BF8-C665401AE23C}"/>
          </ac:spMkLst>
        </pc:spChg>
        <pc:spChg chg="add">
          <ac:chgData name="Гість" userId="415dea87fb17eacd" providerId="Windows Live" clId="Web-{3FC710FC-68BD-498F-B1E9-C65DB00410D8}" dt="2025-04-14T15:46:37.148" v="19"/>
          <ac:spMkLst>
            <pc:docMk/>
            <pc:sldMk cId="2411381558" sldId="268"/>
            <ac:spMk id="23" creationId="{762DA937-8B55-4317-BD32-98D7AF30E39E}"/>
          </ac:spMkLst>
        </pc:spChg>
        <pc:spChg chg="add">
          <ac:chgData name="Гість" userId="415dea87fb17eacd" providerId="Windows Live" clId="Web-{3FC710FC-68BD-498F-B1E9-C65DB00410D8}" dt="2025-04-14T15:46:37.148" v="19"/>
          <ac:spMkLst>
            <pc:docMk/>
            <pc:sldMk cId="2411381558" sldId="268"/>
            <ac:spMk id="24" creationId="{72A9CE9D-DAC3-40AF-B504-78A64A909F9D}"/>
          </ac:spMkLst>
        </pc:spChg>
        <pc:spChg chg="add">
          <ac:chgData name="Гість" userId="415dea87fb17eacd" providerId="Windows Live" clId="Web-{3FC710FC-68BD-498F-B1E9-C65DB00410D8}" dt="2025-04-14T15:46:37.148" v="19"/>
          <ac:spMkLst>
            <pc:docMk/>
            <pc:sldMk cId="2411381558" sldId="268"/>
            <ac:spMk id="25" creationId="{C52EE5A8-045B-4D39-8ED1-513334085EEC}"/>
          </ac:spMkLst>
        </pc:spChg>
        <pc:picChg chg="add del mod">
          <ac:chgData name="Гість" userId="415dea87fb17eacd" providerId="Windows Live" clId="Web-{3FC710FC-68BD-498F-B1E9-C65DB00410D8}" dt="2025-04-14T15:40:43.168" v="4"/>
          <ac:picMkLst>
            <pc:docMk/>
            <pc:sldMk cId="2411381558" sldId="268"/>
            <ac:picMk id="2" creationId="{5405CA19-3319-5EAB-AF77-477F11145CD2}"/>
          </ac:picMkLst>
        </pc:picChg>
        <pc:picChg chg="add del mod">
          <ac:chgData name="Гість" userId="415dea87fb17eacd" providerId="Windows Live" clId="Web-{3FC710FC-68BD-498F-B1E9-C65DB00410D8}" dt="2025-04-14T15:44:41.004" v="13"/>
          <ac:picMkLst>
            <pc:docMk/>
            <pc:sldMk cId="2411381558" sldId="268"/>
            <ac:picMk id="5" creationId="{42DCB77D-8EBE-51E3-9DBD-911EF34728D6}"/>
          </ac:picMkLst>
        </pc:picChg>
        <pc:picChg chg="add mod ord">
          <ac:chgData name="Гість" userId="415dea87fb17eacd" providerId="Windows Live" clId="Web-{3FC710FC-68BD-498F-B1E9-C65DB00410D8}" dt="2025-04-14T15:46:37.148" v="19"/>
          <ac:picMkLst>
            <pc:docMk/>
            <pc:sldMk cId="2411381558" sldId="268"/>
            <ac:picMk id="6" creationId="{481B8129-CF02-7E2D-4BC6-264EC16509BA}"/>
          </ac:picMkLst>
        </pc:picChg>
        <pc:picChg chg="add mod">
          <ac:chgData name="Гість" userId="415dea87fb17eacd" providerId="Windows Live" clId="Web-{3FC710FC-68BD-498F-B1E9-C65DB00410D8}" dt="2025-04-14T15:46:37.148" v="19"/>
          <ac:picMkLst>
            <pc:docMk/>
            <pc:sldMk cId="2411381558" sldId="268"/>
            <ac:picMk id="7" creationId="{A5E0C883-2446-43D8-5040-924DC4754E3F}"/>
          </ac:picMkLst>
        </pc:picChg>
        <pc:picChg chg="del mod">
          <ac:chgData name="Гість" userId="415dea87fb17eacd" providerId="Windows Live" clId="Web-{3FC710FC-68BD-498F-B1E9-C65DB00410D8}" dt="2025-04-14T15:40:30.511" v="1"/>
          <ac:picMkLst>
            <pc:docMk/>
            <pc:sldMk cId="2411381558" sldId="268"/>
            <ac:picMk id="8" creationId="{699F533A-1CD6-4149-9C14-769350A49BF8}"/>
          </ac:picMkLst>
        </pc:picChg>
      </pc:sldChg>
    </pc:docChg>
  </pc:docChgLst>
  <pc:docChgLst>
    <pc:chgData name="Гість" userId="415dea87fb17eacd" providerId="Windows Live" clId="Web-{832F6820-4C6D-415A-8AE9-A3E90CB97397}"/>
    <pc:docChg chg="addSld delSld modSld">
      <pc:chgData name="Гість" userId="415dea87fb17eacd" providerId="Windows Live" clId="Web-{832F6820-4C6D-415A-8AE9-A3E90CB97397}" dt="2025-04-14T17:43:03.678" v="304" actId="14100"/>
      <pc:docMkLst>
        <pc:docMk/>
      </pc:docMkLst>
      <pc:sldChg chg="modSp">
        <pc:chgData name="Гість" userId="415dea87fb17eacd" providerId="Windows Live" clId="Web-{832F6820-4C6D-415A-8AE9-A3E90CB97397}" dt="2025-04-14T16:00:40.518" v="22" actId="20577"/>
        <pc:sldMkLst>
          <pc:docMk/>
          <pc:sldMk cId="848980592" sldId="258"/>
        </pc:sldMkLst>
        <pc:spChg chg="mod">
          <ac:chgData name="Гість" userId="415dea87fb17eacd" providerId="Windows Live" clId="Web-{832F6820-4C6D-415A-8AE9-A3E90CB97397}" dt="2025-04-14T16:00:40.518" v="22" actId="20577"/>
          <ac:spMkLst>
            <pc:docMk/>
            <pc:sldMk cId="848980592" sldId="258"/>
            <ac:spMk id="2" creationId="{91BFBB68-1406-FC93-D7CA-44962629E834}"/>
          </ac:spMkLst>
        </pc:spChg>
      </pc:sldChg>
      <pc:sldChg chg="addSp delSp modSp mod setBg setClrOvrMap">
        <pc:chgData name="Гість" userId="415dea87fb17eacd" providerId="Windows Live" clId="Web-{832F6820-4C6D-415A-8AE9-A3E90CB97397}" dt="2025-04-14T17:43:03.678" v="304" actId="14100"/>
        <pc:sldMkLst>
          <pc:docMk/>
          <pc:sldMk cId="2595725100" sldId="264"/>
        </pc:sldMkLst>
        <pc:spChg chg="mod">
          <ac:chgData name="Гість" userId="415dea87fb17eacd" providerId="Windows Live" clId="Web-{832F6820-4C6D-415A-8AE9-A3E90CB97397}" dt="2025-04-14T17:39:35.171" v="289" actId="20577"/>
          <ac:spMkLst>
            <pc:docMk/>
            <pc:sldMk cId="2595725100" sldId="264"/>
            <ac:spMk id="2" creationId="{A411A619-4CDA-D2ED-CECC-1D583F7599CA}"/>
          </ac:spMkLst>
        </pc:spChg>
        <pc:spChg chg="mod">
          <ac:chgData name="Гість" userId="415dea87fb17eacd" providerId="Windows Live" clId="Web-{832F6820-4C6D-415A-8AE9-A3E90CB97397}" dt="2025-04-14T17:39:27.030" v="287"/>
          <ac:spMkLst>
            <pc:docMk/>
            <pc:sldMk cId="2595725100" sldId="264"/>
            <ac:spMk id="3" creationId="{1B3B27EF-AB8B-6F6F-1FCC-1FD22389CC38}"/>
          </ac:spMkLst>
        </pc:spChg>
        <pc:spChg chg="add mod">
          <ac:chgData name="Гість" userId="415dea87fb17eacd" providerId="Windows Live" clId="Web-{832F6820-4C6D-415A-8AE9-A3E90CB97397}" dt="2025-04-14T17:43:03.678" v="304" actId="14100"/>
          <ac:spMkLst>
            <pc:docMk/>
            <pc:sldMk cId="2595725100" sldId="264"/>
            <ac:spMk id="4" creationId="{C6B4BDE4-B794-0B52-F925-405A23CAA06C}"/>
          </ac:spMkLst>
        </pc:spChg>
        <pc:spChg chg="add del mod">
          <ac:chgData name="Гість" userId="415dea87fb17eacd" providerId="Windows Live" clId="Web-{832F6820-4C6D-415A-8AE9-A3E90CB97397}" dt="2025-04-14T17:33:57.113" v="225"/>
          <ac:spMkLst>
            <pc:docMk/>
            <pc:sldMk cId="2595725100" sldId="264"/>
            <ac:spMk id="6" creationId="{E46C42D2-FF81-D760-45E7-E0C9235F86BE}"/>
          </ac:spMkLst>
        </pc:spChg>
        <pc:spChg chg="del">
          <ac:chgData name="Гість" userId="415dea87fb17eacd" providerId="Windows Live" clId="Web-{832F6820-4C6D-415A-8AE9-A3E90CB97397}" dt="2025-04-14T17:34:16.770" v="226"/>
          <ac:spMkLst>
            <pc:docMk/>
            <pc:sldMk cId="2595725100" sldId="264"/>
            <ac:spMk id="14" creationId="{7F488E8B-4E1E-4402-8935-D4E6C02615C7}"/>
          </ac:spMkLst>
        </pc:spChg>
        <pc:spChg chg="del">
          <ac:chgData name="Гість" userId="415dea87fb17eacd" providerId="Windows Live" clId="Web-{832F6820-4C6D-415A-8AE9-A3E90CB97397}" dt="2025-04-14T17:34:16.770" v="226"/>
          <ac:spMkLst>
            <pc:docMk/>
            <pc:sldMk cId="2595725100" sldId="264"/>
            <ac:spMk id="15" creationId="{081EA652-8C6A-4E69-BEB9-170809474553}"/>
          </ac:spMkLst>
        </pc:spChg>
        <pc:spChg chg="del">
          <ac:chgData name="Гість" userId="415dea87fb17eacd" providerId="Windows Live" clId="Web-{832F6820-4C6D-415A-8AE9-A3E90CB97397}" dt="2025-04-14T17:34:16.770" v="226"/>
          <ac:spMkLst>
            <pc:docMk/>
            <pc:sldMk cId="2595725100" sldId="264"/>
            <ac:spMk id="17" creationId="{A4026A73-1F7F-49F2-B319-8CA3B3D53269}"/>
          </ac:spMkLst>
        </pc:spChg>
        <pc:spChg chg="del">
          <ac:chgData name="Гість" userId="415dea87fb17eacd" providerId="Windows Live" clId="Web-{832F6820-4C6D-415A-8AE9-A3E90CB97397}" dt="2025-04-14T17:34:16.770" v="226"/>
          <ac:spMkLst>
            <pc:docMk/>
            <pc:sldMk cId="2595725100" sldId="264"/>
            <ac:spMk id="18" creationId="{5298780A-33B9-4EA2-8F67-DE68AD62841B}"/>
          </ac:spMkLst>
        </pc:spChg>
        <pc:spChg chg="add del">
          <ac:chgData name="Гість" userId="415dea87fb17eacd" providerId="Windows Live" clId="Web-{832F6820-4C6D-415A-8AE9-A3E90CB97397}" dt="2025-04-14T17:39:27.030" v="287"/>
          <ac:spMkLst>
            <pc:docMk/>
            <pc:sldMk cId="2595725100" sldId="264"/>
            <ac:spMk id="23" creationId="{1DE7243B-5109-444B-8FAF-7437C66BC0E9}"/>
          </ac:spMkLst>
        </pc:spChg>
        <pc:spChg chg="add del">
          <ac:chgData name="Гість" userId="415dea87fb17eacd" providerId="Windows Live" clId="Web-{832F6820-4C6D-415A-8AE9-A3E90CB97397}" dt="2025-04-14T17:39:27.030" v="287"/>
          <ac:spMkLst>
            <pc:docMk/>
            <pc:sldMk cId="2595725100" sldId="264"/>
            <ac:spMk id="25" creationId="{4C5D6221-DA7B-4611-AA26-7D8E349FDE96}"/>
          </ac:spMkLst>
        </pc:spChg>
        <pc:spChg chg="add del">
          <ac:chgData name="Гість" userId="415dea87fb17eacd" providerId="Windows Live" clId="Web-{832F6820-4C6D-415A-8AE9-A3E90CB97397}" dt="2025-04-14T17:39:27.030" v="287"/>
          <ac:spMkLst>
            <pc:docMk/>
            <pc:sldMk cId="2595725100" sldId="264"/>
            <ac:spMk id="30" creationId="{4C608BEB-860E-4094-8511-78603564A75E}"/>
          </ac:spMkLst>
        </pc:spChg>
        <pc:cxnChg chg="del">
          <ac:chgData name="Гість" userId="415dea87fb17eacd" providerId="Windows Live" clId="Web-{832F6820-4C6D-415A-8AE9-A3E90CB97397}" dt="2025-04-14T17:34:16.770" v="226"/>
          <ac:cxnSpMkLst>
            <pc:docMk/>
            <pc:sldMk cId="2595725100" sldId="264"/>
            <ac:cxnSpMk id="16" creationId="{23AAC9B5-8015-485C-ACF9-A750390E9A56}"/>
          </ac:cxnSpMkLst>
        </pc:cxnChg>
        <pc:cxnChg chg="add del">
          <ac:chgData name="Гість" userId="415dea87fb17eacd" providerId="Windows Live" clId="Web-{832F6820-4C6D-415A-8AE9-A3E90CB97397}" dt="2025-04-14T17:39:27.030" v="287"/>
          <ac:cxnSpMkLst>
            <pc:docMk/>
            <pc:sldMk cId="2595725100" sldId="264"/>
            <ac:cxnSpMk id="32" creationId="{1F16A8D4-FE87-4604-88B2-394B5D1EB437}"/>
          </ac:cxnSpMkLst>
        </pc:cxnChg>
      </pc:sldChg>
      <pc:sldChg chg="addSp modSp mod setBg">
        <pc:chgData name="Гість" userId="415dea87fb17eacd" providerId="Windows Live" clId="Web-{832F6820-4C6D-415A-8AE9-A3E90CB97397}" dt="2025-04-14T17:42:18.567" v="301" actId="20577"/>
        <pc:sldMkLst>
          <pc:docMk/>
          <pc:sldMk cId="4248105942" sldId="266"/>
        </pc:sldMkLst>
        <pc:spChg chg="mod">
          <ac:chgData name="Гість" userId="415dea87fb17eacd" providerId="Windows Live" clId="Web-{832F6820-4C6D-415A-8AE9-A3E90CB97397}" dt="2025-04-14T17:42:18.567" v="301" actId="20577"/>
          <ac:spMkLst>
            <pc:docMk/>
            <pc:sldMk cId="4248105942" sldId="266"/>
            <ac:spMk id="4" creationId="{65E0AF80-51B6-454C-B617-0CF0DB6EF378}"/>
          </ac:spMkLst>
        </pc:spChg>
        <pc:spChg chg="add">
          <ac:chgData name="Гість" userId="415dea87fb17eacd" providerId="Windows Live" clId="Web-{832F6820-4C6D-415A-8AE9-A3E90CB97397}" dt="2025-04-14T15:52:36.878" v="3"/>
          <ac:spMkLst>
            <pc:docMk/>
            <pc:sldMk cId="4248105942" sldId="266"/>
            <ac:spMk id="9" creationId="{943CAA20-3569-4189-9E48-239A229A86CA}"/>
          </ac:spMkLst>
        </pc:spChg>
        <pc:spChg chg="add">
          <ac:chgData name="Гість" userId="415dea87fb17eacd" providerId="Windows Live" clId="Web-{832F6820-4C6D-415A-8AE9-A3E90CB97397}" dt="2025-04-14T15:52:36.878" v="3"/>
          <ac:spMkLst>
            <pc:docMk/>
            <pc:sldMk cId="4248105942" sldId="266"/>
            <ac:spMk id="11" creationId="{DA542B6D-E775-4832-91DC-2D20F857813A}"/>
          </ac:spMkLst>
        </pc:spChg>
      </pc:sldChg>
      <pc:sldChg chg="delSp modSp">
        <pc:chgData name="Гість" userId="415dea87fb17eacd" providerId="Windows Live" clId="Web-{832F6820-4C6D-415A-8AE9-A3E90CB97397}" dt="2025-04-14T15:53:31.192" v="10"/>
        <pc:sldMkLst>
          <pc:docMk/>
          <pc:sldMk cId="860330978" sldId="267"/>
        </pc:sldMkLst>
        <pc:spChg chg="del mod">
          <ac:chgData name="Гість" userId="415dea87fb17eacd" providerId="Windows Live" clId="Web-{832F6820-4C6D-415A-8AE9-A3E90CB97397}" dt="2025-04-14T15:53:31.192" v="10"/>
          <ac:spMkLst>
            <pc:docMk/>
            <pc:sldMk cId="860330978" sldId="267"/>
            <ac:spMk id="2" creationId="{A32306C7-27FF-4AFC-BA8A-AF242F304765}"/>
          </ac:spMkLst>
        </pc:spChg>
      </pc:sldChg>
      <pc:sldChg chg="addSp delSp modSp">
        <pc:chgData name="Гість" userId="415dea87fb17eacd" providerId="Windows Live" clId="Web-{832F6820-4C6D-415A-8AE9-A3E90CB97397}" dt="2025-04-14T17:35:48.210" v="237" actId="20577"/>
        <pc:sldMkLst>
          <pc:docMk/>
          <pc:sldMk cId="2411381558" sldId="268"/>
        </pc:sldMkLst>
        <pc:spChg chg="add del">
          <ac:chgData name="Гість" userId="415dea87fb17eacd" providerId="Windows Live" clId="Web-{832F6820-4C6D-415A-8AE9-A3E90CB97397}" dt="2025-04-14T15:59:22.843" v="12"/>
          <ac:spMkLst>
            <pc:docMk/>
            <pc:sldMk cId="2411381558" sldId="268"/>
            <ac:spMk id="2" creationId="{17E9A130-9A8C-CCF7-4601-9C2CFFA08D21}"/>
          </ac:spMkLst>
        </pc:spChg>
        <pc:spChg chg="mod">
          <ac:chgData name="Гість" userId="415dea87fb17eacd" providerId="Windows Live" clId="Web-{832F6820-4C6D-415A-8AE9-A3E90CB97397}" dt="2025-04-14T16:25:42.189" v="112"/>
          <ac:spMkLst>
            <pc:docMk/>
            <pc:sldMk cId="2411381558" sldId="268"/>
            <ac:spMk id="3" creationId="{D9EBE84D-0CBA-4224-8C2C-193A6D520BB4}"/>
          </ac:spMkLst>
        </pc:spChg>
        <pc:spChg chg="add del">
          <ac:chgData name="Гість" userId="415dea87fb17eacd" providerId="Windows Live" clId="Web-{832F6820-4C6D-415A-8AE9-A3E90CB97397}" dt="2025-04-14T16:00:30.736" v="18"/>
          <ac:spMkLst>
            <pc:docMk/>
            <pc:sldMk cId="2411381558" sldId="268"/>
            <ac:spMk id="4" creationId="{64BED70D-E590-54AE-A0B0-9947E5B711DA}"/>
          </ac:spMkLst>
        </pc:spChg>
        <pc:spChg chg="add mod ord">
          <ac:chgData name="Гість" userId="415dea87fb17eacd" providerId="Windows Live" clId="Web-{832F6820-4C6D-415A-8AE9-A3E90CB97397}" dt="2025-04-14T16:25:42.189" v="112"/>
          <ac:spMkLst>
            <pc:docMk/>
            <pc:sldMk cId="2411381558" sldId="268"/>
            <ac:spMk id="5" creationId="{F9A5E973-6233-B29A-B4B5-EEEB10454BBD}"/>
          </ac:spMkLst>
        </pc:spChg>
        <pc:spChg chg="add del mod">
          <ac:chgData name="Гість" userId="415dea87fb17eacd" providerId="Windows Live" clId="Web-{832F6820-4C6D-415A-8AE9-A3E90CB97397}" dt="2025-04-14T16:25:02.844" v="106"/>
          <ac:spMkLst>
            <pc:docMk/>
            <pc:sldMk cId="2411381558" sldId="268"/>
            <ac:spMk id="8" creationId="{D23ABA4B-1209-B42B-18F9-F55BA828AE52}"/>
          </ac:spMkLst>
        </pc:spChg>
        <pc:spChg chg="add mod">
          <ac:chgData name="Гість" userId="415dea87fb17eacd" providerId="Windows Live" clId="Web-{832F6820-4C6D-415A-8AE9-A3E90CB97397}" dt="2025-04-14T16:26:44.207" v="121"/>
          <ac:spMkLst>
            <pc:docMk/>
            <pc:sldMk cId="2411381558" sldId="268"/>
            <ac:spMk id="9" creationId="{E7754C6E-AEA4-24E9-66F5-5AA13848B12A}"/>
          </ac:spMkLst>
        </pc:spChg>
        <pc:spChg chg="add mod">
          <ac:chgData name="Гість" userId="415dea87fb17eacd" providerId="Windows Live" clId="Web-{832F6820-4C6D-415A-8AE9-A3E90CB97397}" dt="2025-04-14T17:35:48.210" v="237" actId="20577"/>
          <ac:spMkLst>
            <pc:docMk/>
            <pc:sldMk cId="2411381558" sldId="268"/>
            <ac:spMk id="10" creationId="{517AB527-BB7B-8A44-39FB-10F8411D0DD4}"/>
          </ac:spMkLst>
        </pc:spChg>
        <pc:spChg chg="del">
          <ac:chgData name="Гість" userId="415dea87fb17eacd" providerId="Windows Live" clId="Web-{832F6820-4C6D-415A-8AE9-A3E90CB97397}" dt="2025-04-14T16:00:17.626" v="17"/>
          <ac:spMkLst>
            <pc:docMk/>
            <pc:sldMk cId="2411381558" sldId="268"/>
            <ac:spMk id="21" creationId="{506D7452-6CDE-4381-86CE-07B2459383D5}"/>
          </ac:spMkLst>
        </pc:spChg>
        <pc:spChg chg="del">
          <ac:chgData name="Гість" userId="415dea87fb17eacd" providerId="Windows Live" clId="Web-{832F6820-4C6D-415A-8AE9-A3E90CB97397}" dt="2025-04-14T16:00:17.626" v="17"/>
          <ac:spMkLst>
            <pc:docMk/>
            <pc:sldMk cId="2411381558" sldId="268"/>
            <ac:spMk id="22" creationId="{6234BCC6-39B9-47D9-8BF8-C665401AE23C}"/>
          </ac:spMkLst>
        </pc:spChg>
        <pc:spChg chg="del">
          <ac:chgData name="Гість" userId="415dea87fb17eacd" providerId="Windows Live" clId="Web-{832F6820-4C6D-415A-8AE9-A3E90CB97397}" dt="2025-04-14T16:00:17.626" v="17"/>
          <ac:spMkLst>
            <pc:docMk/>
            <pc:sldMk cId="2411381558" sldId="268"/>
            <ac:spMk id="23" creationId="{762DA937-8B55-4317-BD32-98D7AF30E39E}"/>
          </ac:spMkLst>
        </pc:spChg>
        <pc:spChg chg="del">
          <ac:chgData name="Гість" userId="415dea87fb17eacd" providerId="Windows Live" clId="Web-{832F6820-4C6D-415A-8AE9-A3E90CB97397}" dt="2025-04-14T16:00:17.626" v="17"/>
          <ac:spMkLst>
            <pc:docMk/>
            <pc:sldMk cId="2411381558" sldId="268"/>
            <ac:spMk id="24" creationId="{72A9CE9D-DAC3-40AF-B504-78A64A909F9D}"/>
          </ac:spMkLst>
        </pc:spChg>
        <pc:spChg chg="del">
          <ac:chgData name="Гість" userId="415dea87fb17eacd" providerId="Windows Live" clId="Web-{832F6820-4C6D-415A-8AE9-A3E90CB97397}" dt="2025-04-14T16:00:17.626" v="17"/>
          <ac:spMkLst>
            <pc:docMk/>
            <pc:sldMk cId="2411381558" sldId="268"/>
            <ac:spMk id="25" creationId="{C52EE5A8-045B-4D39-8ED1-513334085EEC}"/>
          </ac:spMkLst>
        </pc:spChg>
        <pc:spChg chg="add del">
          <ac:chgData name="Гість" userId="415dea87fb17eacd" providerId="Windows Live" clId="Web-{832F6820-4C6D-415A-8AE9-A3E90CB97397}" dt="2025-04-14T16:25:42.189" v="112"/>
          <ac:spMkLst>
            <pc:docMk/>
            <pc:sldMk cId="2411381558" sldId="268"/>
            <ac:spMk id="30" creationId="{0A597D97-203B-498B-95D3-E90DC961039F}"/>
          </ac:spMkLst>
        </pc:spChg>
        <pc:spChg chg="add del">
          <ac:chgData name="Гість" userId="415dea87fb17eacd" providerId="Windows Live" clId="Web-{832F6820-4C6D-415A-8AE9-A3E90CB97397}" dt="2025-04-14T16:25:42.189" v="112"/>
          <ac:spMkLst>
            <pc:docMk/>
            <pc:sldMk cId="2411381558" sldId="268"/>
            <ac:spMk id="32" creationId="{6A6EF10E-DF41-4BD3-8EB4-6F646531DC26}"/>
          </ac:spMkLst>
        </pc:spChg>
        <pc:spChg chg="add">
          <ac:chgData name="Гість" userId="415dea87fb17eacd" providerId="Windows Live" clId="Web-{832F6820-4C6D-415A-8AE9-A3E90CB97397}" dt="2025-04-14T16:25:42.189" v="112"/>
          <ac:spMkLst>
            <pc:docMk/>
            <pc:sldMk cId="2411381558" sldId="268"/>
            <ac:spMk id="37" creationId="{0A597D97-203B-498B-95D3-E90DC961039F}"/>
          </ac:spMkLst>
        </pc:spChg>
        <pc:spChg chg="add">
          <ac:chgData name="Гість" userId="415dea87fb17eacd" providerId="Windows Live" clId="Web-{832F6820-4C6D-415A-8AE9-A3E90CB97397}" dt="2025-04-14T16:25:42.189" v="112"/>
          <ac:spMkLst>
            <pc:docMk/>
            <pc:sldMk cId="2411381558" sldId="268"/>
            <ac:spMk id="39" creationId="{6A6EF10E-DF41-4BD3-8EB4-6F646531DC26}"/>
          </ac:spMkLst>
        </pc:spChg>
        <pc:picChg chg="mod ord">
          <ac:chgData name="Гість" userId="415dea87fb17eacd" providerId="Windows Live" clId="Web-{832F6820-4C6D-415A-8AE9-A3E90CB97397}" dt="2025-04-14T16:00:17.626" v="17"/>
          <ac:picMkLst>
            <pc:docMk/>
            <pc:sldMk cId="2411381558" sldId="268"/>
            <ac:picMk id="6" creationId="{481B8129-CF02-7E2D-4BC6-264EC16509BA}"/>
          </ac:picMkLst>
        </pc:picChg>
        <pc:picChg chg="mod">
          <ac:chgData name="Гість" userId="415dea87fb17eacd" providerId="Windows Live" clId="Web-{832F6820-4C6D-415A-8AE9-A3E90CB97397}" dt="2025-04-14T16:28:01.521" v="130" actId="1076"/>
          <ac:picMkLst>
            <pc:docMk/>
            <pc:sldMk cId="2411381558" sldId="268"/>
            <ac:picMk id="7" creationId="{A5E0C883-2446-43D8-5040-924DC4754E3F}"/>
          </ac:picMkLst>
        </pc:picChg>
      </pc:sldChg>
      <pc:sldChg chg="addSp delSp modSp new mod setBg">
        <pc:chgData name="Гість" userId="415dea87fb17eacd" providerId="Windows Live" clId="Web-{832F6820-4C6D-415A-8AE9-A3E90CB97397}" dt="2025-04-14T17:36:33.134" v="246" actId="34807"/>
        <pc:sldMkLst>
          <pc:docMk/>
          <pc:sldMk cId="123214637" sldId="269"/>
        </pc:sldMkLst>
        <pc:spChg chg="mod">
          <ac:chgData name="Гість" userId="415dea87fb17eacd" providerId="Windows Live" clId="Web-{832F6820-4C6D-415A-8AE9-A3E90CB97397}" dt="2025-04-14T16:15:37.233" v="45" actId="20577"/>
          <ac:spMkLst>
            <pc:docMk/>
            <pc:sldMk cId="123214637" sldId="269"/>
            <ac:spMk id="2" creationId="{0DABEFA3-71B5-2CB1-E04C-BF02F9DD51C0}"/>
          </ac:spMkLst>
        </pc:spChg>
        <pc:spChg chg="mod">
          <ac:chgData name="Гість" userId="415dea87fb17eacd" providerId="Windows Live" clId="Web-{832F6820-4C6D-415A-8AE9-A3E90CB97397}" dt="2025-04-14T17:14:35.169" v="142"/>
          <ac:spMkLst>
            <pc:docMk/>
            <pc:sldMk cId="123214637" sldId="269"/>
            <ac:spMk id="3" creationId="{BA8AD100-4357-396B-0F9F-E82B91B2C4A4}"/>
          </ac:spMkLst>
        </pc:spChg>
        <pc:spChg chg="add del mod">
          <ac:chgData name="Гість" userId="415dea87fb17eacd" providerId="Windows Live" clId="Web-{832F6820-4C6D-415A-8AE9-A3E90CB97397}" dt="2025-04-14T16:24:03.467" v="102"/>
          <ac:spMkLst>
            <pc:docMk/>
            <pc:sldMk cId="123214637" sldId="269"/>
            <ac:spMk id="6" creationId="{798FA840-B8A2-2A5B-7E9B-114ED11DCFE2}"/>
          </ac:spMkLst>
        </pc:spChg>
        <pc:spChg chg="add del mod">
          <ac:chgData name="Гість" userId="415dea87fb17eacd" providerId="Windows Live" clId="Web-{832F6820-4C6D-415A-8AE9-A3E90CB97397}" dt="2025-04-14T16:25:09.188" v="107"/>
          <ac:spMkLst>
            <pc:docMk/>
            <pc:sldMk cId="123214637" sldId="269"/>
            <ac:spMk id="7" creationId="{0B1B281F-ACBA-23DE-1428-6E7E93BB787F}"/>
          </ac:spMkLst>
        </pc:spChg>
        <pc:spChg chg="add del mod">
          <ac:chgData name="Гість" userId="415dea87fb17eacd" providerId="Windows Live" clId="Web-{832F6820-4C6D-415A-8AE9-A3E90CB97397}" dt="2025-04-14T16:24:42.406" v="105"/>
          <ac:spMkLst>
            <pc:docMk/>
            <pc:sldMk cId="123214637" sldId="269"/>
            <ac:spMk id="8" creationId="{296D0AF5-1067-7BE7-094E-AFA2D44D64EE}"/>
          </ac:spMkLst>
        </pc:spChg>
        <pc:spChg chg="add del mod">
          <ac:chgData name="Гість" userId="415dea87fb17eacd" providerId="Windows Live" clId="Web-{832F6820-4C6D-415A-8AE9-A3E90CB97397}" dt="2025-04-14T17:15:44.827" v="145"/>
          <ac:spMkLst>
            <pc:docMk/>
            <pc:sldMk cId="123214637" sldId="269"/>
            <ac:spMk id="8" creationId="{5C009CF9-2F2A-2B09-6EAF-7CE65D46047E}"/>
          </ac:spMkLst>
        </pc:spChg>
        <pc:spChg chg="add">
          <ac:chgData name="Гість" userId="415dea87fb17eacd" providerId="Windows Live" clId="Web-{832F6820-4C6D-415A-8AE9-A3E90CB97397}" dt="2025-04-14T16:12:46.868" v="34"/>
          <ac:spMkLst>
            <pc:docMk/>
            <pc:sldMk cId="123214637" sldId="269"/>
            <ac:spMk id="10" creationId="{231BF440-39FA-4087-84CC-2EEC0BBDAF29}"/>
          </ac:spMkLst>
        </pc:spChg>
        <pc:spChg chg="add mod">
          <ac:chgData name="Гість" userId="415dea87fb17eacd" providerId="Windows Live" clId="Web-{832F6820-4C6D-415A-8AE9-A3E90CB97397}" dt="2025-04-14T17:36:33.134" v="246" actId="34807"/>
          <ac:spMkLst>
            <pc:docMk/>
            <pc:sldMk cId="123214637" sldId="269"/>
            <ac:spMk id="11" creationId="{D27F2834-D810-5629-BD38-D5904EDB3EA5}"/>
          </ac:spMkLst>
        </pc:spChg>
        <pc:spChg chg="add">
          <ac:chgData name="Гість" userId="415dea87fb17eacd" providerId="Windows Live" clId="Web-{832F6820-4C6D-415A-8AE9-A3E90CB97397}" dt="2025-04-14T16:12:46.868" v="34"/>
          <ac:spMkLst>
            <pc:docMk/>
            <pc:sldMk cId="123214637" sldId="269"/>
            <ac:spMk id="12" creationId="{F04E4CBA-303B-48BD-8451-C2701CB0EEBF}"/>
          </ac:spMkLst>
        </pc:spChg>
        <pc:spChg chg="add mod">
          <ac:chgData name="Гість" userId="415dea87fb17eacd" providerId="Windows Live" clId="Web-{832F6820-4C6D-415A-8AE9-A3E90CB97397}" dt="2025-04-14T17:26:07.332" v="161" actId="1076"/>
          <ac:spMkLst>
            <pc:docMk/>
            <pc:sldMk cId="123214637" sldId="269"/>
            <ac:spMk id="13" creationId="{C5D8DE63-36AA-B11B-D14B-B20A7CEC0CDD}"/>
          </ac:spMkLst>
        </pc:spChg>
        <pc:spChg chg="add del">
          <ac:chgData name="Гість" userId="415dea87fb17eacd" providerId="Windows Live" clId="Web-{832F6820-4C6D-415A-8AE9-A3E90CB97397}" dt="2025-04-14T17:14:35.169" v="142"/>
          <ac:spMkLst>
            <pc:docMk/>
            <pc:sldMk cId="123214637" sldId="269"/>
            <ac:spMk id="14" creationId="{F6CA58B3-AFCC-4A40-9882-50D5080879B0}"/>
          </ac:spMkLst>
        </pc:spChg>
        <pc:spChg chg="add">
          <ac:chgData name="Гість" userId="415dea87fb17eacd" providerId="Windows Live" clId="Web-{832F6820-4C6D-415A-8AE9-A3E90CB97397}" dt="2025-04-14T16:12:46.868" v="34"/>
          <ac:spMkLst>
            <pc:docMk/>
            <pc:sldMk cId="123214637" sldId="269"/>
            <ac:spMk id="16" creationId="{75C56826-D4E5-42ED-8529-079651CB3005}"/>
          </ac:spMkLst>
        </pc:spChg>
        <pc:spChg chg="add del">
          <ac:chgData name="Гість" userId="415dea87fb17eacd" providerId="Windows Live" clId="Web-{832F6820-4C6D-415A-8AE9-A3E90CB97397}" dt="2025-04-14T17:14:35.169" v="142"/>
          <ac:spMkLst>
            <pc:docMk/>
            <pc:sldMk cId="123214637" sldId="269"/>
            <ac:spMk id="18" creationId="{82095FCE-EF05-4443-B97A-85DEE3A5CA17}"/>
          </ac:spMkLst>
        </pc:spChg>
        <pc:spChg chg="add del">
          <ac:chgData name="Гість" userId="415dea87fb17eacd" providerId="Windows Live" clId="Web-{832F6820-4C6D-415A-8AE9-A3E90CB97397}" dt="2025-04-14T17:14:35.169" v="142"/>
          <ac:spMkLst>
            <pc:docMk/>
            <pc:sldMk cId="123214637" sldId="269"/>
            <ac:spMk id="20" creationId="{CA00AE6B-AA30-4CF8-BA6F-339B780AD76C}"/>
          </ac:spMkLst>
        </pc:spChg>
        <pc:spChg chg="add">
          <ac:chgData name="Гість" userId="415dea87fb17eacd" providerId="Windows Live" clId="Web-{832F6820-4C6D-415A-8AE9-A3E90CB97397}" dt="2025-04-14T17:14:35.169" v="142"/>
          <ac:spMkLst>
            <pc:docMk/>
            <pc:sldMk cId="123214637" sldId="269"/>
            <ac:spMk id="25" creationId="{231BF440-39FA-4087-84CC-2EEC0BBDAF29}"/>
          </ac:spMkLst>
        </pc:spChg>
        <pc:spChg chg="add">
          <ac:chgData name="Гість" userId="415dea87fb17eacd" providerId="Windows Live" clId="Web-{832F6820-4C6D-415A-8AE9-A3E90CB97397}" dt="2025-04-14T17:14:35.169" v="142"/>
          <ac:spMkLst>
            <pc:docMk/>
            <pc:sldMk cId="123214637" sldId="269"/>
            <ac:spMk id="27" creationId="{F04E4CBA-303B-48BD-8451-C2701CB0EEBF}"/>
          </ac:spMkLst>
        </pc:spChg>
        <pc:spChg chg="add">
          <ac:chgData name="Гість" userId="415dea87fb17eacd" providerId="Windows Live" clId="Web-{832F6820-4C6D-415A-8AE9-A3E90CB97397}" dt="2025-04-14T17:14:35.169" v="142"/>
          <ac:spMkLst>
            <pc:docMk/>
            <pc:sldMk cId="123214637" sldId="269"/>
            <ac:spMk id="29" creationId="{F6CA58B3-AFCC-4A40-9882-50D5080879B0}"/>
          </ac:spMkLst>
        </pc:spChg>
        <pc:spChg chg="add">
          <ac:chgData name="Гість" userId="415dea87fb17eacd" providerId="Windows Live" clId="Web-{832F6820-4C6D-415A-8AE9-A3E90CB97397}" dt="2025-04-14T17:14:35.169" v="142"/>
          <ac:spMkLst>
            <pc:docMk/>
            <pc:sldMk cId="123214637" sldId="269"/>
            <ac:spMk id="31" creationId="{75C56826-D4E5-42ED-8529-079651CB3005}"/>
          </ac:spMkLst>
        </pc:spChg>
        <pc:spChg chg="add">
          <ac:chgData name="Гість" userId="415dea87fb17eacd" providerId="Windows Live" clId="Web-{832F6820-4C6D-415A-8AE9-A3E90CB97397}" dt="2025-04-14T17:14:35.169" v="142"/>
          <ac:spMkLst>
            <pc:docMk/>
            <pc:sldMk cId="123214637" sldId="269"/>
            <ac:spMk id="33" creationId="{82095FCE-EF05-4443-B97A-85DEE3A5CA17}"/>
          </ac:spMkLst>
        </pc:spChg>
        <pc:spChg chg="add">
          <ac:chgData name="Гість" userId="415dea87fb17eacd" providerId="Windows Live" clId="Web-{832F6820-4C6D-415A-8AE9-A3E90CB97397}" dt="2025-04-14T17:14:35.169" v="142"/>
          <ac:spMkLst>
            <pc:docMk/>
            <pc:sldMk cId="123214637" sldId="269"/>
            <ac:spMk id="35" creationId="{CA00AE6B-AA30-4CF8-BA6F-339B780AD76C}"/>
          </ac:spMkLst>
        </pc:spChg>
        <pc:picChg chg="add del mod ord">
          <ac:chgData name="Гість" userId="415dea87fb17eacd" providerId="Windows Live" clId="Web-{832F6820-4C6D-415A-8AE9-A3E90CB97397}" dt="2025-04-14T17:14:03.574" v="138"/>
          <ac:picMkLst>
            <pc:docMk/>
            <pc:sldMk cId="123214637" sldId="269"/>
            <ac:picMk id="4" creationId="{7C1A20E4-4A6E-C8A7-A60C-94393A665A47}"/>
          </ac:picMkLst>
        </pc:picChg>
        <pc:picChg chg="add mod ord">
          <ac:chgData name="Гість" userId="415dea87fb17eacd" providerId="Windows Live" clId="Web-{832F6820-4C6D-415A-8AE9-A3E90CB97397}" dt="2025-04-14T16:12:46.868" v="34"/>
          <ac:picMkLst>
            <pc:docMk/>
            <pc:sldMk cId="123214637" sldId="269"/>
            <ac:picMk id="5" creationId="{E58DCBF5-19F0-3B9E-AE1E-D292340785A3}"/>
          </ac:picMkLst>
        </pc:picChg>
        <pc:picChg chg="add del mod">
          <ac:chgData name="Гість" userId="415dea87fb17eacd" providerId="Windows Live" clId="Web-{832F6820-4C6D-415A-8AE9-A3E90CB97397}" dt="2025-04-14T17:14:14.262" v="140"/>
          <ac:picMkLst>
            <pc:docMk/>
            <pc:sldMk cId="123214637" sldId="269"/>
            <ac:picMk id="6" creationId="{190BE1E0-E0B1-C493-4E4C-EA2CD1CA9D99}"/>
          </ac:picMkLst>
        </pc:picChg>
        <pc:picChg chg="add mod">
          <ac:chgData name="Гість" userId="415dea87fb17eacd" providerId="Windows Live" clId="Web-{832F6820-4C6D-415A-8AE9-A3E90CB97397}" dt="2025-04-14T17:14:31.231" v="141"/>
          <ac:picMkLst>
            <pc:docMk/>
            <pc:sldMk cId="123214637" sldId="269"/>
            <ac:picMk id="7" creationId="{8C882ABB-4003-BFDC-79DB-57B6110D5548}"/>
          </ac:picMkLst>
        </pc:picChg>
        <pc:picChg chg="add del mod">
          <ac:chgData name="Гість" userId="415dea87fb17eacd" providerId="Windows Live" clId="Web-{832F6820-4C6D-415A-8AE9-A3E90CB97397}" dt="2025-04-14T17:17:17.643" v="147"/>
          <ac:picMkLst>
            <pc:docMk/>
            <pc:sldMk cId="123214637" sldId="269"/>
            <ac:picMk id="9" creationId="{7B095C1E-5FF2-ADE6-C87E-6A56253B5EDE}"/>
          </ac:picMkLst>
        </pc:picChg>
      </pc:sldChg>
      <pc:sldChg chg="new del">
        <pc:chgData name="Гість" userId="415dea87fb17eacd" providerId="Windows Live" clId="Web-{832F6820-4C6D-415A-8AE9-A3E90CB97397}" dt="2025-04-14T16:40:25.341" v="134"/>
        <pc:sldMkLst>
          <pc:docMk/>
          <pc:sldMk cId="291494436" sldId="270"/>
        </pc:sldMkLst>
      </pc:sldChg>
    </pc:docChg>
  </pc:docChgLst>
  <pc:docChgLst>
    <pc:chgData name="Гість" userId="415dea87fb17eacd" providerId="Windows Live" clId="Web-{429D8849-A137-45D7-9F87-F00DF2F9AE97}"/>
    <pc:docChg chg="addSld delSld modSld sldOrd">
      <pc:chgData name="Гість" userId="415dea87fb17eacd" providerId="Windows Live" clId="Web-{429D8849-A137-45D7-9F87-F00DF2F9AE97}" dt="2025-04-14T19:23:10.382" v="258" actId="1076"/>
      <pc:docMkLst>
        <pc:docMk/>
      </pc:docMkLst>
      <pc:sldChg chg="addSp delSp modSp ord">
        <pc:chgData name="Гість" userId="415dea87fb17eacd" providerId="Windows Live" clId="Web-{429D8849-A137-45D7-9F87-F00DF2F9AE97}" dt="2025-04-14T19:02:52.815" v="97"/>
        <pc:sldMkLst>
          <pc:docMk/>
          <pc:sldMk cId="4047352923" sldId="260"/>
        </pc:sldMkLst>
        <pc:spChg chg="mod ord">
          <ac:chgData name="Гість" userId="415dea87fb17eacd" providerId="Windows Live" clId="Web-{429D8849-A137-45D7-9F87-F00DF2F9AE97}" dt="2025-04-14T18:29:40.584" v="5"/>
          <ac:spMkLst>
            <pc:docMk/>
            <pc:sldMk cId="4047352923" sldId="260"/>
            <ac:spMk id="2" creationId="{1F1F9311-5856-3C68-DC19-61AB2BC423B2}"/>
          </ac:spMkLst>
        </pc:spChg>
        <pc:spChg chg="mod ord">
          <ac:chgData name="Гість" userId="415dea87fb17eacd" providerId="Windows Live" clId="Web-{429D8849-A137-45D7-9F87-F00DF2F9AE97}" dt="2025-04-14T18:29:40.584" v="5"/>
          <ac:spMkLst>
            <pc:docMk/>
            <pc:sldMk cId="4047352923" sldId="260"/>
            <ac:spMk id="3" creationId="{3D92626E-82B2-CBF6-E9CD-61AFBA7D572F}"/>
          </ac:spMkLst>
        </pc:spChg>
        <pc:spChg chg="del">
          <ac:chgData name="Гість" userId="415dea87fb17eacd" providerId="Windows Live" clId="Web-{429D8849-A137-45D7-9F87-F00DF2F9AE97}" dt="2025-04-14T18:28:49.754" v="0"/>
          <ac:spMkLst>
            <pc:docMk/>
            <pc:sldMk cId="4047352923" sldId="260"/>
            <ac:spMk id="42" creationId="{022BDE4A-8A20-4A69-9C5A-581C82036A4D}"/>
          </ac:spMkLst>
        </pc:spChg>
        <pc:spChg chg="add del">
          <ac:chgData name="Гість" userId="415dea87fb17eacd" providerId="Windows Live" clId="Web-{429D8849-A137-45D7-9F87-F00DF2F9AE97}" dt="2025-04-14T18:29:40.584" v="5"/>
          <ac:spMkLst>
            <pc:docMk/>
            <pc:sldMk cId="4047352923" sldId="260"/>
            <ac:spMk id="47" creationId="{1D50F262-343C-4101-AB3C-9DA1072F7305}"/>
          </ac:spMkLst>
        </pc:spChg>
        <pc:spChg chg="add del">
          <ac:chgData name="Гість" userId="415dea87fb17eacd" providerId="Windows Live" clId="Web-{429D8849-A137-45D7-9F87-F00DF2F9AE97}" dt="2025-04-14T18:29:40.584" v="5"/>
          <ac:spMkLst>
            <pc:docMk/>
            <pc:sldMk cId="4047352923" sldId="260"/>
            <ac:spMk id="49" creationId="{6A0924B3-0260-445E-AFD7-9533C0D1B3C9}"/>
          </ac:spMkLst>
        </pc:spChg>
        <pc:spChg chg="add del">
          <ac:chgData name="Гість" userId="415dea87fb17eacd" providerId="Windows Live" clId="Web-{429D8849-A137-45D7-9F87-F00DF2F9AE97}" dt="2025-04-14T18:29:40.584" v="5"/>
          <ac:spMkLst>
            <pc:docMk/>
            <pc:sldMk cId="4047352923" sldId="260"/>
            <ac:spMk id="51" creationId="{7C34E8CB-B972-4A94-8469-315C10C2AA93}"/>
          </ac:spMkLst>
        </pc:spChg>
        <pc:spChg chg="add del">
          <ac:chgData name="Гість" userId="415dea87fb17eacd" providerId="Windows Live" clId="Web-{429D8849-A137-45D7-9F87-F00DF2F9AE97}" dt="2025-04-14T18:29:40.584" v="5"/>
          <ac:spMkLst>
            <pc:docMk/>
            <pc:sldMk cId="4047352923" sldId="260"/>
            <ac:spMk id="53" creationId="{114A821F-8663-46BA-8CC0-D4C44F639F3A}"/>
          </ac:spMkLst>
        </pc:spChg>
        <pc:spChg chg="add del">
          <ac:chgData name="Гість" userId="415dea87fb17eacd" providerId="Windows Live" clId="Web-{429D8849-A137-45D7-9F87-F00DF2F9AE97}" dt="2025-04-14T18:29:40.584" v="5"/>
          <ac:spMkLst>
            <pc:docMk/>
            <pc:sldMk cId="4047352923" sldId="260"/>
            <ac:spMk id="55" creationId="{67EF550F-47CE-4FB2-9DAC-12AD835C833D}"/>
          </ac:spMkLst>
        </pc:spChg>
        <pc:spChg chg="add del">
          <ac:chgData name="Гість" userId="415dea87fb17eacd" providerId="Windows Live" clId="Web-{429D8849-A137-45D7-9F87-F00DF2F9AE97}" dt="2025-04-14T18:29:40.568" v="4"/>
          <ac:spMkLst>
            <pc:docMk/>
            <pc:sldMk cId="4047352923" sldId="260"/>
            <ac:spMk id="60" creationId="{D1520B01-A2E4-41C2-8A8F-7683F250890E}"/>
          </ac:spMkLst>
        </pc:spChg>
        <pc:spChg chg="add">
          <ac:chgData name="Гість" userId="415dea87fb17eacd" providerId="Windows Live" clId="Web-{429D8849-A137-45D7-9F87-F00DF2F9AE97}" dt="2025-04-14T18:29:40.584" v="5"/>
          <ac:spMkLst>
            <pc:docMk/>
            <pc:sldMk cId="4047352923" sldId="260"/>
            <ac:spMk id="78" creationId="{FA69AAE0-49D5-4C8B-8BA2-55898C00E05E}"/>
          </ac:spMkLst>
        </pc:spChg>
        <pc:picChg chg="mod ord">
          <ac:chgData name="Гість" userId="415dea87fb17eacd" providerId="Windows Live" clId="Web-{429D8849-A137-45D7-9F87-F00DF2F9AE97}" dt="2025-04-14T18:29:40.584" v="5"/>
          <ac:picMkLst>
            <pc:docMk/>
            <pc:sldMk cId="4047352923" sldId="260"/>
            <ac:picMk id="6" creationId="{14709A93-4FFA-89F8-9808-DD9A1322D50A}"/>
          </ac:picMkLst>
        </pc:picChg>
        <pc:picChg chg="mod ord">
          <ac:chgData name="Гість" userId="415dea87fb17eacd" providerId="Windows Live" clId="Web-{429D8849-A137-45D7-9F87-F00DF2F9AE97}" dt="2025-04-14T18:29:40.584" v="5"/>
          <ac:picMkLst>
            <pc:docMk/>
            <pc:sldMk cId="4047352923" sldId="260"/>
            <ac:picMk id="7" creationId="{98494B1B-8701-E7D6-3647-4D4F01590C00}"/>
          </ac:picMkLst>
        </pc:picChg>
      </pc:sldChg>
      <pc:sldChg chg="addSp delSp modSp mod ord setBg setClrOvrMap">
        <pc:chgData name="Гість" userId="415dea87fb17eacd" providerId="Windows Live" clId="Web-{429D8849-A137-45D7-9F87-F00DF2F9AE97}" dt="2025-04-14T19:22:54.788" v="257"/>
        <pc:sldMkLst>
          <pc:docMk/>
          <pc:sldMk cId="2595725100" sldId="264"/>
        </pc:sldMkLst>
        <pc:spChg chg="mod">
          <ac:chgData name="Гість" userId="415dea87fb17eacd" providerId="Windows Live" clId="Web-{429D8849-A137-45D7-9F87-F00DF2F9AE97}" dt="2025-04-14T19:22:54.788" v="257"/>
          <ac:spMkLst>
            <pc:docMk/>
            <pc:sldMk cId="2595725100" sldId="264"/>
            <ac:spMk id="2" creationId="{A411A619-4CDA-D2ED-CECC-1D583F7599CA}"/>
          </ac:spMkLst>
        </pc:spChg>
        <pc:spChg chg="mod">
          <ac:chgData name="Гість" userId="415dea87fb17eacd" providerId="Windows Live" clId="Web-{429D8849-A137-45D7-9F87-F00DF2F9AE97}" dt="2025-04-14T19:22:54.788" v="257"/>
          <ac:spMkLst>
            <pc:docMk/>
            <pc:sldMk cId="2595725100" sldId="264"/>
            <ac:spMk id="3" creationId="{1B3B27EF-AB8B-6F6F-1FCC-1FD22389CC38}"/>
          </ac:spMkLst>
        </pc:spChg>
        <pc:spChg chg="del mod">
          <ac:chgData name="Гість" userId="415dea87fb17eacd" providerId="Windows Live" clId="Web-{429D8849-A137-45D7-9F87-F00DF2F9AE97}" dt="2025-04-14T19:22:47.975" v="256"/>
          <ac:spMkLst>
            <pc:docMk/>
            <pc:sldMk cId="2595725100" sldId="264"/>
            <ac:spMk id="4" creationId="{C6B4BDE4-B794-0B52-F925-405A23CAA06C}"/>
          </ac:spMkLst>
        </pc:spChg>
        <pc:spChg chg="del">
          <ac:chgData name="Гість" userId="415dea87fb17eacd" providerId="Windows Live" clId="Web-{429D8849-A137-45D7-9F87-F00DF2F9AE97}" dt="2025-04-14T19:22:54.788" v="257"/>
          <ac:spMkLst>
            <pc:docMk/>
            <pc:sldMk cId="2595725100" sldId="264"/>
            <ac:spMk id="23" creationId="{1DE7243B-5109-444B-8FAF-7437C66BC0E9}"/>
          </ac:spMkLst>
        </pc:spChg>
        <pc:spChg chg="del">
          <ac:chgData name="Гість" userId="415dea87fb17eacd" providerId="Windows Live" clId="Web-{429D8849-A137-45D7-9F87-F00DF2F9AE97}" dt="2025-04-14T19:22:54.788" v="257"/>
          <ac:spMkLst>
            <pc:docMk/>
            <pc:sldMk cId="2595725100" sldId="264"/>
            <ac:spMk id="25" creationId="{4C5D6221-DA7B-4611-AA26-7D8E349FDE96}"/>
          </ac:spMkLst>
        </pc:spChg>
        <pc:spChg chg="add">
          <ac:chgData name="Гість" userId="415dea87fb17eacd" providerId="Windows Live" clId="Web-{429D8849-A137-45D7-9F87-F00DF2F9AE97}" dt="2025-04-14T19:22:54.788" v="257"/>
          <ac:spMkLst>
            <pc:docMk/>
            <pc:sldMk cId="2595725100" sldId="264"/>
            <ac:spMk id="27" creationId="{777A147A-9ED8-46B4-8660-1B3C2AA880B5}"/>
          </ac:spMkLst>
        </pc:spChg>
        <pc:spChg chg="add">
          <ac:chgData name="Гість" userId="415dea87fb17eacd" providerId="Windows Live" clId="Web-{429D8849-A137-45D7-9F87-F00DF2F9AE97}" dt="2025-04-14T19:22:54.788" v="257"/>
          <ac:spMkLst>
            <pc:docMk/>
            <pc:sldMk cId="2595725100" sldId="264"/>
            <ac:spMk id="28" creationId="{5D6C15A0-C087-4593-8414-2B4EC1CDC3DE}"/>
          </ac:spMkLst>
        </pc:spChg>
      </pc:sldChg>
      <pc:sldChg chg="addSp delSp modSp">
        <pc:chgData name="Гість" userId="415dea87fb17eacd" providerId="Windows Live" clId="Web-{429D8849-A137-45D7-9F87-F00DF2F9AE97}" dt="2025-04-14T18:39:50.008" v="29" actId="1076"/>
        <pc:sldMkLst>
          <pc:docMk/>
          <pc:sldMk cId="4248105942" sldId="266"/>
        </pc:sldMkLst>
        <pc:spChg chg="mod">
          <ac:chgData name="Гість" userId="415dea87fb17eacd" providerId="Windows Live" clId="Web-{429D8849-A137-45D7-9F87-F00DF2F9AE97}" dt="2025-04-14T18:39:50.008" v="29" actId="1076"/>
          <ac:spMkLst>
            <pc:docMk/>
            <pc:sldMk cId="4248105942" sldId="266"/>
            <ac:spMk id="4" creationId="{65E0AF80-51B6-454C-B617-0CF0DB6EF378}"/>
          </ac:spMkLst>
        </pc:spChg>
        <pc:spChg chg="del">
          <ac:chgData name="Гість" userId="415dea87fb17eacd" providerId="Windows Live" clId="Web-{429D8849-A137-45D7-9F87-F00DF2F9AE97}" dt="2025-04-14T18:32:34.933" v="7"/>
          <ac:spMkLst>
            <pc:docMk/>
            <pc:sldMk cId="4248105942" sldId="266"/>
            <ac:spMk id="9" creationId="{943CAA20-3569-4189-9E48-239A229A86CA}"/>
          </ac:spMkLst>
        </pc:spChg>
        <pc:spChg chg="del">
          <ac:chgData name="Гість" userId="415dea87fb17eacd" providerId="Windows Live" clId="Web-{429D8849-A137-45D7-9F87-F00DF2F9AE97}" dt="2025-04-14T18:32:34.933" v="7"/>
          <ac:spMkLst>
            <pc:docMk/>
            <pc:sldMk cId="4248105942" sldId="266"/>
            <ac:spMk id="11" creationId="{DA542B6D-E775-4832-91DC-2D20F857813A}"/>
          </ac:spMkLst>
        </pc:spChg>
        <pc:spChg chg="add del">
          <ac:chgData name="Гість" userId="415dea87fb17eacd" providerId="Windows Live" clId="Web-{429D8849-A137-45D7-9F87-F00DF2F9AE97}" dt="2025-04-14T18:32:55.683" v="9"/>
          <ac:spMkLst>
            <pc:docMk/>
            <pc:sldMk cId="4248105942" sldId="266"/>
            <ac:spMk id="16" creationId="{9B7AD9F6-8CE7-4299-8FC6-328F4DCD3FF9}"/>
          </ac:spMkLst>
        </pc:spChg>
        <pc:spChg chg="add del">
          <ac:chgData name="Гість" userId="415dea87fb17eacd" providerId="Windows Live" clId="Web-{429D8849-A137-45D7-9F87-F00DF2F9AE97}" dt="2025-04-14T18:32:55.683" v="9"/>
          <ac:spMkLst>
            <pc:docMk/>
            <pc:sldMk cId="4248105942" sldId="266"/>
            <ac:spMk id="18" creationId="{F49775AF-8896-43EE-92C6-83497D6DC56F}"/>
          </ac:spMkLst>
        </pc:spChg>
        <pc:spChg chg="add del">
          <ac:chgData name="Гість" userId="415dea87fb17eacd" providerId="Windows Live" clId="Web-{429D8849-A137-45D7-9F87-F00DF2F9AE97}" dt="2025-04-14T18:36:37.534" v="11"/>
          <ac:spMkLst>
            <pc:docMk/>
            <pc:sldMk cId="4248105942" sldId="266"/>
            <ac:spMk id="23" creationId="{B7BD7FCF-A254-4A97-A15C-319B67622677}"/>
          </ac:spMkLst>
        </pc:spChg>
        <pc:spChg chg="add del">
          <ac:chgData name="Гість" userId="415dea87fb17eacd" providerId="Windows Live" clId="Web-{429D8849-A137-45D7-9F87-F00DF2F9AE97}" dt="2025-04-14T18:36:37.534" v="11"/>
          <ac:spMkLst>
            <pc:docMk/>
            <pc:sldMk cId="4248105942" sldId="266"/>
            <ac:spMk id="25" creationId="{52FFAF72-6204-4676-9C6F-9A4CC4D91805}"/>
          </ac:spMkLst>
        </pc:spChg>
        <pc:spChg chg="add del">
          <ac:chgData name="Гість" userId="415dea87fb17eacd" providerId="Windows Live" clId="Web-{429D8849-A137-45D7-9F87-F00DF2F9AE97}" dt="2025-04-14T18:38:50.616" v="19"/>
          <ac:spMkLst>
            <pc:docMk/>
            <pc:sldMk cId="4248105942" sldId="266"/>
            <ac:spMk id="30" creationId="{FB33DC6A-1F1C-4A06-834E-CFF88F1C0BB9}"/>
          </ac:spMkLst>
        </pc:spChg>
        <pc:spChg chg="add del">
          <ac:chgData name="Гість" userId="415dea87fb17eacd" providerId="Windows Live" clId="Web-{429D8849-A137-45D7-9F87-F00DF2F9AE97}" dt="2025-04-14T18:38:50.616" v="19"/>
          <ac:spMkLst>
            <pc:docMk/>
            <pc:sldMk cId="4248105942" sldId="266"/>
            <ac:spMk id="32" creationId="{0FE1D5CF-87B8-4A8A-AD3C-01D06A60769B}"/>
          </ac:spMkLst>
        </pc:spChg>
        <pc:spChg chg="add del">
          <ac:chgData name="Гість" userId="415dea87fb17eacd" providerId="Windows Live" clId="Web-{429D8849-A137-45D7-9F87-F00DF2F9AE97}" dt="2025-04-14T18:38:50.616" v="19"/>
          <ac:spMkLst>
            <pc:docMk/>
            <pc:sldMk cId="4248105942" sldId="266"/>
            <ac:spMk id="34" creationId="{60926200-45C2-41E9-839F-31CD5FE4CD59}"/>
          </ac:spMkLst>
        </pc:spChg>
        <pc:spChg chg="add del">
          <ac:chgData name="Гість" userId="415dea87fb17eacd" providerId="Windows Live" clId="Web-{429D8849-A137-45D7-9F87-F00DF2F9AE97}" dt="2025-04-14T18:38:50.616" v="19"/>
          <ac:spMkLst>
            <pc:docMk/>
            <pc:sldMk cId="4248105942" sldId="266"/>
            <ac:spMk id="36" creationId="{AF2F604E-43BE-4DC3-B983-E071523364F8}"/>
          </ac:spMkLst>
        </pc:spChg>
        <pc:spChg chg="add del">
          <ac:chgData name="Гість" userId="415dea87fb17eacd" providerId="Windows Live" clId="Web-{429D8849-A137-45D7-9F87-F00DF2F9AE97}" dt="2025-04-14T18:38:50.616" v="19"/>
          <ac:spMkLst>
            <pc:docMk/>
            <pc:sldMk cId="4248105942" sldId="266"/>
            <ac:spMk id="38" creationId="{08C9B587-E65E-4B52-B37C-ABEBB6E87928}"/>
          </ac:spMkLst>
        </pc:spChg>
        <pc:spChg chg="add del">
          <ac:chgData name="Гість" userId="415dea87fb17eacd" providerId="Windows Live" clId="Web-{429D8849-A137-45D7-9F87-F00DF2F9AE97}" dt="2025-04-14T18:38:50.616" v="19"/>
          <ac:spMkLst>
            <pc:docMk/>
            <pc:sldMk cId="4248105942" sldId="266"/>
            <ac:spMk id="43" creationId="{71199D26-7D8F-4A64-BDBB-73AFABE144A7}"/>
          </ac:spMkLst>
        </pc:spChg>
        <pc:spChg chg="add del">
          <ac:chgData name="Гість" userId="415dea87fb17eacd" providerId="Windows Live" clId="Web-{429D8849-A137-45D7-9F87-F00DF2F9AE97}" dt="2025-04-14T18:38:50.616" v="19"/>
          <ac:spMkLst>
            <pc:docMk/>
            <pc:sldMk cId="4248105942" sldId="266"/>
            <ac:spMk id="45" creationId="{D7F2FAFA-4D50-41E7-9480-5BABA64EE9F4}"/>
          </ac:spMkLst>
        </pc:spChg>
        <pc:picChg chg="add mod">
          <ac:chgData name="Гість" userId="415dea87fb17eacd" providerId="Windows Live" clId="Web-{429D8849-A137-45D7-9F87-F00DF2F9AE97}" dt="2025-04-14T18:38:50.616" v="19"/>
          <ac:picMkLst>
            <pc:docMk/>
            <pc:sldMk cId="4248105942" sldId="266"/>
            <ac:picMk id="2" creationId="{E9AD6A7F-C97D-F578-F190-EE15A46C3924}"/>
          </ac:picMkLst>
        </pc:picChg>
        <pc:picChg chg="add mod">
          <ac:chgData name="Гість" userId="415dea87fb17eacd" providerId="Windows Live" clId="Web-{429D8849-A137-45D7-9F87-F00DF2F9AE97}" dt="2025-04-14T18:38:50.616" v="19"/>
          <ac:picMkLst>
            <pc:docMk/>
            <pc:sldMk cId="4248105942" sldId="266"/>
            <ac:picMk id="3" creationId="{086C8E0F-AAA4-7CCC-D42A-853DFA680A98}"/>
          </ac:picMkLst>
        </pc:picChg>
      </pc:sldChg>
      <pc:sldChg chg="addSp delSp modSp del mod setBg">
        <pc:chgData name="Гість" userId="415dea87fb17eacd" providerId="Windows Live" clId="Web-{429D8849-A137-45D7-9F87-F00DF2F9AE97}" dt="2025-04-14T19:02:42.487" v="95"/>
        <pc:sldMkLst>
          <pc:docMk/>
          <pc:sldMk cId="860330978" sldId="267"/>
        </pc:sldMkLst>
        <pc:spChg chg="add mod ord">
          <ac:chgData name="Гість" userId="415dea87fb17eacd" providerId="Windows Live" clId="Web-{429D8849-A137-45D7-9F87-F00DF2F9AE97}" dt="2025-04-14T18:52:26.578" v="85"/>
          <ac:spMkLst>
            <pc:docMk/>
            <pc:sldMk cId="860330978" sldId="267"/>
            <ac:spMk id="4" creationId="{64B14C40-1C7C-6405-DF89-686946AC2727}"/>
          </ac:spMkLst>
        </pc:spChg>
        <pc:spChg chg="add del mod">
          <ac:chgData name="Гість" userId="415dea87fb17eacd" providerId="Windows Live" clId="Web-{429D8849-A137-45D7-9F87-F00DF2F9AE97}" dt="2025-04-14T18:51:46.670" v="74"/>
          <ac:spMkLst>
            <pc:docMk/>
            <pc:sldMk cId="860330978" sldId="267"/>
            <ac:spMk id="5" creationId="{8CF8BB5A-96F1-BE94-CD45-3583A1CC7D1A}"/>
          </ac:spMkLst>
        </pc:spChg>
        <pc:spChg chg="add del">
          <ac:chgData name="Гість" userId="415dea87fb17eacd" providerId="Windows Live" clId="Web-{429D8849-A137-45D7-9F87-F00DF2F9AE97}" dt="2025-04-14T18:51:52.858" v="76"/>
          <ac:spMkLst>
            <pc:docMk/>
            <pc:sldMk cId="860330978" sldId="267"/>
            <ac:spMk id="9" creationId="{99F1FFA9-D672-408C-9220-ADEEC6ABDD09}"/>
          </ac:spMkLst>
        </pc:spChg>
        <pc:spChg chg="add del">
          <ac:chgData name="Гість" userId="415dea87fb17eacd" providerId="Windows Live" clId="Web-{429D8849-A137-45D7-9F87-F00DF2F9AE97}" dt="2025-04-14T18:52:00.546" v="78"/>
          <ac:spMkLst>
            <pc:docMk/>
            <pc:sldMk cId="860330978" sldId="267"/>
            <ac:spMk id="11" creationId="{BB4335AD-65B1-44E4-90AF-264024FE4BD2}"/>
          </ac:spMkLst>
        </pc:spChg>
        <pc:spChg chg="add del">
          <ac:chgData name="Гість" userId="415dea87fb17eacd" providerId="Windows Live" clId="Web-{429D8849-A137-45D7-9F87-F00DF2F9AE97}" dt="2025-04-14T18:52:00.546" v="78"/>
          <ac:spMkLst>
            <pc:docMk/>
            <pc:sldMk cId="860330978" sldId="267"/>
            <ac:spMk id="12" creationId="{21AC6A30-4F22-4C0F-B278-19C5B8A80C55}"/>
          </ac:spMkLst>
        </pc:spChg>
        <pc:spChg chg="add del">
          <ac:chgData name="Гість" userId="415dea87fb17eacd" providerId="Windows Live" clId="Web-{429D8849-A137-45D7-9F87-F00DF2F9AE97}" dt="2025-04-14T18:52:07.390" v="80"/>
          <ac:spMkLst>
            <pc:docMk/>
            <pc:sldMk cId="860330978" sldId="267"/>
            <ac:spMk id="13" creationId="{70BEB1E7-2F88-40BC-B73D-42E5B6F80BFC}"/>
          </ac:spMkLst>
        </pc:spChg>
        <pc:spChg chg="add del">
          <ac:chgData name="Гість" userId="415dea87fb17eacd" providerId="Windows Live" clId="Web-{429D8849-A137-45D7-9F87-F00DF2F9AE97}" dt="2025-04-14T18:52:07.390" v="80"/>
          <ac:spMkLst>
            <pc:docMk/>
            <pc:sldMk cId="860330978" sldId="267"/>
            <ac:spMk id="14" creationId="{D2B783EE-0239-4717-BBEA-8C9EAC61C824}"/>
          </ac:spMkLst>
        </pc:spChg>
        <pc:spChg chg="add del">
          <ac:chgData name="Гість" userId="415dea87fb17eacd" providerId="Windows Live" clId="Web-{429D8849-A137-45D7-9F87-F00DF2F9AE97}" dt="2025-04-14T18:52:07.390" v="80"/>
          <ac:spMkLst>
            <pc:docMk/>
            <pc:sldMk cId="860330978" sldId="267"/>
            <ac:spMk id="15" creationId="{A7B99495-F43F-4D80-A44F-2CB4764EB90B}"/>
          </ac:spMkLst>
        </pc:spChg>
        <pc:spChg chg="add del">
          <ac:chgData name="Гість" userId="415dea87fb17eacd" providerId="Windows Live" clId="Web-{429D8849-A137-45D7-9F87-F00DF2F9AE97}" dt="2025-04-14T18:52:10.952" v="82"/>
          <ac:spMkLst>
            <pc:docMk/>
            <pc:sldMk cId="860330978" sldId="267"/>
            <ac:spMk id="17" creationId="{C13237C8-E62C-4F0D-A318-BD6FB6C2D138}"/>
          </ac:spMkLst>
        </pc:spChg>
        <pc:spChg chg="add del">
          <ac:chgData name="Гість" userId="415dea87fb17eacd" providerId="Windows Live" clId="Web-{429D8849-A137-45D7-9F87-F00DF2F9AE97}" dt="2025-04-14T18:52:10.952" v="82"/>
          <ac:spMkLst>
            <pc:docMk/>
            <pc:sldMk cId="860330978" sldId="267"/>
            <ac:spMk id="18" creationId="{AAAE94E3-A7DB-4868-B1E3-E49703488BBC}"/>
          </ac:spMkLst>
        </pc:spChg>
        <pc:spChg chg="add del">
          <ac:chgData name="Гість" userId="415dea87fb17eacd" providerId="Windows Live" clId="Web-{429D8849-A137-45D7-9F87-F00DF2F9AE97}" dt="2025-04-14T18:52:10.952" v="82"/>
          <ac:spMkLst>
            <pc:docMk/>
            <pc:sldMk cId="860330978" sldId="267"/>
            <ac:spMk id="19" creationId="{19C9EAEA-39D0-4B0E-A0EB-51E7B26740B1}"/>
          </ac:spMkLst>
        </pc:spChg>
        <pc:spChg chg="add del">
          <ac:chgData name="Гість" userId="415dea87fb17eacd" providerId="Windows Live" clId="Web-{429D8849-A137-45D7-9F87-F00DF2F9AE97}" dt="2025-04-14T18:52:10.952" v="82"/>
          <ac:spMkLst>
            <pc:docMk/>
            <pc:sldMk cId="860330978" sldId="267"/>
            <ac:spMk id="21" creationId="{8CB5D2D7-DF65-4E86-BFBA-FFB9B5ACEB64}"/>
          </ac:spMkLst>
        </pc:spChg>
        <pc:spChg chg="add del">
          <ac:chgData name="Гість" userId="415dea87fb17eacd" providerId="Windows Live" clId="Web-{429D8849-A137-45D7-9F87-F00DF2F9AE97}" dt="2025-04-14T18:52:10.952" v="82"/>
          <ac:spMkLst>
            <pc:docMk/>
            <pc:sldMk cId="860330978" sldId="267"/>
            <ac:spMk id="24" creationId="{3873B707-463F-40B0-8227-E8CC6C67EB25}"/>
          </ac:spMkLst>
        </pc:spChg>
        <pc:spChg chg="add del">
          <ac:chgData name="Гість" userId="415dea87fb17eacd" providerId="Windows Live" clId="Web-{429D8849-A137-45D7-9F87-F00DF2F9AE97}" dt="2025-04-14T18:52:26.562" v="84"/>
          <ac:spMkLst>
            <pc:docMk/>
            <pc:sldMk cId="860330978" sldId="267"/>
            <ac:spMk id="26" creationId="{61293230-B0F6-45B1-96D1-13D18E242995}"/>
          </ac:spMkLst>
        </pc:spChg>
        <pc:spChg chg="add del">
          <ac:chgData name="Гість" userId="415dea87fb17eacd" providerId="Windows Live" clId="Web-{429D8849-A137-45D7-9F87-F00DF2F9AE97}" dt="2025-04-14T18:52:26.562" v="84"/>
          <ac:spMkLst>
            <pc:docMk/>
            <pc:sldMk cId="860330978" sldId="267"/>
            <ac:spMk id="27" creationId="{0A1E0707-4985-454B-ACE0-4855BB55875E}"/>
          </ac:spMkLst>
        </pc:spChg>
        <pc:spChg chg="add">
          <ac:chgData name="Гість" userId="415dea87fb17eacd" providerId="Windows Live" clId="Web-{429D8849-A137-45D7-9F87-F00DF2F9AE97}" dt="2025-04-14T18:52:26.578" v="85"/>
          <ac:spMkLst>
            <pc:docMk/>
            <pc:sldMk cId="860330978" sldId="267"/>
            <ac:spMk id="29" creationId="{20366137-3DBB-4912-98D5-6727020207DE}"/>
          </ac:spMkLst>
        </pc:spChg>
        <pc:spChg chg="add del">
          <ac:chgData name="Гість" userId="415dea87fb17eacd" providerId="Windows Live" clId="Web-{429D8849-A137-45D7-9F87-F00DF2F9AE97}" dt="2025-04-14T18:53:14.704" v="92"/>
          <ac:spMkLst>
            <pc:docMk/>
            <pc:sldMk cId="860330978" sldId="267"/>
            <ac:spMk id="30" creationId="{5D28D1CE-5BF4-45B7-8D6D-B31A3198079C}"/>
          </ac:spMkLst>
        </pc:spChg>
        <pc:grpChg chg="add del">
          <ac:chgData name="Гість" userId="415dea87fb17eacd" providerId="Windows Live" clId="Web-{429D8849-A137-45D7-9F87-F00DF2F9AE97}" dt="2025-04-14T18:52:10.952" v="82"/>
          <ac:grpSpMkLst>
            <pc:docMk/>
            <pc:sldMk cId="860330978" sldId="267"/>
            <ac:grpSpMk id="20" creationId="{1DE889C7-FAD6-4397-98E2-05D503484459}"/>
          </ac:grpSpMkLst>
        </pc:grpChg>
        <pc:picChg chg="add del mod ord">
          <ac:chgData name="Гість" userId="415dea87fb17eacd" providerId="Windows Live" clId="Web-{429D8849-A137-45D7-9F87-F00DF2F9AE97}" dt="2025-04-14T18:53:10.485" v="91"/>
          <ac:picMkLst>
            <pc:docMk/>
            <pc:sldMk cId="860330978" sldId="267"/>
            <ac:picMk id="2" creationId="{9931280A-281E-5F97-7FA0-51BDAA00C2EF}"/>
          </ac:picMkLst>
        </pc:picChg>
        <pc:picChg chg="add mod ord">
          <ac:chgData name="Гість" userId="415dea87fb17eacd" providerId="Windows Live" clId="Web-{429D8849-A137-45D7-9F87-F00DF2F9AE97}" dt="2025-04-14T18:53:21.564" v="94" actId="1076"/>
          <ac:picMkLst>
            <pc:docMk/>
            <pc:sldMk cId="860330978" sldId="267"/>
            <ac:picMk id="3" creationId="{B62AA81C-1670-8015-158E-EE4B5C4EBFFD}"/>
          </ac:picMkLst>
        </pc:picChg>
      </pc:sldChg>
      <pc:sldChg chg="addSp delSp modSp new mod setBg">
        <pc:chgData name="Гість" userId="415dea87fb17eacd" providerId="Windows Live" clId="Web-{429D8849-A137-45D7-9F87-F00DF2F9AE97}" dt="2025-04-14T19:23:10.382" v="258" actId="1076"/>
        <pc:sldMkLst>
          <pc:docMk/>
          <pc:sldMk cId="1650572025" sldId="270"/>
        </pc:sldMkLst>
        <pc:spChg chg="del">
          <ac:chgData name="Гість" userId="415dea87fb17eacd" providerId="Windows Live" clId="Web-{429D8849-A137-45D7-9F87-F00DF2F9AE97}" dt="2025-04-14T19:03:00.534" v="98"/>
          <ac:spMkLst>
            <pc:docMk/>
            <pc:sldMk cId="1650572025" sldId="270"/>
            <ac:spMk id="2" creationId="{D57588A0-6DC5-DFBB-DFA4-9292F7D224A0}"/>
          </ac:spMkLst>
        </pc:spChg>
        <pc:spChg chg="del">
          <ac:chgData name="Гість" userId="415dea87fb17eacd" providerId="Windows Live" clId="Web-{429D8849-A137-45D7-9F87-F00DF2F9AE97}" dt="2025-04-14T19:03:03.378" v="99"/>
          <ac:spMkLst>
            <pc:docMk/>
            <pc:sldMk cId="1650572025" sldId="270"/>
            <ac:spMk id="3" creationId="{31130F7B-39C0-F2C6-5419-09748F5D4C3B}"/>
          </ac:spMkLst>
        </pc:spChg>
        <pc:spChg chg="add mod">
          <ac:chgData name="Гість" userId="415dea87fb17eacd" providerId="Windows Live" clId="Web-{429D8849-A137-45D7-9F87-F00DF2F9AE97}" dt="2025-04-14T19:14:30.398" v="171"/>
          <ac:spMkLst>
            <pc:docMk/>
            <pc:sldMk cId="1650572025" sldId="270"/>
            <ac:spMk id="5" creationId="{9032F302-C86F-ECF3-73A1-D3F45E4B7962}"/>
          </ac:spMkLst>
        </pc:spChg>
        <pc:spChg chg="add del">
          <ac:chgData name="Гість" userId="415dea87fb17eacd" providerId="Windows Live" clId="Web-{429D8849-A137-45D7-9F87-F00DF2F9AE97}" dt="2025-04-14T19:05:42.961" v="116"/>
          <ac:spMkLst>
            <pc:docMk/>
            <pc:sldMk cId="1650572025" sldId="270"/>
            <ac:spMk id="6" creationId="{32BC26D8-82FB-445E-AA49-62A77D7C1EE0}"/>
          </ac:spMkLst>
        </pc:spChg>
        <pc:spChg chg="add del">
          <ac:chgData name="Гість" userId="415dea87fb17eacd" providerId="Windows Live" clId="Web-{429D8849-A137-45D7-9F87-F00DF2F9AE97}" dt="2025-04-14T19:05:42.961" v="116"/>
          <ac:spMkLst>
            <pc:docMk/>
            <pc:sldMk cId="1650572025" sldId="270"/>
            <ac:spMk id="7" creationId="{CB44330D-EA18-4254-AA95-EB49948539B8}"/>
          </ac:spMkLst>
        </pc:spChg>
        <pc:spChg chg="add del">
          <ac:chgData name="Гість" userId="415dea87fb17eacd" providerId="Windows Live" clId="Web-{429D8849-A137-45D7-9F87-F00DF2F9AE97}" dt="2025-04-14T19:03:48.223" v="102"/>
          <ac:spMkLst>
            <pc:docMk/>
            <pc:sldMk cId="1650572025" sldId="270"/>
            <ac:spMk id="9" creationId="{2D2B266D-3625-4584-A5C3-7D3F672CFF30}"/>
          </ac:spMkLst>
        </pc:spChg>
        <pc:spChg chg="add del">
          <ac:chgData name="Гість" userId="415dea87fb17eacd" providerId="Windows Live" clId="Web-{429D8849-A137-45D7-9F87-F00DF2F9AE97}" dt="2025-04-14T19:03:48.223" v="102"/>
          <ac:spMkLst>
            <pc:docMk/>
            <pc:sldMk cId="1650572025" sldId="270"/>
            <ac:spMk id="11" creationId="{C463B99A-73EE-4FBB-B7C4-F9F9BCC25C65}"/>
          </ac:spMkLst>
        </pc:spChg>
        <pc:spChg chg="add del">
          <ac:chgData name="Гість" userId="415dea87fb17eacd" providerId="Windows Live" clId="Web-{429D8849-A137-45D7-9F87-F00DF2F9AE97}" dt="2025-04-14T19:05:42.961" v="115"/>
          <ac:spMkLst>
            <pc:docMk/>
            <pc:sldMk cId="1650572025" sldId="270"/>
            <ac:spMk id="12" creationId="{7C1E5815-D54C-487F-A054-6D4930ADE3DF}"/>
          </ac:spMkLst>
        </pc:spChg>
        <pc:spChg chg="add del">
          <ac:chgData name="Гість" userId="415dea87fb17eacd" providerId="Windows Live" clId="Web-{429D8849-A137-45D7-9F87-F00DF2F9AE97}" dt="2025-04-14T19:03:48.223" v="102"/>
          <ac:spMkLst>
            <pc:docMk/>
            <pc:sldMk cId="1650572025" sldId="270"/>
            <ac:spMk id="13" creationId="{A5D2A5D1-BA0D-47D3-B051-DA7743C46E28}"/>
          </ac:spMkLst>
        </pc:spChg>
        <pc:spChg chg="add del">
          <ac:chgData name="Гість" userId="415dea87fb17eacd" providerId="Windows Live" clId="Web-{429D8849-A137-45D7-9F87-F00DF2F9AE97}" dt="2025-04-14T19:05:42.961" v="115"/>
          <ac:spMkLst>
            <pc:docMk/>
            <pc:sldMk cId="1650572025" sldId="270"/>
            <ac:spMk id="14" creationId="{736F0DFD-0954-464F-BF12-DD2E6F6E0380}"/>
          </ac:spMkLst>
        </pc:spChg>
        <pc:spChg chg="add del">
          <ac:chgData name="Гість" userId="415dea87fb17eacd" providerId="Windows Live" clId="Web-{429D8849-A137-45D7-9F87-F00DF2F9AE97}" dt="2025-04-14T19:03:59.192" v="104"/>
          <ac:spMkLst>
            <pc:docMk/>
            <pc:sldMk cId="1650572025" sldId="270"/>
            <ac:spMk id="15" creationId="{32BC26D8-82FB-445E-AA49-62A77D7C1EE0}"/>
          </ac:spMkLst>
        </pc:spChg>
        <pc:spChg chg="add del">
          <ac:chgData name="Гість" userId="415dea87fb17eacd" providerId="Windows Live" clId="Web-{429D8849-A137-45D7-9F87-F00DF2F9AE97}" dt="2025-04-14T19:03:59.192" v="104"/>
          <ac:spMkLst>
            <pc:docMk/>
            <pc:sldMk cId="1650572025" sldId="270"/>
            <ac:spMk id="16" creationId="{CB44330D-EA18-4254-AA95-EB49948539B8}"/>
          </ac:spMkLst>
        </pc:spChg>
        <pc:spChg chg="add del">
          <ac:chgData name="Гість" userId="415dea87fb17eacd" providerId="Windows Live" clId="Web-{429D8849-A137-45D7-9F87-F00DF2F9AE97}" dt="2025-04-14T19:14:30.398" v="171"/>
          <ac:spMkLst>
            <pc:docMk/>
            <pc:sldMk cId="1650572025" sldId="270"/>
            <ac:spMk id="17" creationId="{32BC26D8-82FB-445E-AA49-62A77D7C1EE0}"/>
          </ac:spMkLst>
        </pc:spChg>
        <pc:spChg chg="add del">
          <ac:chgData name="Гість" userId="415dea87fb17eacd" providerId="Windows Live" clId="Web-{429D8849-A137-45D7-9F87-F00DF2F9AE97}" dt="2025-04-14T19:04:04.442" v="106"/>
          <ac:spMkLst>
            <pc:docMk/>
            <pc:sldMk cId="1650572025" sldId="270"/>
            <ac:spMk id="18" creationId="{42A4FC2C-047E-45A5-965D-8E1E3BF09BC6}"/>
          </ac:spMkLst>
        </pc:spChg>
        <pc:spChg chg="add del">
          <ac:chgData name="Гість" userId="415dea87fb17eacd" providerId="Windows Live" clId="Web-{429D8849-A137-45D7-9F87-F00DF2F9AE97}" dt="2025-04-14T19:14:30.398" v="171"/>
          <ac:spMkLst>
            <pc:docMk/>
            <pc:sldMk cId="1650572025" sldId="270"/>
            <ac:spMk id="19" creationId="{CB44330D-EA18-4254-AA95-EB49948539B8}"/>
          </ac:spMkLst>
        </pc:spChg>
        <pc:spChg chg="add mod">
          <ac:chgData name="Гість" userId="415dea87fb17eacd" providerId="Windows Live" clId="Web-{429D8849-A137-45D7-9F87-F00DF2F9AE97}" dt="2025-04-14T19:23:10.382" v="258" actId="1076"/>
          <ac:spMkLst>
            <pc:docMk/>
            <pc:sldMk cId="1650572025" sldId="270"/>
            <ac:spMk id="21" creationId="{894F5B66-AEFA-10A7-8B94-4F35CA058958}"/>
          </ac:spMkLst>
        </pc:spChg>
        <pc:spChg chg="add del">
          <ac:chgData name="Гість" userId="415dea87fb17eacd" providerId="Windows Live" clId="Web-{429D8849-A137-45D7-9F87-F00DF2F9AE97}" dt="2025-04-14T19:14:30.398" v="171"/>
          <ac:spMkLst>
            <pc:docMk/>
            <pc:sldMk cId="1650572025" sldId="270"/>
            <ac:spMk id="25" creationId="{9825EEB4-E185-4371-A8FF-AF57010F7B03}"/>
          </ac:spMkLst>
        </pc:spChg>
        <pc:spChg chg="add del">
          <ac:chgData name="Гість" userId="415dea87fb17eacd" providerId="Windows Live" clId="Web-{429D8849-A137-45D7-9F87-F00DF2F9AE97}" dt="2025-04-14T19:14:30.398" v="171"/>
          <ac:spMkLst>
            <pc:docMk/>
            <pc:sldMk cId="1650572025" sldId="270"/>
            <ac:spMk id="27" creationId="{8EA2E5B2-7E46-41D7-993E-1472B65EDE2D}"/>
          </ac:spMkLst>
        </pc:spChg>
        <pc:spChg chg="add del">
          <ac:chgData name="Гість" userId="415dea87fb17eacd" providerId="Windows Live" clId="Web-{429D8849-A137-45D7-9F87-F00DF2F9AE97}" dt="2025-04-14T19:14:30.398" v="171"/>
          <ac:spMkLst>
            <pc:docMk/>
            <pc:sldMk cId="1650572025" sldId="270"/>
            <ac:spMk id="29" creationId="{789E161B-D345-4E9F-985D-649330815F57}"/>
          </ac:spMkLst>
        </pc:spChg>
        <pc:picChg chg="add del mod">
          <ac:chgData name="Гість" userId="415dea87fb17eacd" providerId="Windows Live" clId="Web-{429D8849-A137-45D7-9F87-F00DF2F9AE97}" dt="2025-04-14T19:11:22.096" v="167"/>
          <ac:picMkLst>
            <pc:docMk/>
            <pc:sldMk cId="1650572025" sldId="270"/>
            <ac:picMk id="4" creationId="{EA1E0946-905A-669A-A301-096811BA3544}"/>
          </ac:picMkLst>
        </pc:picChg>
        <pc:picChg chg="add mod ord">
          <ac:chgData name="Гість" userId="415dea87fb17eacd" providerId="Windows Live" clId="Web-{429D8849-A137-45D7-9F87-F00DF2F9AE97}" dt="2025-04-14T19:18:02.201" v="202" actId="14100"/>
          <ac:picMkLst>
            <pc:docMk/>
            <pc:sldMk cId="1650572025" sldId="270"/>
            <ac:picMk id="8" creationId="{C4B71780-88F2-FE28-8124-B08A71CA48F7}"/>
          </ac:picMkLst>
        </pc:picChg>
        <pc:picChg chg="add mod">
          <ac:chgData name="Гість" userId="415dea87fb17eacd" providerId="Windows Live" clId="Web-{429D8849-A137-45D7-9F87-F00DF2F9AE97}" dt="2025-04-14T19:15:50.479" v="185" actId="14100"/>
          <ac:picMkLst>
            <pc:docMk/>
            <pc:sldMk cId="1650572025" sldId="270"/>
            <ac:picMk id="10" creationId="{EF0F8680-4100-F325-8A6D-5353C1A08D81}"/>
          </ac:picMkLst>
        </pc:picChg>
        <pc:picChg chg="add mod">
          <ac:chgData name="Гість" userId="415dea87fb17eacd" providerId="Windows Live" clId="Web-{429D8849-A137-45D7-9F87-F00DF2F9AE97}" dt="2025-04-14T19:15:46.183" v="184" actId="1076"/>
          <ac:picMkLst>
            <pc:docMk/>
            <pc:sldMk cId="1650572025" sldId="270"/>
            <ac:picMk id="20" creationId="{93754989-DD64-92C0-B63A-6750D650C2B2}"/>
          </ac:picMkLst>
        </pc:picChg>
      </pc:sldChg>
      <pc:sldChg chg="addSp modSp new mod setBg">
        <pc:chgData name="Гість" userId="415dea87fb17eacd" providerId="Windows Live" clId="Web-{429D8849-A137-45D7-9F87-F00DF2F9AE97}" dt="2025-04-14T19:22:33.991" v="254"/>
        <pc:sldMkLst>
          <pc:docMk/>
          <pc:sldMk cId="412221550" sldId="271"/>
        </pc:sldMkLst>
        <pc:spChg chg="mod">
          <ac:chgData name="Гість" userId="415dea87fb17eacd" providerId="Windows Live" clId="Web-{429D8849-A137-45D7-9F87-F00DF2F9AE97}" dt="2025-04-14T19:22:33.991" v="254"/>
          <ac:spMkLst>
            <pc:docMk/>
            <pc:sldMk cId="412221550" sldId="271"/>
            <ac:spMk id="2" creationId="{E1FECE3C-4D01-74EA-25F3-E7E30FFDDBC3}"/>
          </ac:spMkLst>
        </pc:spChg>
        <pc:spChg chg="mod">
          <ac:chgData name="Гість" userId="415dea87fb17eacd" providerId="Windows Live" clId="Web-{429D8849-A137-45D7-9F87-F00DF2F9AE97}" dt="2025-04-14T19:22:33.991" v="254"/>
          <ac:spMkLst>
            <pc:docMk/>
            <pc:sldMk cId="412221550" sldId="271"/>
            <ac:spMk id="3" creationId="{DFE80F6B-8DE6-4F2C-E583-2776F03D9237}"/>
          </ac:spMkLst>
        </pc:spChg>
        <pc:spChg chg="add">
          <ac:chgData name="Гість" userId="415dea87fb17eacd" providerId="Windows Live" clId="Web-{429D8849-A137-45D7-9F87-F00DF2F9AE97}" dt="2025-04-14T19:22:33.991" v="254"/>
          <ac:spMkLst>
            <pc:docMk/>
            <pc:sldMk cId="412221550" sldId="271"/>
            <ac:spMk id="8" creationId="{17718681-A12E-49D6-9925-DD7C68176D61}"/>
          </ac:spMkLst>
        </pc:spChg>
        <pc:spChg chg="add">
          <ac:chgData name="Гість" userId="415dea87fb17eacd" providerId="Windows Live" clId="Web-{429D8849-A137-45D7-9F87-F00DF2F9AE97}" dt="2025-04-14T19:22:33.991" v="254"/>
          <ac:spMkLst>
            <pc:docMk/>
            <pc:sldMk cId="412221550" sldId="271"/>
            <ac:spMk id="10" creationId="{FBD77573-9EF2-4C35-8285-A1CF6FBB0EA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BC76C2-9561-C2C6-8BA7-B71B1C90C9EC}"/>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DAEDA4E0-882D-C1CD-61D8-CD97CA9688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FF8E406-D8D6-54CB-F556-452A54F2151B}"/>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5" name="Місце для нижнього колонтитула 4">
            <a:extLst>
              <a:ext uri="{FF2B5EF4-FFF2-40B4-BE49-F238E27FC236}">
                <a16:creationId xmlns:a16="http://schemas.microsoft.com/office/drawing/2014/main" id="{544AEC78-70DD-4E7F-0FAD-95A2F0B4F60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A39FEBA-1E72-FEA8-ACF6-0A4DE2AD088E}"/>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2146477831"/>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31AC81-F32C-F3F0-0472-50A486C920F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FD4BD71-28E3-841E-3899-08855981633F}"/>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368E367-EE78-73E5-4F8D-B03897E93D99}"/>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5" name="Місце для нижнього колонтитула 4">
            <a:extLst>
              <a:ext uri="{FF2B5EF4-FFF2-40B4-BE49-F238E27FC236}">
                <a16:creationId xmlns:a16="http://schemas.microsoft.com/office/drawing/2014/main" id="{7164F5C6-9293-B7BB-7E7C-89F4CFF4919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A753E115-E5A3-4029-D560-A457ABA115AD}"/>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419031366"/>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3E94FE-3B53-DA39-57C2-56DB5C9AD95F}"/>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6C500B2A-480D-4A0B-66E8-6CE9CFE3D0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5C7008D9-E23C-485D-FFF9-A2B7EB0FC2D8}"/>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5" name="Місце для нижнього колонтитула 4">
            <a:extLst>
              <a:ext uri="{FF2B5EF4-FFF2-40B4-BE49-F238E27FC236}">
                <a16:creationId xmlns:a16="http://schemas.microsoft.com/office/drawing/2014/main" id="{F1D3F2FA-C339-A88D-AB60-67F7EFCBA000}"/>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F3C7504C-246C-009B-F941-1C005FF493E6}"/>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3187015199"/>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C6421F-880E-614D-AFD4-F4BEDC78186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0BBA8B3-EBD5-CB40-B8EA-5AF68C35FC4C}"/>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05ED684E-A330-F5D0-62E4-90AE921CDB09}"/>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2B6F1553-F6C2-B5C7-8A45-4B55EE5B4F97}"/>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6" name="Місце для нижнього колонтитула 5">
            <a:extLst>
              <a:ext uri="{FF2B5EF4-FFF2-40B4-BE49-F238E27FC236}">
                <a16:creationId xmlns:a16="http://schemas.microsoft.com/office/drawing/2014/main" id="{4762A83B-9F15-C89F-9F36-FE7407C5715A}"/>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117466B-F709-F1F7-745E-ECF63F538E1A}"/>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907914943"/>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3A48EE-2CB9-9C3A-6E85-2EB28BA97E5B}"/>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3558BD2C-CDC5-67B4-1BCB-03421DEA25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3236BE04-E02B-D7D8-37EF-E2F805520E3D}"/>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A4EA76D6-C221-65BA-1E2A-F76B17886E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7D09B511-B1EC-92FF-D0B0-8F7018B31EA4}"/>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D2801B90-42CD-D444-49EB-355670F8843C}"/>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8" name="Місце для нижнього колонтитула 7">
            <a:extLst>
              <a:ext uri="{FF2B5EF4-FFF2-40B4-BE49-F238E27FC236}">
                <a16:creationId xmlns:a16="http://schemas.microsoft.com/office/drawing/2014/main" id="{618C1552-89E7-A1C5-8609-993B4AB0BA62}"/>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01F103D2-F381-D125-9E1B-08AB60B31A3D}"/>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140017271"/>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520206-D7E6-3D99-86A6-E9CA71D22E7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7BE22FB9-51B3-67FE-F50C-62F2FEE5FA30}"/>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4" name="Місце для нижнього колонтитула 3">
            <a:extLst>
              <a:ext uri="{FF2B5EF4-FFF2-40B4-BE49-F238E27FC236}">
                <a16:creationId xmlns:a16="http://schemas.microsoft.com/office/drawing/2014/main" id="{839F006D-1873-8A30-CC29-BB96096D2512}"/>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E7E5E1F1-63DF-464F-5D51-BFAE15D9990F}"/>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2812504756"/>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A21D77E6-FC0D-4E86-2509-7007257760A3}"/>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3" name="Місце для нижнього колонтитула 2">
            <a:extLst>
              <a:ext uri="{FF2B5EF4-FFF2-40B4-BE49-F238E27FC236}">
                <a16:creationId xmlns:a16="http://schemas.microsoft.com/office/drawing/2014/main" id="{5C5F9935-A7BF-F6DB-2D0C-8E9A7CDE266C}"/>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EB5B806D-940E-FAC0-1D1B-915E1450E4CA}"/>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3467858927"/>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2C3DE7-76E8-9265-2011-EBC45F102789}"/>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E8F636F9-3C08-0C79-4D27-38B841F5FF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C9F683D9-17BA-740D-A0D0-746EEAB6C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22B13A64-AFE7-7712-C506-105ABD5F5B54}"/>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6" name="Місце для нижнього колонтитула 5">
            <a:extLst>
              <a:ext uri="{FF2B5EF4-FFF2-40B4-BE49-F238E27FC236}">
                <a16:creationId xmlns:a16="http://schemas.microsoft.com/office/drawing/2014/main" id="{891FA093-03C3-B1F3-0205-F88904973BD7}"/>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13ABD4C-AD40-D2E0-2E97-2DA34A177434}"/>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2679396773"/>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094605-C504-01D3-E20E-130A7A5F883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6449D57B-8784-EC42-B0B1-B33CE3F7F1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C4EF95F0-D2DE-02F2-757E-98D211322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F2E263EF-76B0-1787-FC69-A03698A1A760}"/>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6" name="Місце для нижнього колонтитула 5">
            <a:extLst>
              <a:ext uri="{FF2B5EF4-FFF2-40B4-BE49-F238E27FC236}">
                <a16:creationId xmlns:a16="http://schemas.microsoft.com/office/drawing/2014/main" id="{10B84981-9D9D-3E6B-FC37-253CC2227B4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A7B50DF-6B45-966A-E3C7-42A7D8639A81}"/>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666590993"/>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EE03B5-8A1E-AD10-F64B-6BEA4A095D54}"/>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489CC772-343D-1BAE-D2A0-F54359E48B3A}"/>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FE9357B-C8AE-B69C-AC64-296E187A672F}"/>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5" name="Місце для нижнього колонтитула 4">
            <a:extLst>
              <a:ext uri="{FF2B5EF4-FFF2-40B4-BE49-F238E27FC236}">
                <a16:creationId xmlns:a16="http://schemas.microsoft.com/office/drawing/2014/main" id="{BC90F29B-E6F2-005F-856A-30E8F6F654F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4C56723-3942-DB9E-5EB6-BD2E15BE2BCB}"/>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4189527171"/>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65935BFC-E7DE-95BD-8DF2-BAC56BD1B8A6}"/>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3614E20-2A9D-16E7-2848-C7CE26A09FB9}"/>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2F8282D-BAD7-5D05-A50E-62A43D813AB6}"/>
              </a:ext>
            </a:extLst>
          </p:cNvPr>
          <p:cNvSpPr>
            <a:spLocks noGrp="1"/>
          </p:cNvSpPr>
          <p:nvPr>
            <p:ph type="dt" sz="half" idx="10"/>
          </p:nvPr>
        </p:nvSpPr>
        <p:spPr/>
        <p:txBody>
          <a:bodyPr/>
          <a:lstStyle/>
          <a:p>
            <a:fld id="{71EF6C1D-6356-9C46-B0D2-234CA0BD52C1}" type="datetimeFigureOut">
              <a:rPr lang="uk-UA" smtClean="0"/>
              <a:t>18.04.2025</a:t>
            </a:fld>
            <a:endParaRPr lang="uk-UA"/>
          </a:p>
        </p:txBody>
      </p:sp>
      <p:sp>
        <p:nvSpPr>
          <p:cNvPr id="5" name="Місце для нижнього колонтитула 4">
            <a:extLst>
              <a:ext uri="{FF2B5EF4-FFF2-40B4-BE49-F238E27FC236}">
                <a16:creationId xmlns:a16="http://schemas.microsoft.com/office/drawing/2014/main" id="{1542916D-692A-BB4F-ED03-93D6CA108A04}"/>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3F2CA36-E9BF-7954-D592-46437375C5D5}"/>
              </a:ext>
            </a:extLst>
          </p:cNvPr>
          <p:cNvSpPr>
            <a:spLocks noGrp="1"/>
          </p:cNvSpPr>
          <p:nvPr>
            <p:ph type="sldNum" sz="quarter" idx="12"/>
          </p:nvPr>
        </p:nvSpPr>
        <p:spPr/>
        <p:txBody>
          <a:bodyPr/>
          <a:lstStyle/>
          <a:p>
            <a:fld id="{0E5D711E-DE47-EA43-803D-880BCC5E46BD}" type="slidenum">
              <a:rPr lang="uk-UA" smtClean="0"/>
              <a:t>‹№›</a:t>
            </a:fld>
            <a:endParaRPr lang="uk-UA"/>
          </a:p>
        </p:txBody>
      </p:sp>
    </p:spTree>
    <p:extLst>
      <p:ext uri="{BB962C8B-B14F-4D97-AF65-F5344CB8AC3E}">
        <p14:creationId xmlns:p14="http://schemas.microsoft.com/office/powerpoint/2010/main" val="3670552394"/>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F7D2DAC1-536A-A86A-CF6B-075D72AD3B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59479CC-6233-D460-31DD-610BB6FA2D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AC7CD69C-FA76-C6A6-DAE4-D75D104A5E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EF6C1D-6356-9C46-B0D2-234CA0BD52C1}" type="datetimeFigureOut">
              <a:rPr lang="uk-UA" smtClean="0"/>
              <a:t>18.04.2025</a:t>
            </a:fld>
            <a:endParaRPr lang="uk-UA"/>
          </a:p>
        </p:txBody>
      </p:sp>
      <p:sp>
        <p:nvSpPr>
          <p:cNvPr id="5" name="Місце для нижнього колонтитула 4">
            <a:extLst>
              <a:ext uri="{FF2B5EF4-FFF2-40B4-BE49-F238E27FC236}">
                <a16:creationId xmlns:a16="http://schemas.microsoft.com/office/drawing/2014/main" id="{EE62AB52-5BA1-45B1-2558-E090AA34D9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59E3FC7F-6421-9B8C-4386-A65E58C7FF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D711E-DE47-EA43-803D-880BCC5E46BD}" type="slidenum">
              <a:rPr lang="uk-UA" smtClean="0"/>
              <a:t>‹№›</a:t>
            </a:fld>
            <a:endParaRPr lang="uk-UA"/>
          </a:p>
        </p:txBody>
      </p:sp>
    </p:spTree>
    <p:extLst>
      <p:ext uri="{BB962C8B-B14F-4D97-AF65-F5344CB8AC3E}">
        <p14:creationId xmlns:p14="http://schemas.microsoft.com/office/powerpoint/2010/main" val="1838008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arth.google.com/web/@49.2598022,23.84696998,299.16679594a,3303.72277497d,30y,0.00000001h,0t,0r/data=CgRCAggBOgMKATBCAggASggIwcXYpgcQAA"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stryi-tur.info/strij-misto/xrami-striya/sinagog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hyperlink" Target="https://uk.wikipedia.org/wiki/%D0%A4%D0%B0%D0%B9%D0%BB:%D0%9A%D0%BE%D0%BC%D0%BF%D0%BB%D0%B5%D0%BA%D1%81_%D0%91%D0%BE%D1%80%D1%86%D1%8F%D0%BC_%D0%B7%D0%B0_%D0%B2%D0%BE%D0%BB%D1%8E_%D0%A3%D0%BA%D1%80%D0%B0%D1%97%D0%BD%D0%B8,_%D0%A1%D1%82%D1%80%D0%B8%D0%B9_-_%D0%BC%D1%83%D1%80.jpg" TargetMode="External"/><Relationship Id="rId4" Type="http://schemas.openxmlformats.org/officeDocument/2006/relationships/hyperlink" Target="https://uk.wikipedia.org/wiki/%D0%A4%D0%B0%D0%B9%D0%BB:%D0%9A%D0%BE%D0%BC%D0%BF%D0%BB%D0%B5%D0%BA%D1%81_%D0%91%D0%BE%D1%80%D1%86%D1%8F%D0%BC_%D0%B7%D0%B0_%D0%B2%D0%BE%D0%BB%D1%8E_%D0%A3%D0%BA%D1%80%D0%B0%D1%97%D0%BD%D0%B8,_%D0%A1%D1%82%D1%80%D0%B8%D0%B9.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hyperlink" Target="https://galinfo.com.ua/media/gallery/full/8/0/80773626_1301743170005105_313723807372148736_o.jpg" TargetMode="External"/><Relationship Id="rId4" Type="http://schemas.openxmlformats.org/officeDocument/2006/relationships/hyperlink" Target="https://izi.travel/en/224b-muzey-rodini-banderiv-lvivska-20/uk"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k.wikipedia.org/wiki/" TargetMode="External"/><Relationship Id="rId2" Type="http://schemas.openxmlformats.org/officeDocument/2006/relationships/hyperlink" Target="https://stryi-tur.info/strij-misto/xrami-striya/sinagoga" TargetMode="External"/><Relationship Id="rId1" Type="http://schemas.openxmlformats.org/officeDocument/2006/relationships/slideLayout" Target="../slideLayouts/slideLayout2.xml"/><Relationship Id="rId5" Type="http://schemas.openxmlformats.org/officeDocument/2006/relationships/hyperlink" Target="https://www.google.com/url" TargetMode="External"/><Relationship Id="rId4" Type="http://schemas.openxmlformats.org/officeDocument/2006/relationships/hyperlink" Target="https://izi.travel/en/224b-muzey-rodini-banderiv-lvivska-20/u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Рисунок 1" descr="Зображення, що містить просто неба, небо, земля, дерево&#10;&#10;Вміст, створений ШІ, може бути неправильним.">
            <a:extLst>
              <a:ext uri="{FF2B5EF4-FFF2-40B4-BE49-F238E27FC236}">
                <a16:creationId xmlns:a16="http://schemas.microsoft.com/office/drawing/2014/main" id="{495344AB-F2BD-4645-3F99-EB84001DFFE2}"/>
              </a:ext>
            </a:extLst>
          </p:cNvPr>
          <p:cNvPicPr>
            <a:picLocks noChangeAspect="1"/>
          </p:cNvPicPr>
          <p:nvPr/>
        </p:nvPicPr>
        <p:blipFill>
          <a:blip r:embed="rId2"/>
          <a:srcRect r="2129"/>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23" name="Freeform: Shape 22">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7326379-FF77-0DCA-288A-C1AF98DB2985}"/>
              </a:ext>
            </a:extLst>
          </p:cNvPr>
          <p:cNvSpPr txBox="1"/>
          <p:nvPr/>
        </p:nvSpPr>
        <p:spPr>
          <a:xfrm>
            <a:off x="424815" y="567704"/>
            <a:ext cx="3438907" cy="2360401"/>
          </a:xfrm>
          <a:prstGeom prst="rect">
            <a:avLst/>
          </a:prstGeom>
        </p:spPr>
        <p:txBody>
          <a:bodyPr vert="horz" lIns="91440" tIns="45720" rIns="91440" bIns="45720" rtlCol="0" anchor="b">
            <a:normAutofit/>
          </a:bodyPr>
          <a:ls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ct val="0"/>
              </a:spcBef>
              <a:spcAft>
                <a:spcPts val="600"/>
              </a:spcAft>
            </a:pPr>
            <a:r>
              <a:rPr lang="uk-UA" sz="2400" b="1" dirty="0"/>
              <a:t>Конкурс </a:t>
            </a:r>
            <a:r>
              <a:rPr lang="uk-UA" sz="2400" b="1" dirty="0">
                <a:solidFill>
                  <a:srgbClr val="FF0000"/>
                </a:solidFill>
              </a:rPr>
              <a:t> « МАН-ЮНІОР ДОСЛІДНИК- 2025»</a:t>
            </a:r>
            <a:endParaRPr lang="uk-UA" sz="2400" dirty="0">
              <a:solidFill>
                <a:srgbClr val="FF0000"/>
              </a:solidFill>
            </a:endParaRPr>
          </a:p>
          <a:p>
            <a:pPr>
              <a:lnSpc>
                <a:spcPct val="90000"/>
              </a:lnSpc>
              <a:spcBef>
                <a:spcPct val="0"/>
              </a:spcBef>
              <a:spcAft>
                <a:spcPts val="600"/>
              </a:spcAft>
            </a:pPr>
            <a:r>
              <a:rPr lang="en-US" sz="2400" b="1" dirty="0">
                <a:latin typeface="Times New Roman" panose="02020603050405020304" pitchFamily="18" charset="0"/>
                <a:ea typeface="+mj-ea"/>
                <a:cs typeface="Times New Roman" panose="02020603050405020304" pitchFamily="18" charset="0"/>
              </a:rPr>
              <a:t>Т</a:t>
            </a:r>
            <a:r>
              <a:rPr lang="uk-UA" sz="2400" b="1" dirty="0">
                <a:latin typeface="Times New Roman" panose="02020603050405020304" pitchFamily="18" charset="0"/>
                <a:ea typeface="+mj-ea"/>
                <a:cs typeface="Times New Roman" panose="02020603050405020304" pitchFamily="18" charset="0"/>
              </a:rPr>
              <a:t>ЕМА</a:t>
            </a:r>
            <a:r>
              <a:rPr lang="en-US" sz="2400" b="1" dirty="0">
                <a:latin typeface="Times New Roman" panose="02020603050405020304" pitchFamily="18" charset="0"/>
                <a:ea typeface="+mj-ea"/>
                <a:cs typeface="Times New Roman" panose="02020603050405020304" pitchFamily="18" charset="0"/>
              </a:rPr>
              <a:t>:</a:t>
            </a:r>
            <a:r>
              <a:rPr lang="en-US" sz="2400" b="1" dirty="0">
                <a:solidFill>
                  <a:srgbClr val="FF0000"/>
                </a:solidFill>
                <a:latin typeface="Times New Roman" panose="02020603050405020304" pitchFamily="18" charset="0"/>
                <a:ea typeface="+mj-ea"/>
                <a:cs typeface="Times New Roman" panose="02020603050405020304" pitchFamily="18" charset="0"/>
              </a:rPr>
              <a:t> Д</a:t>
            </a:r>
            <a:r>
              <a:rPr lang="uk-UA" sz="2400" b="1" dirty="0">
                <a:solidFill>
                  <a:srgbClr val="FF0000"/>
                </a:solidFill>
                <a:latin typeface="Times New Roman" panose="02020603050405020304" pitchFamily="18" charset="0"/>
                <a:ea typeface="+mj-ea"/>
                <a:cs typeface="Times New Roman" panose="02020603050405020304" pitchFamily="18" charset="0"/>
              </a:rPr>
              <a:t>УХОВНА</a:t>
            </a:r>
            <a:r>
              <a:rPr lang="en-US" sz="2400" b="1" dirty="0">
                <a:solidFill>
                  <a:srgbClr val="FF0000"/>
                </a:solidFill>
                <a:latin typeface="Times New Roman" panose="02020603050405020304" pitchFamily="18" charset="0"/>
                <a:ea typeface="+mj-ea"/>
                <a:cs typeface="Times New Roman" panose="02020603050405020304" pitchFamily="18" charset="0"/>
              </a:rPr>
              <a:t> </a:t>
            </a:r>
            <a:r>
              <a:rPr lang="uk-UA" sz="2400" b="1" dirty="0">
                <a:solidFill>
                  <a:srgbClr val="FF0000"/>
                </a:solidFill>
                <a:latin typeface="Times New Roman" panose="02020603050405020304" pitchFamily="18" charset="0"/>
                <a:ea typeface="+mj-ea"/>
                <a:cs typeface="Times New Roman" panose="02020603050405020304" pitchFamily="18" charset="0"/>
              </a:rPr>
              <a:t>СПАДЩИНА</a:t>
            </a:r>
            <a:r>
              <a:rPr lang="en-US" sz="2400" b="1" dirty="0">
                <a:solidFill>
                  <a:srgbClr val="FF0000"/>
                </a:solidFill>
                <a:latin typeface="Times New Roman" panose="02020603050405020304" pitchFamily="18" charset="0"/>
                <a:ea typeface="+mj-ea"/>
                <a:cs typeface="Times New Roman" panose="02020603050405020304" pitchFamily="18" charset="0"/>
              </a:rPr>
              <a:t> </a:t>
            </a:r>
            <a:r>
              <a:rPr lang="uk-UA" sz="2400" b="1" dirty="0">
                <a:solidFill>
                  <a:srgbClr val="FF0000"/>
                </a:solidFill>
                <a:latin typeface="Times New Roman" panose="02020603050405020304" pitchFamily="18" charset="0"/>
                <a:ea typeface="+mj-ea"/>
                <a:cs typeface="Times New Roman" panose="02020603050405020304" pitchFamily="18" charset="0"/>
              </a:rPr>
              <a:t>СТРИЯ</a:t>
            </a:r>
            <a:endParaRPr lang="en-US" sz="2400" b="1" strike="noStrike" dirty="0">
              <a:solidFill>
                <a:srgbClr val="FF0000"/>
              </a:solidFill>
              <a:effectLst/>
              <a:latin typeface="Times New Roman" panose="02020603050405020304" pitchFamily="18" charset="0"/>
              <a:ea typeface="+mj-ea"/>
              <a:cs typeface="Times New Roman" panose="02020603050405020304" pitchFamily="18" charset="0"/>
            </a:endParaRPr>
          </a:p>
          <a:p>
            <a:pPr>
              <a:lnSpc>
                <a:spcPct val="90000"/>
              </a:lnSpc>
              <a:spcBef>
                <a:spcPct val="0"/>
              </a:spcBef>
              <a:spcAft>
                <a:spcPts val="600"/>
              </a:spcAft>
            </a:pPr>
            <a:endParaRPr lang="en-US" sz="2800" b="0" strike="noStrike" dirty="0">
              <a:effectLst/>
              <a:latin typeface="Times New Roman" panose="02020603050405020304" pitchFamily="18" charset="0"/>
              <a:ea typeface="+mj-ea"/>
              <a:cs typeface="Times New Roman" panose="02020603050405020304" pitchFamily="18" charset="0"/>
            </a:endParaRPr>
          </a:p>
        </p:txBody>
      </p:sp>
      <p:sp>
        <p:nvSpPr>
          <p:cNvPr id="27" name="Rectangle 2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F2AA4387-9DAE-B923-7DB2-F7AAAD4154D7}"/>
              </a:ext>
            </a:extLst>
          </p:cNvPr>
          <p:cNvSpPr txBox="1"/>
          <p:nvPr/>
        </p:nvSpPr>
        <p:spPr>
          <a:xfrm>
            <a:off x="150829" y="3200252"/>
            <a:ext cx="3893887" cy="320725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en-US" sz="1700" b="1" dirty="0" err="1">
                <a:latin typeface="Times New Roman" panose="02020603050405020304" pitchFamily="18" charset="0"/>
                <a:cs typeface="Times New Roman" panose="02020603050405020304" pitchFamily="18" charset="0"/>
              </a:rPr>
              <a:t>Підготували</a:t>
            </a:r>
            <a:r>
              <a:rPr lang="en-US" sz="1700" b="1" dirty="0">
                <a:effectLst/>
                <a:latin typeface="Times New Roman" panose="02020603050405020304" pitchFamily="18" charset="0"/>
                <a:cs typeface="Times New Roman" panose="02020603050405020304" pitchFamily="18" charset="0"/>
              </a:rPr>
              <a:t> </a:t>
            </a:r>
            <a:r>
              <a:rPr lang="en-US" sz="1700" b="1" dirty="0" err="1">
                <a:latin typeface="Times New Roman" panose="02020603050405020304" pitchFamily="18" charset="0"/>
                <a:cs typeface="Times New Roman" panose="02020603050405020304" pitchFamily="18" charset="0"/>
              </a:rPr>
              <a:t>учні</a:t>
            </a:r>
            <a:r>
              <a:rPr lang="en-US" sz="1700" b="1" dirty="0">
                <a:latin typeface="Times New Roman" panose="02020603050405020304" pitchFamily="18" charset="0"/>
                <a:cs typeface="Times New Roman" panose="02020603050405020304" pitchFamily="18" charset="0"/>
              </a:rPr>
              <a:t> </a:t>
            </a:r>
            <a:r>
              <a:rPr lang="en-US" sz="1700" b="1" dirty="0">
                <a:effectLst/>
                <a:latin typeface="Times New Roman" panose="02020603050405020304" pitchFamily="18" charset="0"/>
                <a:cs typeface="Times New Roman" panose="02020603050405020304" pitchFamily="18" charset="0"/>
              </a:rPr>
              <a:t>КЗ ЛОР "</a:t>
            </a:r>
            <a:r>
              <a:rPr lang="en-US" sz="1700" b="1" dirty="0" err="1">
                <a:effectLst/>
                <a:latin typeface="Times New Roman" panose="02020603050405020304" pitchFamily="18" charset="0"/>
                <a:cs typeface="Times New Roman" panose="02020603050405020304" pitchFamily="18" charset="0"/>
              </a:rPr>
              <a:t>Підг</a:t>
            </a:r>
            <a:r>
              <a:rPr lang="uk-UA" sz="1700" b="1" dirty="0">
                <a:effectLst/>
                <a:latin typeface="Times New Roman" panose="02020603050405020304" pitchFamily="18" charset="0"/>
                <a:cs typeface="Times New Roman" panose="02020603050405020304" pitchFamily="18" charset="0"/>
              </a:rPr>
              <a:t>і</a:t>
            </a:r>
            <a:r>
              <a:rPr lang="en-US" sz="1700" b="1" dirty="0" err="1">
                <a:effectLst/>
                <a:latin typeface="Times New Roman" panose="02020603050405020304" pitchFamily="18" charset="0"/>
                <a:cs typeface="Times New Roman" panose="02020603050405020304" pitchFamily="18" charset="0"/>
              </a:rPr>
              <a:t>рц</a:t>
            </a:r>
            <a:r>
              <a:rPr lang="uk-UA" sz="1700" b="1" dirty="0" err="1">
                <a:effectLst/>
                <a:latin typeface="Times New Roman" panose="02020603050405020304" pitchFamily="18" charset="0"/>
                <a:cs typeface="Times New Roman" panose="02020603050405020304" pitchFamily="18" charset="0"/>
              </a:rPr>
              <a:t>івс</a:t>
            </a:r>
            <a:r>
              <a:rPr lang="en-US" sz="1700" b="1" dirty="0" err="1">
                <a:effectLst/>
                <a:latin typeface="Times New Roman" panose="02020603050405020304" pitchFamily="18" charset="0"/>
                <a:cs typeface="Times New Roman" panose="02020603050405020304" pitchFamily="18" charset="0"/>
              </a:rPr>
              <a:t>ьк</a:t>
            </a:r>
            <a:r>
              <a:rPr lang="uk-UA" sz="1700" b="1" dirty="0">
                <a:effectLst/>
                <a:latin typeface="Times New Roman" panose="02020603050405020304" pitchFamily="18" charset="0"/>
                <a:cs typeface="Times New Roman" panose="02020603050405020304" pitchFamily="18" charset="0"/>
              </a:rPr>
              <a:t>а</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спеціальн</a:t>
            </a:r>
            <a:r>
              <a:rPr lang="uk-UA" sz="1700" b="1" dirty="0">
                <a:effectLst/>
                <a:latin typeface="Times New Roman" panose="02020603050405020304" pitchFamily="18" charset="0"/>
                <a:cs typeface="Times New Roman" panose="02020603050405020304" pitchFamily="18" charset="0"/>
              </a:rPr>
              <a:t>а</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школ</a:t>
            </a:r>
            <a:r>
              <a:rPr lang="uk-UA" sz="1700" b="1" dirty="0">
                <a:effectLst/>
                <a:latin typeface="Times New Roman" panose="02020603050405020304" pitchFamily="18" charset="0"/>
                <a:cs typeface="Times New Roman" panose="02020603050405020304" pitchFamily="18" charset="0"/>
              </a:rPr>
              <a:t>а</a:t>
            </a:r>
            <a:r>
              <a:rPr lang="en-US" sz="1700" b="1" dirty="0">
                <a:effectLst/>
                <a:latin typeface="Times New Roman" panose="02020603050405020304" pitchFamily="18" charset="0"/>
                <a:cs typeface="Times New Roman" panose="02020603050405020304" pitchFamily="18" charset="0"/>
              </a:rPr>
              <a:t>" </a:t>
            </a:r>
            <a:endParaRPr lang="uk-UA" b="1" dirty="0">
              <a:latin typeface="Times New Roman" panose="02020603050405020304" pitchFamily="18" charset="0"/>
              <a:cs typeface="Times New Roman" panose="02020603050405020304" pitchFamily="18" charset="0"/>
            </a:endParaRPr>
          </a:p>
          <a:p>
            <a:pPr marL="0">
              <a:lnSpc>
                <a:spcPct val="90000"/>
              </a:lnSpc>
              <a:spcAft>
                <a:spcPts val="600"/>
              </a:spcAft>
            </a:pPr>
            <a:r>
              <a:rPr lang="en-US" sz="1700" b="1" dirty="0" err="1">
                <a:solidFill>
                  <a:srgbClr val="FF0000"/>
                </a:solidFill>
                <a:effectLst/>
                <a:latin typeface="Times New Roman" panose="02020603050405020304" pitchFamily="18" charset="0"/>
                <a:cs typeface="Times New Roman" panose="02020603050405020304" pitchFamily="18" charset="0"/>
              </a:rPr>
              <a:t>Баглай</a:t>
            </a:r>
            <a:r>
              <a:rPr lang="en-US" sz="1700" b="1" dirty="0">
                <a:solidFill>
                  <a:srgbClr val="FF0000"/>
                </a:solidFill>
                <a:effectLst/>
                <a:latin typeface="Times New Roman" panose="02020603050405020304" pitchFamily="18" charset="0"/>
                <a:cs typeface="Times New Roman" panose="02020603050405020304" pitchFamily="18" charset="0"/>
              </a:rPr>
              <a:t> </a:t>
            </a:r>
            <a:r>
              <a:rPr lang="en-US" sz="1700" b="1" dirty="0" err="1">
                <a:solidFill>
                  <a:srgbClr val="FF0000"/>
                </a:solidFill>
                <a:effectLst/>
                <a:latin typeface="Times New Roman" panose="02020603050405020304" pitchFamily="18" charset="0"/>
                <a:cs typeface="Times New Roman" panose="02020603050405020304" pitchFamily="18" charset="0"/>
              </a:rPr>
              <a:t>Остап</a:t>
            </a:r>
            <a:r>
              <a:rPr lang="en-US" sz="1700" b="1" dirty="0">
                <a:effectLst/>
                <a:latin typeface="Times New Roman" panose="02020603050405020304" pitchFamily="18" charset="0"/>
                <a:cs typeface="Times New Roman" panose="02020603050405020304" pitchFamily="18" charset="0"/>
              </a:rPr>
              <a:t>, 10 </a:t>
            </a:r>
            <a:r>
              <a:rPr lang="en-US" sz="1700" b="1" dirty="0" err="1">
                <a:effectLst/>
                <a:latin typeface="Times New Roman" panose="02020603050405020304" pitchFamily="18" charset="0"/>
                <a:cs typeface="Times New Roman" panose="02020603050405020304" pitchFamily="18" charset="0"/>
              </a:rPr>
              <a:t>клас</a:t>
            </a:r>
            <a:endParaRPr lang="en-US" sz="1700" b="1" dirty="0">
              <a:effectLst/>
              <a:latin typeface="Times New Roman" panose="02020603050405020304" pitchFamily="18" charset="0"/>
              <a:ea typeface="Calibri" panose="020F0502020204030204"/>
              <a:cs typeface="Times New Roman" panose="02020603050405020304" pitchFamily="18" charset="0"/>
            </a:endParaRPr>
          </a:p>
          <a:p>
            <a:pPr marL="0">
              <a:lnSpc>
                <a:spcPct val="90000"/>
              </a:lnSpc>
              <a:spcAft>
                <a:spcPts val="600"/>
              </a:spcAft>
            </a:pPr>
            <a:r>
              <a:rPr lang="en-US" sz="1700" b="1" dirty="0" err="1">
                <a:solidFill>
                  <a:srgbClr val="FF0000"/>
                </a:solidFill>
                <a:effectLst/>
                <a:latin typeface="Times New Roman" panose="02020603050405020304" pitchFamily="18" charset="0"/>
                <a:cs typeface="Times New Roman" panose="02020603050405020304" pitchFamily="18" charset="0"/>
              </a:rPr>
              <a:t>Гончарик</a:t>
            </a:r>
            <a:r>
              <a:rPr lang="en-US" sz="1700" b="1" dirty="0">
                <a:solidFill>
                  <a:srgbClr val="FF0000"/>
                </a:solidFill>
                <a:effectLst/>
                <a:latin typeface="Times New Roman" panose="02020603050405020304" pitchFamily="18" charset="0"/>
                <a:cs typeface="Times New Roman" panose="02020603050405020304" pitchFamily="18" charset="0"/>
              </a:rPr>
              <a:t> </a:t>
            </a:r>
            <a:r>
              <a:rPr lang="en-US" sz="1700" b="1" dirty="0" err="1">
                <a:solidFill>
                  <a:srgbClr val="FF0000"/>
                </a:solidFill>
                <a:effectLst/>
                <a:latin typeface="Times New Roman" panose="02020603050405020304" pitchFamily="18" charset="0"/>
                <a:cs typeface="Times New Roman" panose="02020603050405020304" pitchFamily="18" charset="0"/>
              </a:rPr>
              <a:t>Ольга</a:t>
            </a:r>
            <a:r>
              <a:rPr lang="en-US" sz="1700" b="1" dirty="0">
                <a:effectLst/>
                <a:latin typeface="Times New Roman" panose="02020603050405020304" pitchFamily="18" charset="0"/>
                <a:cs typeface="Times New Roman" panose="02020603050405020304" pitchFamily="18" charset="0"/>
              </a:rPr>
              <a:t>, 8 </a:t>
            </a:r>
            <a:r>
              <a:rPr lang="en-US" sz="1700" b="1" dirty="0" err="1">
                <a:effectLst/>
                <a:latin typeface="Times New Roman" panose="02020603050405020304" pitchFamily="18" charset="0"/>
                <a:cs typeface="Times New Roman" panose="02020603050405020304" pitchFamily="18" charset="0"/>
              </a:rPr>
              <a:t>клас</a:t>
            </a:r>
            <a:endParaRPr lang="en-US" sz="1700" b="1" dirty="0">
              <a:effectLst/>
              <a:latin typeface="Times New Roman" panose="02020603050405020304" pitchFamily="18" charset="0"/>
              <a:ea typeface="Calibri" panose="020F0502020204030204"/>
              <a:cs typeface="Times New Roman" panose="02020603050405020304" pitchFamily="18" charset="0"/>
            </a:endParaRPr>
          </a:p>
          <a:p>
            <a:pPr marL="0">
              <a:lnSpc>
                <a:spcPct val="90000"/>
              </a:lnSpc>
              <a:spcAft>
                <a:spcPts val="600"/>
              </a:spcAft>
            </a:pPr>
            <a:r>
              <a:rPr lang="en-US" sz="1700" b="1" dirty="0" err="1">
                <a:solidFill>
                  <a:srgbClr val="FF0000"/>
                </a:solidFill>
                <a:effectLst/>
                <a:latin typeface="Times New Roman" panose="02020603050405020304" pitchFamily="18" charset="0"/>
                <a:cs typeface="Times New Roman" panose="02020603050405020304" pitchFamily="18" charset="0"/>
              </a:rPr>
              <a:t>Пеза</a:t>
            </a:r>
            <a:r>
              <a:rPr lang="en-US" sz="1700" b="1" dirty="0">
                <a:solidFill>
                  <a:srgbClr val="FF0000"/>
                </a:solidFill>
                <a:effectLst/>
                <a:latin typeface="Times New Roman" panose="02020603050405020304" pitchFamily="18" charset="0"/>
                <a:cs typeface="Times New Roman" panose="02020603050405020304" pitchFamily="18" charset="0"/>
              </a:rPr>
              <a:t> </a:t>
            </a:r>
            <a:r>
              <a:rPr lang="en-US" sz="1700" b="1" dirty="0" err="1">
                <a:solidFill>
                  <a:srgbClr val="FF0000"/>
                </a:solidFill>
                <a:effectLst/>
                <a:latin typeface="Times New Roman" panose="02020603050405020304" pitchFamily="18" charset="0"/>
                <a:cs typeface="Times New Roman" panose="02020603050405020304" pitchFamily="18" charset="0"/>
              </a:rPr>
              <a:t>Анастасія</a:t>
            </a:r>
            <a:r>
              <a:rPr lang="en-US" sz="1700" b="1" dirty="0">
                <a:effectLst/>
                <a:latin typeface="Times New Roman" panose="02020603050405020304" pitchFamily="18" charset="0"/>
                <a:cs typeface="Times New Roman" panose="02020603050405020304" pitchFamily="18" charset="0"/>
              </a:rPr>
              <a:t>, 8 </a:t>
            </a:r>
            <a:r>
              <a:rPr lang="en-US" sz="1700" b="1" dirty="0" err="1">
                <a:effectLst/>
                <a:latin typeface="Times New Roman" panose="02020603050405020304" pitchFamily="18" charset="0"/>
                <a:cs typeface="Times New Roman" panose="02020603050405020304" pitchFamily="18" charset="0"/>
              </a:rPr>
              <a:t>клас</a:t>
            </a:r>
            <a:endParaRPr lang="uk-UA" sz="1700" b="1" dirty="0">
              <a:effectLst/>
              <a:latin typeface="Times New Roman" panose="02020603050405020304" pitchFamily="18" charset="0"/>
              <a:cs typeface="Times New Roman" panose="02020603050405020304" pitchFamily="18" charset="0"/>
            </a:endParaRPr>
          </a:p>
          <a:p>
            <a:pPr>
              <a:lnSpc>
                <a:spcPct val="90000"/>
              </a:lnSpc>
              <a:spcAft>
                <a:spcPts val="600"/>
              </a:spcAft>
            </a:pPr>
            <a:endParaRPr lang="ru-RU" sz="1700" b="1" dirty="0">
              <a:latin typeface="Times New Roman" panose="02020603050405020304" pitchFamily="18" charset="0"/>
              <a:ea typeface="Calibri" panose="020F0502020204030204"/>
              <a:cs typeface="Times New Roman" panose="02020603050405020304" pitchFamily="18" charset="0"/>
            </a:endParaRPr>
          </a:p>
          <a:p>
            <a:pPr>
              <a:lnSpc>
                <a:spcPct val="90000"/>
              </a:lnSpc>
              <a:spcAft>
                <a:spcPts val="600"/>
              </a:spcAft>
            </a:pPr>
            <a:r>
              <a:rPr lang="ru-RU" sz="1700" b="1" dirty="0" err="1">
                <a:latin typeface="Times New Roman" panose="02020603050405020304" pitchFamily="18" charset="0"/>
                <a:ea typeface="Calibri" panose="020F0502020204030204"/>
                <a:cs typeface="Times New Roman" panose="02020603050405020304" pitchFamily="18" charset="0"/>
              </a:rPr>
              <a:t>Науковий</a:t>
            </a:r>
            <a:r>
              <a:rPr lang="ru-RU" sz="1700" b="1" dirty="0">
                <a:latin typeface="Times New Roman" panose="02020603050405020304" pitchFamily="18" charset="0"/>
                <a:ea typeface="Calibri" panose="020F0502020204030204"/>
                <a:cs typeface="Times New Roman" panose="02020603050405020304" pitchFamily="18" charset="0"/>
              </a:rPr>
              <a:t> </a:t>
            </a:r>
            <a:r>
              <a:rPr lang="ru-RU" sz="1700" b="1" dirty="0" err="1">
                <a:latin typeface="Times New Roman" panose="02020603050405020304" pitchFamily="18" charset="0"/>
                <a:ea typeface="Calibri" panose="020F0502020204030204"/>
                <a:cs typeface="Times New Roman" panose="02020603050405020304" pitchFamily="18" charset="0"/>
              </a:rPr>
              <a:t>керівник</a:t>
            </a:r>
            <a:r>
              <a:rPr lang="ru-RU" sz="1700" b="1" dirty="0">
                <a:latin typeface="Times New Roman" panose="02020603050405020304" pitchFamily="18" charset="0"/>
                <a:ea typeface="Calibri" panose="020F0502020204030204"/>
                <a:cs typeface="Times New Roman" panose="02020603050405020304" pitchFamily="18" charset="0"/>
              </a:rPr>
              <a:t>: </a:t>
            </a:r>
            <a:r>
              <a:rPr lang="ru-RU" sz="1700" b="1" dirty="0" err="1">
                <a:solidFill>
                  <a:srgbClr val="FF0000"/>
                </a:solidFill>
                <a:latin typeface="Times New Roman" panose="02020603050405020304" pitchFamily="18" charset="0"/>
                <a:ea typeface="Calibri" panose="020F0502020204030204"/>
                <a:cs typeface="Times New Roman" panose="02020603050405020304" pitchFamily="18" charset="0"/>
              </a:rPr>
              <a:t>Бабій</a:t>
            </a:r>
            <a:r>
              <a:rPr lang="ru-RU" sz="1700" b="1" dirty="0">
                <a:solidFill>
                  <a:srgbClr val="FF0000"/>
                </a:solidFill>
                <a:latin typeface="Times New Roman" panose="02020603050405020304" pitchFamily="18" charset="0"/>
                <a:ea typeface="Calibri" panose="020F0502020204030204"/>
                <a:cs typeface="Times New Roman" panose="02020603050405020304" pitchFamily="18" charset="0"/>
              </a:rPr>
              <a:t> </a:t>
            </a:r>
            <a:r>
              <a:rPr lang="ru-RU" sz="1700" b="1" dirty="0" err="1">
                <a:solidFill>
                  <a:srgbClr val="FF0000"/>
                </a:solidFill>
                <a:latin typeface="Times New Roman" panose="02020603050405020304" pitchFamily="18" charset="0"/>
                <a:ea typeface="Calibri" panose="020F0502020204030204"/>
                <a:cs typeface="Times New Roman" panose="02020603050405020304" pitchFamily="18" charset="0"/>
              </a:rPr>
              <a:t>Світлана</a:t>
            </a:r>
            <a:r>
              <a:rPr lang="ru-RU" sz="1700" b="1" dirty="0">
                <a:solidFill>
                  <a:srgbClr val="FF0000"/>
                </a:solidFill>
                <a:latin typeface="Times New Roman" panose="02020603050405020304" pitchFamily="18" charset="0"/>
                <a:ea typeface="Calibri" panose="020F0502020204030204"/>
                <a:cs typeface="Times New Roman" panose="02020603050405020304" pitchFamily="18" charset="0"/>
              </a:rPr>
              <a:t> </a:t>
            </a:r>
            <a:r>
              <a:rPr lang="ru-RU" sz="1700" b="1" dirty="0" err="1">
                <a:solidFill>
                  <a:srgbClr val="FF0000"/>
                </a:solidFill>
                <a:latin typeface="Times New Roman" panose="02020603050405020304" pitchFamily="18" charset="0"/>
                <a:ea typeface="Calibri" panose="020F0502020204030204"/>
                <a:cs typeface="Times New Roman" panose="02020603050405020304" pitchFamily="18" charset="0"/>
              </a:rPr>
              <a:t>Любомирівна</a:t>
            </a:r>
            <a:r>
              <a:rPr lang="ru-RU" sz="1700" b="1" dirty="0">
                <a:latin typeface="Times New Roman" panose="02020603050405020304" pitchFamily="18" charset="0"/>
                <a:ea typeface="Calibri" panose="020F0502020204030204"/>
                <a:cs typeface="Times New Roman" panose="02020603050405020304" pitchFamily="18" charset="0"/>
              </a:rPr>
              <a:t>, учитель </a:t>
            </a:r>
            <a:r>
              <a:rPr lang="ru-RU" sz="1700" b="1" dirty="0" err="1">
                <a:latin typeface="Times New Roman" panose="02020603050405020304" pitchFamily="18" charset="0"/>
                <a:ea typeface="Calibri" panose="020F0502020204030204"/>
                <a:cs typeface="Times New Roman" panose="02020603050405020304" pitchFamily="18" charset="0"/>
              </a:rPr>
              <a:t>історії</a:t>
            </a:r>
            <a:r>
              <a:rPr lang="ru-RU" sz="1700" b="1" dirty="0">
                <a:latin typeface="Times New Roman" panose="02020603050405020304" pitchFamily="18" charset="0"/>
                <a:ea typeface="Calibri" panose="020F0502020204030204"/>
                <a:cs typeface="Times New Roman" panose="02020603050405020304" pitchFamily="18" charset="0"/>
              </a:rPr>
              <a:t> та </a:t>
            </a:r>
            <a:r>
              <a:rPr lang="ru-RU" sz="1700" b="1" dirty="0" err="1">
                <a:latin typeface="Times New Roman" panose="02020603050405020304" pitchFamily="18" charset="0"/>
                <a:ea typeface="Calibri" panose="020F0502020204030204"/>
                <a:cs typeface="Times New Roman" panose="02020603050405020304" pitchFamily="18" charset="0"/>
              </a:rPr>
              <a:t>правознавства</a:t>
            </a:r>
            <a:r>
              <a:rPr lang="ru-RU" sz="1700" b="1" dirty="0">
                <a:latin typeface="Times New Roman" panose="02020603050405020304" pitchFamily="18" charset="0"/>
                <a:ea typeface="Calibri" panose="020F0502020204030204"/>
                <a:cs typeface="Times New Roman" panose="02020603050405020304" pitchFamily="18" charset="0"/>
              </a:rPr>
              <a:t> КЗ ЛОР «</a:t>
            </a:r>
            <a:r>
              <a:rPr lang="ru-RU" sz="1700" b="1" dirty="0" err="1">
                <a:latin typeface="Times New Roman" panose="02020603050405020304" pitchFamily="18" charset="0"/>
                <a:ea typeface="Calibri" panose="020F0502020204030204"/>
                <a:cs typeface="Times New Roman" panose="02020603050405020304" pitchFamily="18" charset="0"/>
              </a:rPr>
              <a:t>Підгірцівська</a:t>
            </a:r>
            <a:r>
              <a:rPr lang="ru-RU" sz="1700" b="1" dirty="0">
                <a:latin typeface="Times New Roman" panose="02020603050405020304" pitchFamily="18" charset="0"/>
                <a:ea typeface="Calibri" panose="020F0502020204030204"/>
                <a:cs typeface="Times New Roman" panose="02020603050405020304" pitchFamily="18" charset="0"/>
              </a:rPr>
              <a:t> </a:t>
            </a:r>
            <a:r>
              <a:rPr lang="ru-RU" sz="1700" b="1" dirty="0" err="1">
                <a:latin typeface="Times New Roman" panose="02020603050405020304" pitchFamily="18" charset="0"/>
                <a:ea typeface="Calibri" panose="020F0502020204030204"/>
                <a:cs typeface="Times New Roman" panose="02020603050405020304" pitchFamily="18" charset="0"/>
              </a:rPr>
              <a:t>спеціальна</a:t>
            </a:r>
            <a:r>
              <a:rPr lang="ru-RU" sz="1700" b="1" dirty="0">
                <a:latin typeface="Times New Roman" panose="02020603050405020304" pitchFamily="18" charset="0"/>
                <a:ea typeface="Calibri" panose="020F0502020204030204"/>
                <a:cs typeface="Times New Roman" panose="02020603050405020304" pitchFamily="18" charset="0"/>
              </a:rPr>
              <a:t> школа»</a:t>
            </a:r>
            <a:endParaRPr lang="en-US" sz="1700" b="1" dirty="0">
              <a:latin typeface="Times New Roman" panose="02020603050405020304" pitchFamily="18" charset="0"/>
              <a:ea typeface="Calibri" panose="020F0502020204030204"/>
              <a:cs typeface="Times New Roman" panose="02020603050405020304" pitchFamily="18" charset="0"/>
            </a:endParaRPr>
          </a:p>
        </p:txBody>
      </p:sp>
    </p:spTree>
    <p:extLst>
      <p:ext uri="{BB962C8B-B14F-4D97-AF65-F5344CB8AC3E}">
        <p14:creationId xmlns:p14="http://schemas.microsoft.com/office/powerpoint/2010/main" val="2652337696"/>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Freeform: Shape 31">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4" name="Freeform: Shape 33">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Заголовок 1">
            <a:extLst>
              <a:ext uri="{FF2B5EF4-FFF2-40B4-BE49-F238E27FC236}">
                <a16:creationId xmlns:a16="http://schemas.microsoft.com/office/drawing/2014/main" id="{65E0AF80-51B6-454C-B617-0CF0DB6EF378}"/>
              </a:ext>
            </a:extLst>
          </p:cNvPr>
          <p:cNvSpPr>
            <a:spLocks noGrp="1"/>
          </p:cNvSpPr>
          <p:nvPr>
            <p:ph type="title"/>
          </p:nvPr>
        </p:nvSpPr>
        <p:spPr>
          <a:xfrm>
            <a:off x="-5316" y="193930"/>
            <a:ext cx="6036706" cy="6274981"/>
          </a:xfrm>
        </p:spPr>
        <p:txBody>
          <a:bodyPr vert="horz" lIns="91440" tIns="45720" rIns="91440" bIns="45720" rtlCol="0" anchor="b">
            <a:noAutofit/>
          </a:bodyPr>
          <a:lstStyle/>
          <a:p>
            <a:pPr algn="ctr"/>
            <a:r>
              <a:rPr lang="en-US" sz="1400" b="1" dirty="0" err="1">
                <a:solidFill>
                  <a:srgbClr val="FF0000"/>
                </a:solidFill>
              </a:rPr>
              <a:t>Вступ</a:t>
            </a:r>
            <a:r>
              <a:rPr lang="en-US" sz="1400" b="1" dirty="0">
                <a:solidFill>
                  <a:srgbClr val="FF0000"/>
                </a:solidFill>
              </a:rPr>
              <a:t>. </a:t>
            </a:r>
            <a:r>
              <a:rPr lang="en-US" sz="1400" b="1" dirty="0" err="1"/>
              <a:t>Стрий</a:t>
            </a:r>
            <a:r>
              <a:rPr lang="uk-UA" sz="1400" b="1" dirty="0"/>
              <a:t> - </a:t>
            </a:r>
            <a:r>
              <a:rPr lang="en-US" sz="1400" b="1" dirty="0" err="1"/>
              <a:t>перлина</a:t>
            </a:r>
            <a:r>
              <a:rPr lang="en-US" sz="1400" b="1" dirty="0"/>
              <a:t> </a:t>
            </a:r>
            <a:r>
              <a:rPr lang="en-US" sz="1400" b="1" dirty="0" err="1"/>
              <a:t>Галичини</a:t>
            </a:r>
            <a:r>
              <a:rPr lang="en-US" sz="1400" b="1" dirty="0"/>
              <a:t>, </a:t>
            </a:r>
            <a:r>
              <a:rPr lang="en-US" sz="1400" b="1" dirty="0" err="1"/>
              <a:t>місто</a:t>
            </a:r>
            <a:r>
              <a:rPr lang="en-US" sz="1400" b="1" dirty="0"/>
              <a:t> у </a:t>
            </a:r>
            <a:r>
              <a:rPr lang="en-US" sz="1400" b="1" dirty="0" err="1"/>
              <a:t>Львівській</a:t>
            </a:r>
            <a:r>
              <a:rPr lang="en-US" sz="1400" b="1" dirty="0"/>
              <a:t> </a:t>
            </a:r>
            <a:r>
              <a:rPr lang="en-US" sz="1400" b="1" dirty="0" err="1"/>
              <a:t>області</a:t>
            </a:r>
            <a:r>
              <a:rPr lang="en-US" sz="1400" b="1" dirty="0"/>
              <a:t>, </a:t>
            </a:r>
            <a:r>
              <a:rPr lang="en-US" sz="1400" b="1" dirty="0" err="1"/>
              <a:t>розташоване</a:t>
            </a:r>
            <a:r>
              <a:rPr lang="en-US" sz="1400" b="1" dirty="0"/>
              <a:t> </a:t>
            </a:r>
            <a:r>
              <a:rPr lang="en-US" sz="1400" b="1" dirty="0" err="1"/>
              <a:t>на</a:t>
            </a:r>
            <a:r>
              <a:rPr lang="en-US" sz="1400" b="1" dirty="0"/>
              <a:t> </a:t>
            </a:r>
            <a:r>
              <a:rPr lang="en-US" sz="1400" b="1" dirty="0" err="1"/>
              <a:t>лівому</a:t>
            </a:r>
            <a:r>
              <a:rPr lang="en-US" sz="1400" b="1" dirty="0"/>
              <a:t> </a:t>
            </a:r>
            <a:r>
              <a:rPr lang="en-US" sz="1400" b="1" dirty="0" err="1"/>
              <a:t>березі</a:t>
            </a:r>
            <a:r>
              <a:rPr lang="en-US" sz="1400" b="1" dirty="0"/>
              <a:t> </a:t>
            </a:r>
            <a:r>
              <a:rPr lang="en-US" sz="1400" b="1" dirty="0" err="1"/>
              <a:t>річки</a:t>
            </a:r>
            <a:r>
              <a:rPr lang="en-US" sz="1400" b="1" dirty="0"/>
              <a:t> </a:t>
            </a:r>
            <a:r>
              <a:rPr lang="en-US" sz="1400" b="1" dirty="0" err="1"/>
              <a:t>Стрий</a:t>
            </a:r>
            <a:r>
              <a:rPr lang="en-US" sz="1400" b="1" dirty="0"/>
              <a:t> </a:t>
            </a:r>
            <a:r>
              <a:rPr lang="en-US" sz="1400" b="1" dirty="0" err="1"/>
              <a:t>за</a:t>
            </a:r>
            <a:r>
              <a:rPr lang="en-US" sz="1400" b="1" dirty="0"/>
              <a:t> 67 </a:t>
            </a:r>
            <a:r>
              <a:rPr lang="en-US" sz="1400" b="1" dirty="0" err="1"/>
              <a:t>км</a:t>
            </a:r>
            <a:r>
              <a:rPr lang="en-US" sz="1400" b="1" dirty="0"/>
              <a:t> </a:t>
            </a:r>
            <a:r>
              <a:rPr lang="en-US" sz="1400" b="1" dirty="0" err="1"/>
              <a:t>від</a:t>
            </a:r>
            <a:r>
              <a:rPr lang="en-US" sz="1400" b="1" dirty="0"/>
              <a:t> </a:t>
            </a:r>
            <a:r>
              <a:rPr lang="en-US" sz="1400" b="1" dirty="0" err="1"/>
              <a:t>обласного</a:t>
            </a:r>
            <a:r>
              <a:rPr lang="en-US" sz="1400" b="1" dirty="0"/>
              <a:t> </a:t>
            </a:r>
            <a:r>
              <a:rPr lang="en-US" sz="1400" b="1" dirty="0" err="1"/>
              <a:t>центру</a:t>
            </a:r>
            <a:r>
              <a:rPr lang="en-US" sz="1400" b="1" dirty="0"/>
              <a:t> </a:t>
            </a:r>
            <a:r>
              <a:rPr lang="en-US" sz="1400" b="1" dirty="0" err="1"/>
              <a:t>на</a:t>
            </a:r>
            <a:r>
              <a:rPr lang="en-US" sz="1400" b="1" dirty="0"/>
              <a:t> </a:t>
            </a:r>
            <a:r>
              <a:rPr lang="en-US" sz="1400" b="1" dirty="0" err="1"/>
              <a:t>перехресті</a:t>
            </a:r>
            <a:r>
              <a:rPr lang="en-US" sz="1400" b="1" dirty="0"/>
              <a:t> </a:t>
            </a:r>
            <a:r>
              <a:rPr lang="en-US" sz="1400" b="1" dirty="0" err="1"/>
              <a:t>міжнародних</a:t>
            </a:r>
            <a:r>
              <a:rPr lang="en-US" sz="1400" b="1" dirty="0"/>
              <a:t> </a:t>
            </a:r>
            <a:r>
              <a:rPr lang="en-US" sz="1400" b="1" dirty="0" err="1"/>
              <a:t>залізничних</a:t>
            </a:r>
            <a:r>
              <a:rPr lang="en-US" sz="1400" b="1" dirty="0"/>
              <a:t> </a:t>
            </a:r>
            <a:r>
              <a:rPr lang="en-US" sz="1400" b="1" dirty="0" err="1"/>
              <a:t>та</a:t>
            </a:r>
            <a:r>
              <a:rPr lang="en-US" sz="1400" b="1" dirty="0"/>
              <a:t> </a:t>
            </a:r>
            <a:r>
              <a:rPr lang="en-US" sz="1400" b="1" dirty="0" err="1"/>
              <a:t>автомобільних</a:t>
            </a:r>
            <a:r>
              <a:rPr lang="en-US" sz="1400" b="1" dirty="0"/>
              <a:t> </a:t>
            </a:r>
            <a:r>
              <a:rPr lang="en-US" sz="1400" b="1" dirty="0" err="1"/>
              <a:t>шляхів</a:t>
            </a:r>
            <a:r>
              <a:rPr lang="en-US" sz="1400" b="1" dirty="0"/>
              <a:t>, </a:t>
            </a:r>
            <a:r>
              <a:rPr lang="en-US" sz="1400" b="1" dirty="0" err="1"/>
              <a:t>близько</a:t>
            </a:r>
            <a:r>
              <a:rPr lang="en-US" sz="1400" b="1" dirty="0"/>
              <a:t> </a:t>
            </a:r>
            <a:r>
              <a:rPr lang="en-US" sz="1400" b="1" dirty="0" err="1"/>
              <a:t>до</a:t>
            </a:r>
            <a:r>
              <a:rPr lang="en-US" sz="1400" b="1" dirty="0"/>
              <a:t> </a:t>
            </a:r>
            <a:r>
              <a:rPr lang="en-US" sz="1400" b="1" dirty="0" err="1"/>
              <a:t>курортів</a:t>
            </a:r>
            <a:r>
              <a:rPr lang="en-US" sz="1400" b="1" dirty="0"/>
              <a:t> </a:t>
            </a:r>
            <a:r>
              <a:rPr lang="en-US" sz="1400" b="1" dirty="0" err="1"/>
              <a:t>Моршина</a:t>
            </a:r>
            <a:r>
              <a:rPr lang="en-US" sz="1400" b="1" dirty="0"/>
              <a:t>, </a:t>
            </a:r>
            <a:r>
              <a:rPr lang="en-US" sz="1400" b="1" dirty="0" err="1"/>
              <a:t>Трускавця</a:t>
            </a:r>
            <a:r>
              <a:rPr lang="en-US" sz="1400" b="1" dirty="0"/>
              <a:t> і </a:t>
            </a:r>
            <a:r>
              <a:rPr lang="en-US" sz="1400" b="1" dirty="0" err="1"/>
              <a:t>Славсько</a:t>
            </a:r>
            <a:r>
              <a:rPr lang="en-US" sz="1400" b="1" dirty="0"/>
              <a:t> </a:t>
            </a:r>
            <a:r>
              <a:rPr lang="en-US" sz="1400" b="1" dirty="0" err="1"/>
              <a:t>та</a:t>
            </a:r>
            <a:r>
              <a:rPr lang="en-US" sz="1400" b="1" dirty="0"/>
              <a:t> </a:t>
            </a:r>
            <a:r>
              <a:rPr lang="en-US" sz="1400" b="1" dirty="0" err="1"/>
              <a:t>рекреаційної</a:t>
            </a:r>
            <a:r>
              <a:rPr lang="en-US" sz="1400" b="1" dirty="0"/>
              <a:t> </a:t>
            </a:r>
            <a:r>
              <a:rPr lang="en-US" sz="1400" b="1" dirty="0" err="1"/>
              <a:t>зони</a:t>
            </a:r>
            <a:r>
              <a:rPr lang="en-US" sz="1400" b="1" dirty="0"/>
              <a:t> </a:t>
            </a:r>
            <a:r>
              <a:rPr lang="en-US" sz="1400" b="1" dirty="0" err="1"/>
              <a:t>Карпат</a:t>
            </a:r>
            <a:r>
              <a:rPr lang="en-US" sz="1400" b="1" dirty="0"/>
              <a:t>. </a:t>
            </a:r>
            <a:r>
              <a:rPr lang="en-US" sz="1400" b="1" dirty="0" err="1"/>
              <a:t>Його</a:t>
            </a:r>
            <a:r>
              <a:rPr lang="en-US" sz="1400" b="1" dirty="0"/>
              <a:t> </a:t>
            </a:r>
            <a:r>
              <a:rPr lang="en-US" sz="1400" b="1" dirty="0" err="1"/>
              <a:t>історія</a:t>
            </a:r>
            <a:r>
              <a:rPr lang="en-US" sz="1400" b="1" dirty="0"/>
              <a:t> </a:t>
            </a:r>
            <a:r>
              <a:rPr lang="en-US" sz="1400" b="1" dirty="0" err="1"/>
              <a:t>налічує</a:t>
            </a:r>
            <a:r>
              <a:rPr lang="en-US" sz="1400" b="1" dirty="0"/>
              <a:t> </a:t>
            </a:r>
            <a:r>
              <a:rPr lang="en-US" sz="1400" b="1" dirty="0" err="1"/>
              <a:t>понад</a:t>
            </a:r>
            <a:r>
              <a:rPr lang="en-US" sz="1400" b="1" dirty="0"/>
              <a:t> 600 </a:t>
            </a:r>
            <a:r>
              <a:rPr lang="en-US" sz="1400" b="1" dirty="0" err="1"/>
              <a:t>років</a:t>
            </a:r>
            <a:r>
              <a:rPr lang="en-US" sz="1400" b="1" dirty="0"/>
              <a:t>. </a:t>
            </a:r>
            <a:r>
              <a:rPr lang="en-US" sz="1400" b="1" dirty="0" err="1"/>
              <a:t>Духовна</a:t>
            </a:r>
            <a:r>
              <a:rPr lang="en-US" sz="1400" b="1" dirty="0"/>
              <a:t> </a:t>
            </a:r>
            <a:r>
              <a:rPr lang="en-US" sz="1400" b="1" dirty="0" err="1"/>
              <a:t>спадщина</a:t>
            </a:r>
            <a:r>
              <a:rPr lang="en-US" sz="1400" b="1" dirty="0"/>
              <a:t> </a:t>
            </a:r>
            <a:r>
              <a:rPr lang="en-US" sz="1400" b="1" dirty="0" err="1"/>
              <a:t>нашого</a:t>
            </a:r>
            <a:r>
              <a:rPr lang="en-US" sz="1400" b="1" dirty="0"/>
              <a:t> </a:t>
            </a:r>
            <a:r>
              <a:rPr lang="en-US" sz="1400" b="1" dirty="0" err="1"/>
              <a:t>міста</a:t>
            </a:r>
            <a:r>
              <a:rPr lang="en-US" sz="1400" b="1" dirty="0"/>
              <a:t> </a:t>
            </a:r>
            <a:r>
              <a:rPr lang="uk-UA" sz="1400" b="1" dirty="0"/>
              <a:t>- </a:t>
            </a:r>
            <a:r>
              <a:rPr lang="en-US" sz="1400" b="1" dirty="0" err="1"/>
              <a:t>це</a:t>
            </a:r>
            <a:r>
              <a:rPr lang="en-US" sz="1400" b="1" dirty="0"/>
              <a:t> </a:t>
            </a:r>
            <a:r>
              <a:rPr lang="en-US" sz="1400" b="1" dirty="0" err="1"/>
              <a:t>скарб</a:t>
            </a:r>
            <a:r>
              <a:rPr lang="en-US" sz="1400" b="1" dirty="0"/>
              <a:t>, </a:t>
            </a:r>
            <a:r>
              <a:rPr lang="en-US" sz="1400" b="1" dirty="0" err="1"/>
              <a:t>який</a:t>
            </a:r>
            <a:r>
              <a:rPr lang="en-US" sz="1400" b="1" dirty="0"/>
              <a:t> </a:t>
            </a:r>
            <a:r>
              <a:rPr lang="en-US" sz="1400" b="1" dirty="0" err="1"/>
              <a:t>формувався</a:t>
            </a:r>
            <a:r>
              <a:rPr lang="en-US" sz="1400" b="1" dirty="0"/>
              <a:t> </a:t>
            </a:r>
            <a:r>
              <a:rPr lang="en-US" sz="1400" b="1" dirty="0" err="1"/>
              <a:t>протягом</a:t>
            </a:r>
            <a:r>
              <a:rPr lang="en-US" sz="1400" b="1" dirty="0"/>
              <a:t> </a:t>
            </a:r>
            <a:r>
              <a:rPr lang="en-US" sz="1400" b="1" dirty="0" err="1"/>
              <a:t>тривалого</a:t>
            </a:r>
            <a:r>
              <a:rPr lang="en-US" sz="1400" b="1" dirty="0"/>
              <a:t> </a:t>
            </a:r>
            <a:r>
              <a:rPr lang="en-US" sz="1400" b="1" dirty="0" err="1"/>
              <a:t>часу</a:t>
            </a:r>
            <a:r>
              <a:rPr lang="en-US" sz="1400" b="1" dirty="0"/>
              <a:t> </a:t>
            </a:r>
            <a:r>
              <a:rPr lang="en-US" sz="1400" b="1" dirty="0" err="1"/>
              <a:t>завдяки</a:t>
            </a:r>
            <a:r>
              <a:rPr lang="en-US" sz="1400" b="1" dirty="0"/>
              <a:t> </a:t>
            </a:r>
            <a:r>
              <a:rPr lang="en-US" sz="1400" b="1" dirty="0" err="1"/>
              <a:t>діяльності</a:t>
            </a:r>
            <a:r>
              <a:rPr lang="en-US" sz="1400" b="1" dirty="0"/>
              <a:t> </a:t>
            </a:r>
            <a:r>
              <a:rPr lang="en-US" sz="1400" b="1" dirty="0" err="1"/>
              <a:t>багатьох</a:t>
            </a:r>
            <a:r>
              <a:rPr lang="en-US" sz="1400" b="1" dirty="0"/>
              <a:t> </a:t>
            </a:r>
            <a:r>
              <a:rPr lang="en-US" sz="1400" b="1" dirty="0" err="1"/>
              <a:t>великих</a:t>
            </a:r>
            <a:r>
              <a:rPr lang="en-US" sz="1400" b="1" dirty="0"/>
              <a:t> </a:t>
            </a:r>
            <a:r>
              <a:rPr lang="en-US" sz="1400" b="1" dirty="0" err="1"/>
              <a:t>особистостей</a:t>
            </a:r>
            <a:r>
              <a:rPr lang="en-US" sz="1400" b="1" dirty="0"/>
              <a:t>.  У </a:t>
            </a:r>
            <a:r>
              <a:rPr lang="en-US" sz="1400" b="1" dirty="0" err="1"/>
              <a:t>наш</a:t>
            </a:r>
            <a:r>
              <a:rPr lang="en-US" sz="1400" b="1" dirty="0"/>
              <a:t> </a:t>
            </a:r>
            <a:r>
              <a:rPr lang="en-US" sz="1400" b="1" dirty="0" err="1"/>
              <a:t>час</a:t>
            </a:r>
            <a:r>
              <a:rPr lang="en-US" sz="1400" b="1" dirty="0"/>
              <a:t> </a:t>
            </a:r>
            <a:r>
              <a:rPr lang="en-US" sz="1400" b="1" dirty="0" err="1"/>
              <a:t>дослідження</a:t>
            </a:r>
            <a:r>
              <a:rPr lang="en-US" sz="1400" b="1" dirty="0"/>
              <a:t> </a:t>
            </a:r>
            <a:r>
              <a:rPr lang="en-US" sz="1400" b="1" dirty="0" err="1"/>
              <a:t>духовного</a:t>
            </a:r>
            <a:r>
              <a:rPr lang="en-US" sz="1400" b="1" dirty="0"/>
              <a:t> </a:t>
            </a:r>
            <a:r>
              <a:rPr lang="en-US" sz="1400" b="1" dirty="0" err="1"/>
              <a:t>обличчя</a:t>
            </a:r>
            <a:r>
              <a:rPr lang="en-US" sz="1400" b="1" dirty="0"/>
              <a:t> </a:t>
            </a:r>
            <a:r>
              <a:rPr lang="en-US" sz="1400" b="1" dirty="0" err="1"/>
              <a:t>Стрия</a:t>
            </a:r>
            <a:r>
              <a:rPr lang="en-US" sz="1400" b="1" dirty="0"/>
              <a:t> </a:t>
            </a:r>
            <a:r>
              <a:rPr lang="en-US" sz="1400" b="1" dirty="0" err="1"/>
              <a:t>набуває</a:t>
            </a:r>
            <a:r>
              <a:rPr lang="en-US" sz="1400" b="1" dirty="0"/>
              <a:t> </a:t>
            </a:r>
            <a:r>
              <a:rPr lang="en-US" sz="1400" b="1" dirty="0" err="1"/>
              <a:t>особливого</a:t>
            </a:r>
            <a:r>
              <a:rPr lang="en-US" sz="1400" b="1" dirty="0"/>
              <a:t> </a:t>
            </a:r>
            <a:r>
              <a:rPr lang="en-US" sz="1400" b="1" dirty="0" err="1"/>
              <a:t>значення</a:t>
            </a:r>
            <a:r>
              <a:rPr lang="en-US" sz="1400" b="1" dirty="0"/>
              <a:t>.</a:t>
            </a:r>
            <a:br>
              <a:rPr lang="en-US" sz="1400" b="1" dirty="0"/>
            </a:br>
            <a:r>
              <a:rPr lang="en-US" sz="1400" b="1" dirty="0" err="1">
                <a:solidFill>
                  <a:srgbClr val="FF0000"/>
                </a:solidFill>
              </a:rPr>
              <a:t>Актуальність</a:t>
            </a:r>
            <a:r>
              <a:rPr lang="en-US" sz="1400" b="1" dirty="0">
                <a:solidFill>
                  <a:srgbClr val="FF0000"/>
                </a:solidFill>
              </a:rPr>
              <a:t> </a:t>
            </a:r>
            <a:r>
              <a:rPr lang="en-US" sz="1400" b="1" dirty="0" err="1">
                <a:solidFill>
                  <a:srgbClr val="FF0000"/>
                </a:solidFill>
              </a:rPr>
              <a:t>дослідження</a:t>
            </a:r>
            <a:r>
              <a:rPr lang="en-US" sz="1400" b="1" dirty="0">
                <a:solidFill>
                  <a:srgbClr val="FF0000"/>
                </a:solidFill>
              </a:rPr>
              <a:t>: </a:t>
            </a:r>
            <a:r>
              <a:rPr lang="en-US" sz="1400" b="1" dirty="0" err="1"/>
              <a:t>вивчення</a:t>
            </a:r>
            <a:r>
              <a:rPr lang="en-US" sz="1400" b="1" dirty="0"/>
              <a:t>, </a:t>
            </a:r>
            <a:r>
              <a:rPr lang="en-US" sz="1400" b="1" dirty="0" err="1"/>
              <a:t>збереження</a:t>
            </a:r>
            <a:r>
              <a:rPr lang="en-US" sz="1400" b="1" dirty="0"/>
              <a:t> </a:t>
            </a:r>
            <a:r>
              <a:rPr lang="en-US" sz="1400" b="1" dirty="0" err="1"/>
              <a:t>та</a:t>
            </a:r>
            <a:r>
              <a:rPr lang="en-US" sz="1400" b="1" dirty="0"/>
              <a:t> </a:t>
            </a:r>
            <a:r>
              <a:rPr lang="en-US" sz="1400" b="1" dirty="0" err="1"/>
              <a:t>популяризація</a:t>
            </a:r>
            <a:r>
              <a:rPr lang="en-US" sz="1400" b="1" dirty="0"/>
              <a:t> </a:t>
            </a:r>
            <a:r>
              <a:rPr lang="en-US" sz="1400" b="1" dirty="0" err="1"/>
              <a:t>духовної</a:t>
            </a:r>
            <a:r>
              <a:rPr lang="en-US" sz="1400" b="1" dirty="0"/>
              <a:t> </a:t>
            </a:r>
            <a:r>
              <a:rPr lang="en-US" sz="1400" b="1" dirty="0" err="1"/>
              <a:t>спадщини</a:t>
            </a:r>
            <a:r>
              <a:rPr lang="en-US" sz="1400" b="1" dirty="0"/>
              <a:t> є </a:t>
            </a:r>
            <a:r>
              <a:rPr lang="en-US" sz="1400" b="1" dirty="0" err="1"/>
              <a:t>важливими</a:t>
            </a:r>
            <a:r>
              <a:rPr lang="en-US" sz="1400" b="1" dirty="0"/>
              <a:t> </a:t>
            </a:r>
            <a:r>
              <a:rPr lang="en-US" sz="1400" b="1" dirty="0" err="1"/>
              <a:t>завданнями</a:t>
            </a:r>
            <a:r>
              <a:rPr lang="en-US" sz="1400" b="1" dirty="0"/>
              <a:t> </a:t>
            </a:r>
            <a:r>
              <a:rPr lang="en-US" sz="1400" b="1" dirty="0" err="1"/>
              <a:t>сьогодення</a:t>
            </a:r>
            <a:r>
              <a:rPr lang="en-US" sz="1400" b="1" dirty="0"/>
              <a:t>. </a:t>
            </a:r>
            <a:r>
              <a:rPr lang="en-US" sz="1400" b="1" dirty="0" err="1"/>
              <a:t>Наша</a:t>
            </a:r>
            <a:r>
              <a:rPr lang="en-US" sz="1400" b="1" dirty="0"/>
              <a:t> </a:t>
            </a:r>
            <a:r>
              <a:rPr lang="en-US" sz="1400" b="1" dirty="0" err="1"/>
              <a:t>країна</a:t>
            </a:r>
            <a:r>
              <a:rPr lang="en-US" sz="1400" b="1" dirty="0"/>
              <a:t> </a:t>
            </a:r>
            <a:r>
              <a:rPr lang="en-US" sz="1400" b="1" dirty="0" err="1"/>
              <a:t>прагне</a:t>
            </a:r>
            <a:r>
              <a:rPr lang="en-US" sz="1400" b="1" dirty="0"/>
              <a:t> </a:t>
            </a:r>
            <a:r>
              <a:rPr lang="en-US" sz="1400" b="1" dirty="0" err="1"/>
              <a:t>зберегти</a:t>
            </a:r>
            <a:r>
              <a:rPr lang="en-US" sz="1400" b="1" dirty="0"/>
              <a:t> </a:t>
            </a:r>
            <a:r>
              <a:rPr lang="en-US" sz="1400" b="1" dirty="0" err="1"/>
              <a:t>свою</a:t>
            </a:r>
            <a:r>
              <a:rPr lang="en-US" sz="1400" b="1" dirty="0"/>
              <a:t> </a:t>
            </a:r>
            <a:r>
              <a:rPr lang="en-US" sz="1400" b="1" dirty="0" err="1"/>
              <a:t>історичну</a:t>
            </a:r>
            <a:r>
              <a:rPr lang="en-US" sz="1400" b="1" dirty="0"/>
              <a:t> </a:t>
            </a:r>
            <a:r>
              <a:rPr lang="en-US" sz="1400" b="1" dirty="0" err="1"/>
              <a:t>пам’ять</a:t>
            </a:r>
            <a:r>
              <a:rPr lang="en-US" sz="1400" b="1" dirty="0"/>
              <a:t> </a:t>
            </a:r>
            <a:r>
              <a:rPr lang="en-US" sz="1400" b="1" dirty="0" err="1"/>
              <a:t>та</a:t>
            </a:r>
            <a:r>
              <a:rPr lang="en-US" sz="1400" b="1" dirty="0"/>
              <a:t> </a:t>
            </a:r>
            <a:r>
              <a:rPr lang="en-US" sz="1400" b="1" dirty="0" err="1"/>
              <a:t>посісти</a:t>
            </a:r>
            <a:r>
              <a:rPr lang="en-US" sz="1400" b="1" dirty="0"/>
              <a:t> </a:t>
            </a:r>
            <a:r>
              <a:rPr lang="en-US" sz="1400" b="1" dirty="0" err="1"/>
              <a:t>належне</a:t>
            </a:r>
            <a:r>
              <a:rPr lang="en-US" sz="1400" b="1" dirty="0"/>
              <a:t> </a:t>
            </a:r>
            <a:r>
              <a:rPr lang="en-US" sz="1400" b="1" dirty="0" err="1"/>
              <a:t>місце</a:t>
            </a:r>
            <a:r>
              <a:rPr lang="en-US" sz="1400" b="1" dirty="0"/>
              <a:t> в </a:t>
            </a:r>
            <a:r>
              <a:rPr lang="en-US" sz="1400" b="1" dirty="0" err="1"/>
              <a:t>сучасному</a:t>
            </a:r>
            <a:r>
              <a:rPr lang="en-US" sz="1400" b="1" dirty="0"/>
              <a:t> </a:t>
            </a:r>
            <a:r>
              <a:rPr lang="en-US" sz="1400" b="1" dirty="0" err="1"/>
              <a:t>європейському</a:t>
            </a:r>
            <a:r>
              <a:rPr lang="en-US" sz="1400" b="1" dirty="0"/>
              <a:t> </a:t>
            </a:r>
            <a:r>
              <a:rPr lang="en-US" sz="1400" b="1" dirty="0" err="1"/>
              <a:t>просторі</a:t>
            </a:r>
            <a:r>
              <a:rPr lang="en-US" sz="1400" b="1" dirty="0"/>
              <a:t>. </a:t>
            </a:r>
            <a:r>
              <a:rPr lang="en-US" sz="1400" b="1" dirty="0" err="1"/>
              <a:t>Усвідомлення</a:t>
            </a:r>
            <a:r>
              <a:rPr lang="en-US" sz="1400" b="1" dirty="0"/>
              <a:t> </a:t>
            </a:r>
            <a:r>
              <a:rPr lang="en-US" sz="1400" b="1" dirty="0" err="1"/>
              <a:t>значення</a:t>
            </a:r>
            <a:r>
              <a:rPr lang="en-US" sz="1400" b="1" dirty="0"/>
              <a:t> </a:t>
            </a:r>
            <a:r>
              <a:rPr lang="en-US" sz="1400" b="1" dirty="0" err="1"/>
              <a:t>культурної</a:t>
            </a:r>
            <a:r>
              <a:rPr lang="en-US" sz="1400" b="1" dirty="0"/>
              <a:t> </a:t>
            </a:r>
            <a:r>
              <a:rPr lang="en-US" sz="1400" b="1" dirty="0" err="1"/>
              <a:t>спадщини</a:t>
            </a:r>
            <a:r>
              <a:rPr lang="en-US" sz="1400" b="1" dirty="0"/>
              <a:t> є </a:t>
            </a:r>
            <a:r>
              <a:rPr lang="en-US" sz="1400" b="1" dirty="0" err="1"/>
              <a:t>рушієм</a:t>
            </a:r>
            <a:r>
              <a:rPr lang="en-US" sz="1400" b="1" dirty="0"/>
              <a:t> </a:t>
            </a:r>
            <a:r>
              <a:rPr lang="en-US" sz="1400" b="1" dirty="0" err="1"/>
              <a:t>для</a:t>
            </a:r>
            <a:r>
              <a:rPr lang="en-US" sz="1400" b="1" dirty="0"/>
              <a:t> </a:t>
            </a:r>
            <a:r>
              <a:rPr lang="en-US" sz="1400" b="1" dirty="0" err="1"/>
              <a:t>зростання</a:t>
            </a:r>
            <a:r>
              <a:rPr lang="en-US" sz="1400" b="1" dirty="0"/>
              <a:t> </a:t>
            </a:r>
            <a:r>
              <a:rPr lang="en-US" sz="1400" b="1" dirty="0" err="1"/>
              <a:t>прагнення</a:t>
            </a:r>
            <a:r>
              <a:rPr lang="en-US" sz="1400" b="1" dirty="0"/>
              <a:t> </a:t>
            </a:r>
            <a:r>
              <a:rPr lang="en-US" sz="1400" b="1" dirty="0" err="1"/>
              <a:t>до</a:t>
            </a:r>
            <a:r>
              <a:rPr lang="en-US" sz="1400" b="1" dirty="0"/>
              <a:t> </a:t>
            </a:r>
            <a:r>
              <a:rPr lang="en-US" sz="1400" b="1" dirty="0" err="1"/>
              <a:t>пізнання</a:t>
            </a:r>
            <a:r>
              <a:rPr lang="en-US" sz="1400" b="1" dirty="0"/>
              <a:t>, </a:t>
            </a:r>
            <a:r>
              <a:rPr lang="en-US" sz="1400" b="1" dirty="0" err="1"/>
              <a:t>ідентичності</a:t>
            </a:r>
            <a:r>
              <a:rPr lang="en-US" sz="1400" b="1" dirty="0"/>
              <a:t>, </a:t>
            </a:r>
            <a:r>
              <a:rPr lang="en-US" sz="1400" b="1" dirty="0" err="1"/>
              <a:t>що</a:t>
            </a:r>
            <a:r>
              <a:rPr lang="en-US" sz="1400" b="1" dirty="0"/>
              <a:t> </a:t>
            </a:r>
            <a:r>
              <a:rPr lang="en-US" sz="1400" b="1" dirty="0" err="1"/>
              <a:t>має</a:t>
            </a:r>
            <a:r>
              <a:rPr lang="en-US" sz="1400" b="1" dirty="0"/>
              <a:t> </a:t>
            </a:r>
            <a:r>
              <a:rPr lang="en-US" sz="1400" b="1" dirty="0" err="1"/>
              <a:t>прояв</a:t>
            </a:r>
            <a:r>
              <a:rPr lang="en-US" sz="1400" b="1" dirty="0"/>
              <a:t> у </a:t>
            </a:r>
            <a:r>
              <a:rPr lang="en-US" sz="1400" b="1" dirty="0" err="1"/>
              <a:t>бажанні</a:t>
            </a:r>
            <a:r>
              <a:rPr lang="en-US" sz="1400" b="1" dirty="0"/>
              <a:t> </a:t>
            </a:r>
            <a:r>
              <a:rPr lang="en-US" sz="1400" b="1" dirty="0" err="1"/>
              <a:t>повторно</a:t>
            </a:r>
            <a:r>
              <a:rPr lang="en-US" sz="1400" b="1" dirty="0"/>
              <a:t> </a:t>
            </a:r>
            <a:r>
              <a:rPr lang="en-US" sz="1400" b="1" dirty="0" err="1"/>
              <a:t>відкрити</a:t>
            </a:r>
            <a:r>
              <a:rPr lang="en-US" sz="1400" b="1" dirty="0"/>
              <a:t> </a:t>
            </a:r>
            <a:r>
              <a:rPr lang="en-US" sz="1400" b="1" dirty="0" err="1"/>
              <a:t>власну</a:t>
            </a:r>
            <a:r>
              <a:rPr lang="en-US" sz="1400" b="1" dirty="0"/>
              <a:t> </a:t>
            </a:r>
            <a:r>
              <a:rPr lang="en-US" sz="1400" b="1" dirty="0" err="1"/>
              <a:t>історію</a:t>
            </a:r>
            <a:r>
              <a:rPr lang="en-US" sz="1400" b="1" dirty="0"/>
              <a:t>, </a:t>
            </a:r>
            <a:r>
              <a:rPr lang="en-US" sz="1400" b="1" dirty="0" err="1"/>
              <a:t>традиції</a:t>
            </a:r>
            <a:r>
              <a:rPr lang="en-US" sz="1400" b="1" dirty="0"/>
              <a:t>, </a:t>
            </a:r>
            <a:r>
              <a:rPr lang="en-US" sz="1400" b="1" dirty="0" err="1"/>
              <a:t>духовне</a:t>
            </a:r>
            <a:r>
              <a:rPr lang="en-US" sz="1400" b="1" dirty="0"/>
              <a:t> </a:t>
            </a:r>
            <a:r>
              <a:rPr lang="en-US" sz="1400" b="1" dirty="0" err="1"/>
              <a:t>коріння</a:t>
            </a:r>
            <a:r>
              <a:rPr lang="en-US" sz="1400" b="1" dirty="0"/>
              <a:t>. </a:t>
            </a:r>
            <a:r>
              <a:rPr lang="en-US" sz="1400" b="1" dirty="0" err="1"/>
              <a:t>Через</a:t>
            </a:r>
            <a:r>
              <a:rPr lang="en-US" sz="1400" b="1" dirty="0"/>
              <a:t> </a:t>
            </a:r>
            <a:r>
              <a:rPr lang="en-US" sz="1400" b="1" dirty="0" err="1"/>
              <a:t>вивчення</a:t>
            </a:r>
            <a:r>
              <a:rPr lang="en-US" sz="1400" b="1" dirty="0"/>
              <a:t> </a:t>
            </a:r>
            <a:r>
              <a:rPr lang="en-US" sz="1400" b="1" dirty="0" err="1"/>
              <a:t>історії</a:t>
            </a:r>
            <a:r>
              <a:rPr lang="en-US" sz="1400" b="1" dirty="0"/>
              <a:t> </a:t>
            </a:r>
            <a:r>
              <a:rPr lang="en-US" sz="1400" b="1" dirty="0" err="1"/>
              <a:t>храмів</a:t>
            </a:r>
            <a:r>
              <a:rPr lang="en-US" sz="1400" b="1" dirty="0"/>
              <a:t>, </a:t>
            </a:r>
            <a:r>
              <a:rPr lang="en-US" sz="1400" b="1" dirty="0" err="1"/>
              <a:t>архітектурних</a:t>
            </a:r>
            <a:r>
              <a:rPr lang="en-US" sz="1400" b="1" dirty="0"/>
              <a:t> </a:t>
            </a:r>
            <a:r>
              <a:rPr lang="en-US" sz="1400" b="1" dirty="0" err="1"/>
              <a:t>споруд</a:t>
            </a:r>
            <a:r>
              <a:rPr lang="en-US" sz="1400" b="1" dirty="0"/>
              <a:t> </a:t>
            </a:r>
            <a:r>
              <a:rPr lang="en-US" sz="1400" b="1" dirty="0" err="1"/>
              <a:t>та</a:t>
            </a:r>
            <a:r>
              <a:rPr lang="en-US" sz="1400" b="1" dirty="0"/>
              <a:t> </a:t>
            </a:r>
            <a:r>
              <a:rPr lang="en-US" sz="1400" b="1" dirty="0" err="1"/>
              <a:t>особистостей</a:t>
            </a:r>
            <a:r>
              <a:rPr lang="en-US" sz="1400" b="1" dirty="0"/>
              <a:t>, </a:t>
            </a:r>
            <a:r>
              <a:rPr lang="en-US" sz="1400" b="1" dirty="0" err="1"/>
              <a:t>які</a:t>
            </a:r>
            <a:r>
              <a:rPr lang="en-US" sz="1400" b="1" dirty="0"/>
              <a:t> </a:t>
            </a:r>
            <a:r>
              <a:rPr lang="en-US" sz="1400" b="1" dirty="0" err="1"/>
              <a:t>відіграли</a:t>
            </a:r>
            <a:r>
              <a:rPr lang="en-US" sz="1400" b="1" dirty="0"/>
              <a:t> </a:t>
            </a:r>
            <a:r>
              <a:rPr lang="en-US" sz="1400" b="1" dirty="0" err="1"/>
              <a:t>значну</a:t>
            </a:r>
            <a:r>
              <a:rPr lang="en-US" sz="1400" b="1" dirty="0"/>
              <a:t> </a:t>
            </a:r>
            <a:r>
              <a:rPr lang="en-US" sz="1400" b="1" dirty="0" err="1"/>
              <a:t>роль</a:t>
            </a:r>
            <a:r>
              <a:rPr lang="en-US" sz="1400" b="1" dirty="0"/>
              <a:t> у </a:t>
            </a:r>
            <a:r>
              <a:rPr lang="en-US" sz="1400" b="1" dirty="0" err="1"/>
              <a:t>розвитку</a:t>
            </a:r>
            <a:r>
              <a:rPr lang="en-US" sz="1400" b="1" dirty="0"/>
              <a:t> </a:t>
            </a:r>
            <a:r>
              <a:rPr lang="en-US" sz="1400" b="1" dirty="0" err="1"/>
              <a:t>України</a:t>
            </a:r>
            <a:r>
              <a:rPr lang="en-US" sz="1400" b="1" dirty="0"/>
              <a:t>, </a:t>
            </a:r>
            <a:r>
              <a:rPr lang="en-US" sz="1400" b="1" dirty="0" err="1"/>
              <a:t>ми</a:t>
            </a:r>
            <a:r>
              <a:rPr lang="en-US" sz="1400" b="1" dirty="0"/>
              <a:t> </a:t>
            </a:r>
            <a:r>
              <a:rPr lang="en-US" sz="1400" b="1" dirty="0" err="1"/>
              <a:t>відкриваємо</a:t>
            </a:r>
            <a:r>
              <a:rPr lang="en-US" sz="1400" b="1" dirty="0"/>
              <a:t> </a:t>
            </a:r>
            <a:r>
              <a:rPr lang="en-US" sz="1400" b="1" dirty="0" err="1"/>
              <a:t>джерела</a:t>
            </a:r>
            <a:r>
              <a:rPr lang="en-US" sz="1400" b="1" dirty="0"/>
              <a:t> </a:t>
            </a:r>
            <a:r>
              <a:rPr lang="en-US" sz="1400" b="1" dirty="0" err="1"/>
              <a:t>національної</a:t>
            </a:r>
            <a:r>
              <a:rPr lang="en-US" sz="1400" b="1" dirty="0"/>
              <a:t> </a:t>
            </a:r>
            <a:r>
              <a:rPr lang="en-US" sz="1400" b="1" dirty="0" err="1"/>
              <a:t>пам’яті</a:t>
            </a:r>
            <a:r>
              <a:rPr lang="en-US" sz="1400" b="1" dirty="0"/>
              <a:t>. </a:t>
            </a:r>
            <a:r>
              <a:rPr lang="en-US" sz="1400" b="1" dirty="0" err="1"/>
              <a:t>Це</a:t>
            </a:r>
            <a:r>
              <a:rPr lang="en-US" sz="1400" b="1" dirty="0"/>
              <a:t> </a:t>
            </a:r>
            <a:r>
              <a:rPr lang="en-US" sz="1400" b="1" dirty="0" err="1"/>
              <a:t>формує</a:t>
            </a:r>
            <a:r>
              <a:rPr lang="en-US" sz="1400" b="1" dirty="0"/>
              <a:t> </a:t>
            </a:r>
            <a:r>
              <a:rPr lang="en-US" sz="1400" b="1" dirty="0" err="1"/>
              <a:t>гідність</a:t>
            </a:r>
            <a:r>
              <a:rPr lang="en-US" sz="1400" b="1" dirty="0"/>
              <a:t>, </a:t>
            </a:r>
            <a:r>
              <a:rPr lang="en-US" sz="1400" b="1" dirty="0" err="1"/>
              <a:t>патріотизм</a:t>
            </a:r>
            <a:r>
              <a:rPr lang="en-US" sz="1400" b="1" dirty="0"/>
              <a:t> </a:t>
            </a:r>
            <a:r>
              <a:rPr lang="en-US" sz="1400" b="1" dirty="0" err="1"/>
              <a:t>та</a:t>
            </a:r>
            <a:r>
              <a:rPr lang="en-US" sz="1400" b="1" dirty="0"/>
              <a:t> </a:t>
            </a:r>
            <a:r>
              <a:rPr lang="en-US" sz="1400" b="1" dirty="0" err="1"/>
              <a:t>любов</a:t>
            </a:r>
            <a:r>
              <a:rPr lang="en-US" sz="1400" b="1" dirty="0"/>
              <a:t> </a:t>
            </a:r>
            <a:r>
              <a:rPr lang="en-US" sz="1400" b="1" dirty="0" err="1"/>
              <a:t>до</a:t>
            </a:r>
            <a:r>
              <a:rPr lang="en-US" sz="1400" b="1" dirty="0"/>
              <a:t> </a:t>
            </a:r>
            <a:r>
              <a:rPr lang="en-US" sz="1400" b="1" dirty="0" err="1"/>
              <a:t>рідного</a:t>
            </a:r>
            <a:r>
              <a:rPr lang="en-US" sz="1400" b="1" dirty="0"/>
              <a:t> </a:t>
            </a:r>
            <a:r>
              <a:rPr lang="en-US" sz="1400" b="1" dirty="0" err="1"/>
              <a:t>краю</a:t>
            </a:r>
            <a:r>
              <a:rPr lang="en-US" sz="1400" b="1" dirty="0"/>
              <a:t>. </a:t>
            </a:r>
            <a:br>
              <a:rPr lang="en-US" sz="1400" b="1" dirty="0"/>
            </a:br>
            <a:r>
              <a:rPr lang="en-US" sz="1400" b="1" dirty="0" err="1">
                <a:solidFill>
                  <a:srgbClr val="FF0000"/>
                </a:solidFill>
              </a:rPr>
              <a:t>Мета</a:t>
            </a:r>
            <a:r>
              <a:rPr lang="en-US" sz="1400" b="1" dirty="0">
                <a:solidFill>
                  <a:srgbClr val="FF0000"/>
                </a:solidFill>
              </a:rPr>
              <a:t> </a:t>
            </a:r>
            <a:r>
              <a:rPr lang="en-US" sz="1400" b="1" dirty="0" err="1">
                <a:solidFill>
                  <a:srgbClr val="FF0000"/>
                </a:solidFill>
              </a:rPr>
              <a:t>дослідження</a:t>
            </a:r>
            <a:r>
              <a:rPr lang="en-US" sz="1400" b="1" dirty="0">
                <a:solidFill>
                  <a:srgbClr val="FF0000"/>
                </a:solidFill>
              </a:rPr>
              <a:t>: </a:t>
            </a:r>
            <a:r>
              <a:rPr lang="en-US" sz="1400" b="1" dirty="0" err="1"/>
              <a:t>виявити</a:t>
            </a:r>
            <a:r>
              <a:rPr lang="en-US" sz="1400" b="1" dirty="0"/>
              <a:t> </a:t>
            </a:r>
            <a:r>
              <a:rPr lang="en-US" sz="1400" b="1" dirty="0" err="1"/>
              <a:t>цікаві</a:t>
            </a:r>
            <a:r>
              <a:rPr lang="en-US" sz="1400" b="1" dirty="0"/>
              <a:t> </a:t>
            </a:r>
            <a:r>
              <a:rPr lang="en-US" sz="1400" b="1" dirty="0" err="1"/>
              <a:t>місця</a:t>
            </a:r>
            <a:r>
              <a:rPr lang="en-US" sz="1400" b="1" dirty="0"/>
              <a:t> </a:t>
            </a:r>
            <a:r>
              <a:rPr lang="en-US" sz="1400" b="1" dirty="0" err="1"/>
              <a:t>та</a:t>
            </a:r>
            <a:r>
              <a:rPr lang="en-US" sz="1400" b="1" dirty="0"/>
              <a:t> </a:t>
            </a:r>
            <a:r>
              <a:rPr lang="en-US" sz="1400" b="1" dirty="0" err="1"/>
              <a:t>пам’ятки</a:t>
            </a:r>
            <a:r>
              <a:rPr lang="en-US" sz="1400" b="1" dirty="0"/>
              <a:t> </a:t>
            </a:r>
            <a:r>
              <a:rPr lang="en-US" sz="1400" b="1" dirty="0" err="1"/>
              <a:t>міста</a:t>
            </a:r>
            <a:r>
              <a:rPr lang="en-US" sz="1400" b="1" dirty="0"/>
              <a:t> </a:t>
            </a:r>
            <a:r>
              <a:rPr lang="en-US" sz="1400" b="1" dirty="0" err="1"/>
              <a:t>Стрия</a:t>
            </a:r>
            <a:r>
              <a:rPr lang="en-US" sz="1400" b="1" dirty="0"/>
              <a:t> </a:t>
            </a:r>
            <a:r>
              <a:rPr lang="en-US" sz="1400" b="1" dirty="0" err="1"/>
              <a:t>та</a:t>
            </a:r>
            <a:r>
              <a:rPr lang="en-US" sz="1400" b="1" dirty="0"/>
              <a:t> </a:t>
            </a:r>
            <a:r>
              <a:rPr lang="en-US" sz="1400" b="1" dirty="0" err="1"/>
              <a:t>створити</a:t>
            </a:r>
            <a:r>
              <a:rPr lang="en-US" sz="1400" b="1" dirty="0"/>
              <a:t> </a:t>
            </a:r>
            <a:r>
              <a:rPr lang="en-US" sz="1400" b="1" dirty="0" err="1"/>
              <a:t>екскурсійний</a:t>
            </a:r>
            <a:r>
              <a:rPr lang="en-US" sz="1400" b="1" dirty="0"/>
              <a:t> </a:t>
            </a:r>
            <a:r>
              <a:rPr lang="en-US" sz="1400" b="1" dirty="0" err="1"/>
              <a:t>маршрут</a:t>
            </a:r>
            <a:r>
              <a:rPr lang="en-US" sz="1400" b="1" dirty="0"/>
              <a:t> </a:t>
            </a:r>
            <a:r>
              <a:rPr lang="en-US" sz="1400" b="1" dirty="0" err="1"/>
              <a:t>для</a:t>
            </a:r>
            <a:r>
              <a:rPr lang="en-US" sz="1400" b="1" dirty="0"/>
              <a:t> </a:t>
            </a:r>
            <a:r>
              <a:rPr lang="en-US" sz="1400" b="1" dirty="0" err="1"/>
              <a:t>розвитку</a:t>
            </a:r>
            <a:r>
              <a:rPr lang="en-US" sz="1400" b="1" dirty="0"/>
              <a:t> </a:t>
            </a:r>
            <a:r>
              <a:rPr lang="en-US" sz="1400" b="1" dirty="0" err="1"/>
              <a:t>туризму</a:t>
            </a:r>
            <a:r>
              <a:rPr lang="en-US" sz="1400" b="1" dirty="0"/>
              <a:t> і </a:t>
            </a:r>
            <a:r>
              <a:rPr lang="en-US" sz="1400" b="1" dirty="0" err="1"/>
              <a:t>популяризації</a:t>
            </a:r>
            <a:r>
              <a:rPr lang="en-US" sz="1400" b="1" dirty="0"/>
              <a:t> </a:t>
            </a:r>
            <a:r>
              <a:rPr lang="en-US" sz="1400" b="1" dirty="0" err="1"/>
              <a:t>духовної</a:t>
            </a:r>
            <a:r>
              <a:rPr lang="en-US" sz="1400" b="1" dirty="0"/>
              <a:t> </a:t>
            </a:r>
            <a:r>
              <a:rPr lang="en-US" sz="1400" b="1" dirty="0" err="1"/>
              <a:t>спадщини</a:t>
            </a:r>
            <a:r>
              <a:rPr lang="en-US" sz="1400" b="1" dirty="0"/>
              <a:t>.</a:t>
            </a:r>
            <a:endParaRPr lang="uk-UA" sz="1400" b="1" dirty="0"/>
          </a:p>
          <a:p>
            <a:pPr algn="ctr"/>
            <a:r>
              <a:rPr lang="en-US" sz="1400" b="1" dirty="0" err="1">
                <a:solidFill>
                  <a:srgbClr val="FF0000"/>
                </a:solidFill>
              </a:rPr>
              <a:t>Завдання</a:t>
            </a:r>
            <a:r>
              <a:rPr lang="en-US" sz="1400" b="1" dirty="0">
                <a:solidFill>
                  <a:srgbClr val="FF0000"/>
                </a:solidFill>
              </a:rPr>
              <a:t> </a:t>
            </a:r>
            <a:endParaRPr lang="en-US" sz="1400" b="1" dirty="0">
              <a:solidFill>
                <a:srgbClr val="FF0000"/>
              </a:solidFill>
              <a:ea typeface="Tahoma" panose="020B0604030504040204" pitchFamily="34" charset="0"/>
              <a:cs typeface="Calibri Light"/>
            </a:endParaRPr>
          </a:p>
          <a:p>
            <a:pPr algn="ctr"/>
            <a:r>
              <a:rPr lang="en-US" sz="1400" b="1" dirty="0">
                <a:solidFill>
                  <a:srgbClr val="FF0000"/>
                </a:solidFill>
              </a:rPr>
              <a:t>1. </a:t>
            </a:r>
            <a:r>
              <a:rPr lang="en-US" sz="1400" b="1" dirty="0" err="1"/>
              <a:t>Зібрати</a:t>
            </a:r>
            <a:r>
              <a:rPr lang="en-US" sz="1400" b="1" dirty="0"/>
              <a:t> </a:t>
            </a:r>
            <a:r>
              <a:rPr lang="en-US" sz="1400" b="1" dirty="0" err="1"/>
              <a:t>інформацію</a:t>
            </a:r>
            <a:r>
              <a:rPr lang="en-US" sz="1400" b="1" dirty="0"/>
              <a:t> </a:t>
            </a:r>
            <a:r>
              <a:rPr lang="en-US" sz="1400" b="1" dirty="0" err="1"/>
              <a:t>про</a:t>
            </a:r>
            <a:r>
              <a:rPr lang="en-US" sz="1400" b="1" dirty="0"/>
              <a:t> </a:t>
            </a:r>
            <a:r>
              <a:rPr lang="en-US" sz="1400" b="1" dirty="0" err="1"/>
              <a:t>духовні</a:t>
            </a:r>
            <a:r>
              <a:rPr lang="en-US" sz="1400" b="1" dirty="0"/>
              <a:t> </a:t>
            </a:r>
            <a:r>
              <a:rPr lang="en-US" sz="1400" b="1" dirty="0" err="1"/>
              <a:t>пам’ятки</a:t>
            </a:r>
            <a:r>
              <a:rPr lang="en-US" sz="1400" b="1" dirty="0"/>
              <a:t> </a:t>
            </a:r>
            <a:r>
              <a:rPr lang="en-US" sz="1400" b="1" dirty="0" err="1"/>
              <a:t>Стрия</a:t>
            </a:r>
            <a:r>
              <a:rPr lang="en-US" sz="1400" b="1" dirty="0"/>
              <a:t>.</a:t>
            </a:r>
            <a:endParaRPr lang="en-US" sz="1400" b="1" dirty="0">
              <a:ea typeface="Tahoma" panose="020B0604030504040204" pitchFamily="34" charset="0"/>
              <a:cs typeface="Calibri Light"/>
            </a:endParaRPr>
          </a:p>
          <a:p>
            <a:pPr algn="ctr"/>
            <a:r>
              <a:rPr lang="en-US" sz="1400" b="1" dirty="0">
                <a:solidFill>
                  <a:srgbClr val="FF0000"/>
                </a:solidFill>
              </a:rPr>
              <a:t>2. </a:t>
            </a:r>
            <a:r>
              <a:rPr lang="en-US" sz="1400" b="1" dirty="0" err="1"/>
              <a:t>Вивчити</a:t>
            </a:r>
            <a:r>
              <a:rPr lang="en-US" sz="1400" b="1" dirty="0"/>
              <a:t> </a:t>
            </a:r>
            <a:r>
              <a:rPr lang="en-US" sz="1400" b="1" dirty="0" err="1"/>
              <a:t>та</a:t>
            </a:r>
            <a:r>
              <a:rPr lang="en-US" sz="1400" b="1" dirty="0"/>
              <a:t> </a:t>
            </a:r>
            <a:r>
              <a:rPr lang="en-US" sz="1400" b="1" dirty="0" err="1"/>
              <a:t>описати</a:t>
            </a:r>
            <a:r>
              <a:rPr lang="en-US" sz="1400" b="1" dirty="0"/>
              <a:t> </a:t>
            </a:r>
            <a:r>
              <a:rPr lang="en-US" sz="1400" b="1" dirty="0" err="1"/>
              <a:t>ключові</a:t>
            </a:r>
            <a:r>
              <a:rPr lang="en-US" sz="1400" b="1" dirty="0"/>
              <a:t> </a:t>
            </a:r>
            <a:r>
              <a:rPr lang="en-US" sz="1400" b="1" dirty="0" err="1"/>
              <a:t>об’єкти</a:t>
            </a:r>
            <a:r>
              <a:rPr lang="en-US" sz="1400" b="1" dirty="0"/>
              <a:t>, </a:t>
            </a:r>
            <a:r>
              <a:rPr lang="en-US" sz="1400" b="1" dirty="0" err="1"/>
              <a:t>що</a:t>
            </a:r>
            <a:r>
              <a:rPr lang="en-US" sz="1400" b="1" dirty="0"/>
              <a:t> </a:t>
            </a:r>
            <a:r>
              <a:rPr lang="en-US" sz="1400" b="1" dirty="0" err="1"/>
              <a:t>становлять</a:t>
            </a:r>
            <a:r>
              <a:rPr lang="en-US" sz="1400" b="1" dirty="0"/>
              <a:t> </a:t>
            </a:r>
            <a:r>
              <a:rPr lang="en-US" sz="1400" b="1" dirty="0" err="1"/>
              <a:t>історичну</a:t>
            </a:r>
            <a:r>
              <a:rPr lang="en-US" sz="1400" b="1" dirty="0"/>
              <a:t> </a:t>
            </a:r>
            <a:r>
              <a:rPr lang="en-US" sz="1400" b="1" dirty="0" err="1"/>
              <a:t>цінність</a:t>
            </a:r>
            <a:r>
              <a:rPr lang="en-US" sz="1400" b="1" dirty="0"/>
              <a:t>.</a:t>
            </a:r>
            <a:endParaRPr lang="en-US" sz="1400" b="1" dirty="0">
              <a:ea typeface="Tahoma" panose="020B0604030504040204" pitchFamily="34" charset="0"/>
              <a:cs typeface="Calibri Light"/>
            </a:endParaRPr>
          </a:p>
          <a:p>
            <a:pPr algn="ctr"/>
            <a:r>
              <a:rPr lang="en-US" sz="1400" b="1" dirty="0">
                <a:solidFill>
                  <a:srgbClr val="FF0000"/>
                </a:solidFill>
              </a:rPr>
              <a:t>3. </a:t>
            </a:r>
            <a:r>
              <a:rPr lang="en-US" sz="1400" b="1" dirty="0" err="1"/>
              <a:t>Розробити</a:t>
            </a:r>
            <a:r>
              <a:rPr lang="en-US" sz="1400" b="1" dirty="0"/>
              <a:t> </a:t>
            </a:r>
            <a:r>
              <a:rPr lang="en-US" sz="1400" b="1" dirty="0" err="1"/>
              <a:t>екскурсійний</a:t>
            </a:r>
            <a:r>
              <a:rPr lang="en-US" sz="1400" b="1" dirty="0"/>
              <a:t> </a:t>
            </a:r>
            <a:r>
              <a:rPr lang="en-US" sz="1400" b="1" dirty="0" err="1"/>
              <a:t>маршрут</a:t>
            </a:r>
            <a:r>
              <a:rPr lang="en-US" sz="1400" b="1" dirty="0"/>
              <a:t> </a:t>
            </a:r>
            <a:r>
              <a:rPr lang="en-US" sz="1400" b="1" dirty="0" err="1"/>
              <a:t>та</a:t>
            </a:r>
            <a:r>
              <a:rPr lang="en-US" sz="1400" b="1" dirty="0"/>
              <a:t> </a:t>
            </a:r>
            <a:r>
              <a:rPr lang="en-US" sz="1400" b="1" dirty="0" err="1"/>
              <a:t>оформити</a:t>
            </a:r>
            <a:r>
              <a:rPr lang="en-US" sz="1400" b="1" dirty="0"/>
              <a:t> </a:t>
            </a:r>
            <a:r>
              <a:rPr lang="en-US" sz="1400" b="1" dirty="0" err="1"/>
              <a:t>його</a:t>
            </a:r>
            <a:r>
              <a:rPr lang="en-US" sz="1400" b="1" dirty="0"/>
              <a:t> у </a:t>
            </a:r>
            <a:r>
              <a:rPr lang="en-US" sz="1400" b="1" dirty="0" err="1"/>
              <a:t>вигляді</a:t>
            </a:r>
            <a:r>
              <a:rPr lang="en-US" sz="1400" b="1" dirty="0"/>
              <a:t> </a:t>
            </a:r>
            <a:r>
              <a:rPr lang="en-US" sz="1400" b="1" dirty="0" err="1"/>
              <a:t>карти</a:t>
            </a:r>
            <a:r>
              <a:rPr lang="en-US" sz="1400" b="1" dirty="0"/>
              <a:t>. </a:t>
            </a:r>
            <a:r>
              <a:rPr lang="en-US" sz="1400" b="1" dirty="0" err="1"/>
              <a:t>Підготувати</a:t>
            </a:r>
            <a:r>
              <a:rPr lang="en-US" sz="1400" b="1" dirty="0"/>
              <a:t> </a:t>
            </a:r>
            <a:r>
              <a:rPr lang="en-US" sz="1400" b="1" dirty="0" err="1"/>
              <a:t>екскурсійний</a:t>
            </a:r>
            <a:r>
              <a:rPr lang="en-US" sz="1400" b="1" dirty="0"/>
              <a:t> </a:t>
            </a:r>
            <a:r>
              <a:rPr lang="en-US" sz="1400" b="1" dirty="0" err="1"/>
              <a:t>супровід</a:t>
            </a:r>
            <a:r>
              <a:rPr lang="en-US" sz="1400" b="1" dirty="0"/>
              <a:t>.</a:t>
            </a:r>
            <a:endParaRPr lang="en-US" sz="1400" b="1" dirty="0">
              <a:ea typeface="Tahoma" panose="020B0604030504040204" pitchFamily="34" charset="0"/>
              <a:cs typeface="Calibri Light"/>
            </a:endParaRPr>
          </a:p>
          <a:p>
            <a:pPr algn="ctr"/>
            <a:r>
              <a:rPr lang="en-US" sz="1400" b="1" dirty="0" err="1">
                <a:solidFill>
                  <a:srgbClr val="FF0000"/>
                </a:solidFill>
              </a:rPr>
              <a:t>Об’єкт</a:t>
            </a:r>
            <a:r>
              <a:rPr lang="en-US" sz="1400" b="1" dirty="0">
                <a:solidFill>
                  <a:srgbClr val="FF0000"/>
                </a:solidFill>
              </a:rPr>
              <a:t> </a:t>
            </a:r>
            <a:r>
              <a:rPr lang="en-US" sz="1400" b="1" dirty="0" err="1">
                <a:solidFill>
                  <a:srgbClr val="FF0000"/>
                </a:solidFill>
              </a:rPr>
              <a:t>дослідження</a:t>
            </a:r>
            <a:r>
              <a:rPr lang="en-US" sz="1400" b="1" dirty="0">
                <a:solidFill>
                  <a:srgbClr val="FF0000"/>
                </a:solidFill>
              </a:rPr>
              <a:t>: </a:t>
            </a:r>
            <a:r>
              <a:rPr lang="en-US" sz="1400" b="1" dirty="0" err="1"/>
              <a:t>духовна</a:t>
            </a:r>
            <a:r>
              <a:rPr lang="en-US" sz="1400" b="1" dirty="0"/>
              <a:t> </a:t>
            </a:r>
            <a:r>
              <a:rPr lang="en-US" sz="1400" b="1" dirty="0" err="1"/>
              <a:t>спадщина</a:t>
            </a:r>
            <a:r>
              <a:rPr lang="en-US" sz="1400" b="1" dirty="0"/>
              <a:t> </a:t>
            </a:r>
            <a:r>
              <a:rPr lang="en-US" sz="1400" b="1" dirty="0" err="1"/>
              <a:t>міста</a:t>
            </a:r>
            <a:r>
              <a:rPr lang="en-US" sz="1400" b="1" dirty="0"/>
              <a:t> </a:t>
            </a:r>
            <a:r>
              <a:rPr lang="en-US" sz="1400" b="1" dirty="0" err="1"/>
              <a:t>Стрия</a:t>
            </a:r>
            <a:endParaRPr lang="en-US" sz="1400" b="1" dirty="0">
              <a:ea typeface="Tahoma" panose="020B0604030504040204" pitchFamily="34" charset="0"/>
              <a:cs typeface="Calibri Light"/>
            </a:endParaRPr>
          </a:p>
          <a:p>
            <a:pPr algn="ctr"/>
            <a:r>
              <a:rPr lang="en-US" sz="1400" b="1" dirty="0" err="1">
                <a:solidFill>
                  <a:srgbClr val="FF0000"/>
                </a:solidFill>
              </a:rPr>
              <a:t>Предмет</a:t>
            </a:r>
            <a:r>
              <a:rPr lang="en-US" sz="1400" b="1" dirty="0">
                <a:solidFill>
                  <a:srgbClr val="FF0000"/>
                </a:solidFill>
              </a:rPr>
              <a:t> </a:t>
            </a:r>
            <a:r>
              <a:rPr lang="en-US" sz="1400" b="1" dirty="0" err="1">
                <a:solidFill>
                  <a:srgbClr val="FF0000"/>
                </a:solidFill>
              </a:rPr>
              <a:t>дослідження</a:t>
            </a:r>
            <a:r>
              <a:rPr lang="en-US" sz="1400" b="1" dirty="0">
                <a:solidFill>
                  <a:srgbClr val="FF0000"/>
                </a:solidFill>
              </a:rPr>
              <a:t>: </a:t>
            </a:r>
            <a:r>
              <a:rPr lang="en-US" sz="1400" b="1" dirty="0" err="1"/>
              <a:t>інтерпретація</a:t>
            </a:r>
            <a:r>
              <a:rPr lang="en-US" sz="1400" b="1" dirty="0"/>
              <a:t> </a:t>
            </a:r>
            <a:r>
              <a:rPr lang="en-US" sz="1400" b="1" dirty="0" err="1"/>
              <a:t>духовної</a:t>
            </a:r>
            <a:r>
              <a:rPr lang="en-US" sz="1400" b="1" dirty="0"/>
              <a:t> </a:t>
            </a:r>
            <a:r>
              <a:rPr lang="en-US" sz="1400" b="1" dirty="0" err="1"/>
              <a:t>спадщини</a:t>
            </a:r>
            <a:r>
              <a:rPr lang="en-US" sz="1400" b="1" dirty="0"/>
              <a:t> </a:t>
            </a:r>
            <a:r>
              <a:rPr lang="en-US" sz="1400" b="1" dirty="0" err="1"/>
              <a:t>Стрия</a:t>
            </a:r>
            <a:r>
              <a:rPr lang="en-US" sz="1400" b="1" dirty="0"/>
              <a:t> </a:t>
            </a:r>
            <a:r>
              <a:rPr lang="en-US" sz="1400" b="1" dirty="0" err="1"/>
              <a:t>під</a:t>
            </a:r>
            <a:r>
              <a:rPr lang="en-US" sz="1400" b="1" dirty="0"/>
              <a:t> </a:t>
            </a:r>
            <a:r>
              <a:rPr lang="en-US" sz="1400" b="1" dirty="0" err="1"/>
              <a:t>час</a:t>
            </a:r>
            <a:r>
              <a:rPr lang="en-US" sz="1400" b="1" dirty="0"/>
              <a:t> </a:t>
            </a:r>
            <a:r>
              <a:rPr lang="en-US" sz="1400" b="1" dirty="0" err="1"/>
              <a:t>екскурсії</a:t>
            </a:r>
            <a:r>
              <a:rPr lang="en-US" sz="1400" b="1" dirty="0"/>
              <a:t> </a:t>
            </a:r>
            <a:r>
              <a:rPr lang="en-US" sz="1400" b="1" dirty="0" err="1"/>
              <a:t>обраним</a:t>
            </a:r>
            <a:r>
              <a:rPr lang="en-US" sz="1400" b="1" dirty="0"/>
              <a:t> </a:t>
            </a:r>
            <a:r>
              <a:rPr lang="en-US" sz="1400" b="1" dirty="0" err="1"/>
              <a:t>маршрутом</a:t>
            </a:r>
            <a:endParaRPr lang="en-US" sz="1400" b="1" dirty="0">
              <a:ea typeface="Tahoma" panose="020B0604030504040204" pitchFamily="34" charset="0"/>
              <a:cs typeface="Calibri Light"/>
            </a:endParaRPr>
          </a:p>
        </p:txBody>
      </p:sp>
      <p:sp>
        <p:nvSpPr>
          <p:cNvPr id="36" name="Rectangle 3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2" name="Рисунок 1" descr="Зображення, що містить символ, логотип, текст, емблема&#10;&#10;Вміст, створений ШІ, може бути неправильним.">
            <a:extLst>
              <a:ext uri="{FF2B5EF4-FFF2-40B4-BE49-F238E27FC236}">
                <a16:creationId xmlns:a16="http://schemas.microsoft.com/office/drawing/2014/main" id="{E9AD6A7F-C97D-F578-F190-EE15A46C3924}"/>
              </a:ext>
            </a:extLst>
          </p:cNvPr>
          <p:cNvPicPr>
            <a:picLocks noChangeAspect="1"/>
          </p:cNvPicPr>
          <p:nvPr/>
        </p:nvPicPr>
        <p:blipFill>
          <a:blip r:embed="rId2"/>
          <a:srcRect t="302"/>
          <a:stretch/>
        </p:blipFill>
        <p:spPr>
          <a:xfrm>
            <a:off x="6692422" y="403555"/>
            <a:ext cx="2751509" cy="2743200"/>
          </a:xfrm>
          <a:prstGeom prst="rect">
            <a:avLst/>
          </a:prstGeom>
        </p:spPr>
      </p:pic>
      <p:sp>
        <p:nvSpPr>
          <p:cNvPr id="38" name="Rectangle 3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Прямокутник 4">
            <a:extLst>
              <a:ext uri="{FF2B5EF4-FFF2-40B4-BE49-F238E27FC236}">
                <a16:creationId xmlns:a16="http://schemas.microsoft.com/office/drawing/2014/main" id="{BEC33690-7B7D-4412-B333-1C6BCF679604}"/>
              </a:ext>
            </a:extLst>
          </p:cNvPr>
          <p:cNvSpPr/>
          <p:nvPr/>
        </p:nvSpPr>
        <p:spPr>
          <a:xfrm>
            <a:off x="7110002" y="3146755"/>
            <a:ext cx="1659429" cy="369332"/>
          </a:xfrm>
          <a:prstGeom prst="rect">
            <a:avLst/>
          </a:prstGeom>
        </p:spPr>
        <p:txBody>
          <a:bodyPr wrap="none">
            <a:spAutoFit/>
          </a:bodyPr>
          <a:lstStyle/>
          <a:p>
            <a:r>
              <a:rPr lang="uk-UA" b="1" i="1" dirty="0">
                <a:solidFill>
                  <a:srgbClr val="0070C0"/>
                </a:solidFill>
              </a:rPr>
              <a:t>Прапор Стрия</a:t>
            </a:r>
          </a:p>
        </p:txBody>
      </p:sp>
      <p:pic>
        <p:nvPicPr>
          <p:cNvPr id="1026" name="Picture 2">
            <a:extLst>
              <a:ext uri="{FF2B5EF4-FFF2-40B4-BE49-F238E27FC236}">
                <a16:creationId xmlns:a16="http://schemas.microsoft.com/office/drawing/2014/main" id="{1575E253-9B48-45D7-9F1F-671ACD73BA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0386" y="2589327"/>
            <a:ext cx="2196814" cy="3026721"/>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кутник 5">
            <a:extLst>
              <a:ext uri="{FF2B5EF4-FFF2-40B4-BE49-F238E27FC236}">
                <a16:creationId xmlns:a16="http://schemas.microsoft.com/office/drawing/2014/main" id="{0249A0C8-5AAA-4B4A-B9D6-7FD27CC3453E}"/>
              </a:ext>
            </a:extLst>
          </p:cNvPr>
          <p:cNvSpPr/>
          <p:nvPr/>
        </p:nvSpPr>
        <p:spPr>
          <a:xfrm>
            <a:off x="9690386" y="5683026"/>
            <a:ext cx="1342099" cy="369332"/>
          </a:xfrm>
          <a:prstGeom prst="rect">
            <a:avLst/>
          </a:prstGeom>
        </p:spPr>
        <p:txBody>
          <a:bodyPr wrap="none">
            <a:spAutoFit/>
          </a:bodyPr>
          <a:lstStyle/>
          <a:p>
            <a:r>
              <a:rPr lang="uk-UA" b="1" i="1" dirty="0">
                <a:solidFill>
                  <a:srgbClr val="0070C0"/>
                </a:solidFill>
              </a:rPr>
              <a:t>Герб Стрия</a:t>
            </a:r>
          </a:p>
        </p:txBody>
      </p:sp>
    </p:spTree>
    <p:extLst>
      <p:ext uri="{BB962C8B-B14F-4D97-AF65-F5344CB8AC3E}">
        <p14:creationId xmlns:p14="http://schemas.microsoft.com/office/powerpoint/2010/main" val="4248105942"/>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54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032F302-C86F-ECF3-73A1-D3F45E4B7962}"/>
              </a:ext>
            </a:extLst>
          </p:cNvPr>
          <p:cNvSpPr txBox="1"/>
          <p:nvPr/>
        </p:nvSpPr>
        <p:spPr>
          <a:xfrm>
            <a:off x="2287865" y="612390"/>
            <a:ext cx="276594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uk-UA" sz="3200" b="1" dirty="0">
                <a:solidFill>
                  <a:srgbClr val="FF0000"/>
                </a:solidFill>
                <a:ea typeface="Calibri"/>
                <a:cs typeface="Calibri"/>
              </a:rPr>
              <a:t>Екскурсійний маршрут</a:t>
            </a:r>
          </a:p>
        </p:txBody>
      </p:sp>
      <p:pic>
        <p:nvPicPr>
          <p:cNvPr id="8" name="Рисунок 7" descr="Зображення, що містить знімок екрана, чорно-білий, шов&#10;&#10;Вміст, створений ШІ, може бути неправильним.">
            <a:extLst>
              <a:ext uri="{FF2B5EF4-FFF2-40B4-BE49-F238E27FC236}">
                <a16:creationId xmlns:a16="http://schemas.microsoft.com/office/drawing/2014/main" id="{C4B71780-88F2-FE28-8124-B08A71CA48F7}"/>
              </a:ext>
            </a:extLst>
          </p:cNvPr>
          <p:cNvPicPr>
            <a:picLocks noChangeAspect="1"/>
          </p:cNvPicPr>
          <p:nvPr/>
        </p:nvPicPr>
        <p:blipFill>
          <a:blip r:embed="rId2"/>
          <a:stretch>
            <a:fillRect/>
          </a:stretch>
        </p:blipFill>
        <p:spPr>
          <a:xfrm rot="-10800000" flipV="1">
            <a:off x="4057845" y="3629320"/>
            <a:ext cx="1996816" cy="2060979"/>
          </a:xfrm>
          <a:prstGeom prst="rect">
            <a:avLst/>
          </a:prstGeom>
        </p:spPr>
      </p:pic>
      <p:sp>
        <p:nvSpPr>
          <p:cNvPr id="21" name="TextBox 20">
            <a:extLst>
              <a:ext uri="{FF2B5EF4-FFF2-40B4-BE49-F238E27FC236}">
                <a16:creationId xmlns:a16="http://schemas.microsoft.com/office/drawing/2014/main" id="{894F5B66-AEFA-10A7-8B94-4F35CA058958}"/>
              </a:ext>
            </a:extLst>
          </p:cNvPr>
          <p:cNvSpPr txBox="1"/>
          <p:nvPr/>
        </p:nvSpPr>
        <p:spPr>
          <a:xfrm rot="5400000">
            <a:off x="5372177" y="4923145"/>
            <a:ext cx="1871032"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af-ZA" sz="1400" dirty="0">
                <a:hlinkClick r:id="rId3"/>
              </a:rPr>
              <a:t>Google Earth Lin</a:t>
            </a:r>
            <a:r>
              <a:rPr lang="af-ZA" dirty="0">
                <a:hlinkClick r:id="rId3"/>
              </a:rPr>
              <a:t>k</a:t>
            </a:r>
            <a:endParaRPr lang="en-US" dirty="0"/>
          </a:p>
        </p:txBody>
      </p:sp>
      <p:pic>
        <p:nvPicPr>
          <p:cNvPr id="2" name="Рисунок 1">
            <a:extLst>
              <a:ext uri="{FF2B5EF4-FFF2-40B4-BE49-F238E27FC236}">
                <a16:creationId xmlns:a16="http://schemas.microsoft.com/office/drawing/2014/main" id="{FB0804C5-EC4F-46D7-87C0-CEC0FE813AD9}"/>
              </a:ext>
            </a:extLst>
          </p:cNvPr>
          <p:cNvPicPr>
            <a:picLocks noChangeAspect="1"/>
          </p:cNvPicPr>
          <p:nvPr/>
        </p:nvPicPr>
        <p:blipFill>
          <a:blip r:embed="rId4"/>
          <a:stretch>
            <a:fillRect/>
          </a:stretch>
        </p:blipFill>
        <p:spPr>
          <a:xfrm>
            <a:off x="766119" y="2169668"/>
            <a:ext cx="3043493" cy="4194394"/>
          </a:xfrm>
          <a:prstGeom prst="rect">
            <a:avLst/>
          </a:prstGeom>
        </p:spPr>
      </p:pic>
      <p:pic>
        <p:nvPicPr>
          <p:cNvPr id="3" name="Рисунок 2">
            <a:extLst>
              <a:ext uri="{FF2B5EF4-FFF2-40B4-BE49-F238E27FC236}">
                <a16:creationId xmlns:a16="http://schemas.microsoft.com/office/drawing/2014/main" id="{744F1700-5B9A-481C-8EB4-9EB9BF1237E5}"/>
              </a:ext>
            </a:extLst>
          </p:cNvPr>
          <p:cNvPicPr>
            <a:picLocks noChangeAspect="1"/>
          </p:cNvPicPr>
          <p:nvPr/>
        </p:nvPicPr>
        <p:blipFill>
          <a:blip r:embed="rId5"/>
          <a:stretch>
            <a:fillRect/>
          </a:stretch>
        </p:blipFill>
        <p:spPr>
          <a:xfrm>
            <a:off x="6444350" y="477400"/>
            <a:ext cx="5273891" cy="2940194"/>
          </a:xfrm>
          <a:prstGeom prst="rect">
            <a:avLst/>
          </a:prstGeom>
        </p:spPr>
      </p:pic>
      <p:pic>
        <p:nvPicPr>
          <p:cNvPr id="4" name="Рисунок 3">
            <a:extLst>
              <a:ext uri="{FF2B5EF4-FFF2-40B4-BE49-F238E27FC236}">
                <a16:creationId xmlns:a16="http://schemas.microsoft.com/office/drawing/2014/main" id="{DBFE55B6-FCC7-49BD-BAE1-C9CDEBF36963}"/>
              </a:ext>
            </a:extLst>
          </p:cNvPr>
          <p:cNvPicPr>
            <a:picLocks noChangeAspect="1"/>
          </p:cNvPicPr>
          <p:nvPr/>
        </p:nvPicPr>
        <p:blipFill>
          <a:blip r:embed="rId6"/>
          <a:stretch>
            <a:fillRect/>
          </a:stretch>
        </p:blipFill>
        <p:spPr>
          <a:xfrm>
            <a:off x="6466728" y="3370443"/>
            <a:ext cx="5273891" cy="2993619"/>
          </a:xfrm>
          <a:prstGeom prst="rect">
            <a:avLst/>
          </a:prstGeom>
        </p:spPr>
      </p:pic>
      <p:sp>
        <p:nvSpPr>
          <p:cNvPr id="6" name="Прямокутник 5">
            <a:extLst>
              <a:ext uri="{FF2B5EF4-FFF2-40B4-BE49-F238E27FC236}">
                <a16:creationId xmlns:a16="http://schemas.microsoft.com/office/drawing/2014/main" id="{3AE3989B-C016-4E7E-BD8F-D2B45053E0C8}"/>
              </a:ext>
            </a:extLst>
          </p:cNvPr>
          <p:cNvSpPr/>
          <p:nvPr/>
        </p:nvSpPr>
        <p:spPr>
          <a:xfrm>
            <a:off x="766119" y="1799006"/>
            <a:ext cx="3259162" cy="369332"/>
          </a:xfrm>
          <a:prstGeom prst="rect">
            <a:avLst/>
          </a:prstGeom>
        </p:spPr>
        <p:txBody>
          <a:bodyPr wrap="none">
            <a:spAutoFit/>
          </a:bodyPr>
          <a:lstStyle/>
          <a:p>
            <a:r>
              <a:rPr lang="ru-RU" b="1" dirty="0" err="1"/>
              <a:t>Довжина</a:t>
            </a:r>
            <a:r>
              <a:rPr lang="ru-RU" b="1" dirty="0"/>
              <a:t> маршруту 2 826,42 м</a:t>
            </a:r>
            <a:endParaRPr lang="uk-UA" b="1" dirty="0"/>
          </a:p>
        </p:txBody>
      </p:sp>
    </p:spTree>
    <p:extLst>
      <p:ext uri="{BB962C8B-B14F-4D97-AF65-F5344CB8AC3E}">
        <p14:creationId xmlns:p14="http://schemas.microsoft.com/office/powerpoint/2010/main" val="1650572025"/>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59">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Рисунок 6">
            <a:extLst>
              <a:ext uri="{FF2B5EF4-FFF2-40B4-BE49-F238E27FC236}">
                <a16:creationId xmlns:a16="http://schemas.microsoft.com/office/drawing/2014/main" id="{98494B1B-8701-E7D6-3647-4D4F01590C00}"/>
              </a:ext>
            </a:extLst>
          </p:cNvPr>
          <p:cNvPicPr>
            <a:picLocks noChangeAspect="1"/>
          </p:cNvPicPr>
          <p:nvPr/>
        </p:nvPicPr>
        <p:blipFill>
          <a:blip r:embed="rId2">
            <a:extLst>
              <a:ext uri="{28A0092B-C50C-407E-A947-70E740481C1C}">
                <a14:useLocalDpi xmlns:a14="http://schemas.microsoft.com/office/drawing/2010/main" val="0"/>
              </a:ext>
            </a:extLst>
          </a:blip>
          <a:srcRect l="17894" r="1903" b="-1"/>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Заголовок 1">
            <a:extLst>
              <a:ext uri="{FF2B5EF4-FFF2-40B4-BE49-F238E27FC236}">
                <a16:creationId xmlns:a16="http://schemas.microsoft.com/office/drawing/2014/main" id="{1F1F9311-5856-3C68-DC19-61AB2BC423B2}"/>
              </a:ext>
            </a:extLst>
          </p:cNvPr>
          <p:cNvSpPr>
            <a:spLocks noGrp="1"/>
          </p:cNvSpPr>
          <p:nvPr>
            <p:ph type="title"/>
          </p:nvPr>
        </p:nvSpPr>
        <p:spPr>
          <a:xfrm>
            <a:off x="5738511" y="3877253"/>
            <a:ext cx="5753464" cy="949004"/>
          </a:xfrm>
        </p:spPr>
        <p:txBody>
          <a:bodyPr vert="horz" lIns="91440" tIns="45720" rIns="91440" bIns="45720" rtlCol="0" anchor="b">
            <a:noAutofit/>
          </a:bodyPr>
          <a:lstStyle/>
          <a:p>
            <a:pPr algn="ctr"/>
            <a:r>
              <a:rPr lang="en-US" sz="3200" b="1" i="0" kern="1200" dirty="0" err="1">
                <a:solidFill>
                  <a:srgbClr val="FF0000"/>
                </a:solidFill>
                <a:effectLst/>
                <a:latin typeface="Calibri" panose="020F0502020204030204" pitchFamily="34" charset="0"/>
                <a:cs typeface="Calibri" panose="020F0502020204030204" pitchFamily="34" charset="0"/>
              </a:rPr>
              <a:t>Катедральний</a:t>
            </a:r>
            <a:r>
              <a:rPr lang="en-US" sz="3200" b="1" i="0" kern="1200" dirty="0">
                <a:solidFill>
                  <a:srgbClr val="FF0000"/>
                </a:solidFill>
                <a:effectLst/>
                <a:latin typeface="Calibri" panose="020F0502020204030204" pitchFamily="34" charset="0"/>
                <a:cs typeface="Calibri" panose="020F0502020204030204" pitchFamily="34" charset="0"/>
              </a:rPr>
              <a:t> </a:t>
            </a:r>
            <a:r>
              <a:rPr lang="en-US" sz="3200" b="1" i="0" kern="1200" dirty="0" err="1">
                <a:solidFill>
                  <a:srgbClr val="FF0000"/>
                </a:solidFill>
                <a:effectLst/>
                <a:latin typeface="Calibri" panose="020F0502020204030204" pitchFamily="34" charset="0"/>
                <a:cs typeface="Calibri" panose="020F0502020204030204" pitchFamily="34" charset="0"/>
              </a:rPr>
              <a:t>храм</a:t>
            </a:r>
            <a:r>
              <a:rPr lang="en-US" sz="3200" b="1" i="0" kern="1200" dirty="0">
                <a:solidFill>
                  <a:srgbClr val="FF0000"/>
                </a:solidFill>
                <a:effectLst/>
                <a:latin typeface="Calibri" panose="020F0502020204030204" pitchFamily="34" charset="0"/>
                <a:cs typeface="Calibri" panose="020F0502020204030204" pitchFamily="34" charset="0"/>
              </a:rPr>
              <a:t> </a:t>
            </a:r>
            <a:r>
              <a:rPr lang="en-US" sz="3200" b="1" i="0" kern="1200" dirty="0" err="1">
                <a:solidFill>
                  <a:srgbClr val="FF0000"/>
                </a:solidFill>
                <a:effectLst/>
                <a:latin typeface="Calibri" panose="020F0502020204030204" pitchFamily="34" charset="0"/>
                <a:cs typeface="Calibri" panose="020F0502020204030204" pitchFamily="34" charset="0"/>
              </a:rPr>
              <a:t>Успіння</a:t>
            </a:r>
            <a:r>
              <a:rPr lang="en-US" sz="3200" b="1" i="0" kern="1200" dirty="0">
                <a:solidFill>
                  <a:srgbClr val="FF0000"/>
                </a:solidFill>
                <a:effectLst/>
                <a:latin typeface="Calibri" panose="020F0502020204030204" pitchFamily="34" charset="0"/>
                <a:cs typeface="Calibri" panose="020F0502020204030204" pitchFamily="34" charset="0"/>
              </a:rPr>
              <a:t> </a:t>
            </a:r>
            <a:r>
              <a:rPr lang="en-US" sz="3200" b="1" i="0" kern="1200" dirty="0" err="1">
                <a:solidFill>
                  <a:srgbClr val="FF0000"/>
                </a:solidFill>
                <a:effectLst/>
                <a:latin typeface="Calibri" panose="020F0502020204030204" pitchFamily="34" charset="0"/>
                <a:cs typeface="Calibri" panose="020F0502020204030204" pitchFamily="34" charset="0"/>
              </a:rPr>
              <a:t>Пресвятої</a:t>
            </a:r>
            <a:r>
              <a:rPr lang="en-US" sz="3200" b="1" i="0" kern="1200" dirty="0">
                <a:solidFill>
                  <a:srgbClr val="FF0000"/>
                </a:solidFill>
                <a:effectLst/>
                <a:latin typeface="Calibri" panose="020F0502020204030204" pitchFamily="34" charset="0"/>
                <a:cs typeface="Calibri" panose="020F0502020204030204" pitchFamily="34" charset="0"/>
              </a:rPr>
              <a:t> </a:t>
            </a:r>
            <a:r>
              <a:rPr lang="en-US" sz="3200" b="1" i="0" kern="1200" dirty="0" err="1">
                <a:solidFill>
                  <a:srgbClr val="FF0000"/>
                </a:solidFill>
                <a:effectLst/>
                <a:latin typeface="Calibri" panose="020F0502020204030204" pitchFamily="34" charset="0"/>
                <a:cs typeface="Calibri" panose="020F0502020204030204" pitchFamily="34" charset="0"/>
              </a:rPr>
              <a:t>Богородиці</a:t>
            </a:r>
            <a:endParaRPr lang="en-US" sz="3200" b="1" kern="1200" dirty="0">
              <a:solidFill>
                <a:srgbClr val="FF0000"/>
              </a:solidFill>
              <a:effectLst/>
              <a:latin typeface="Calibri" panose="020F0502020204030204" pitchFamily="34" charset="0"/>
              <a:cs typeface="Calibri" panose="020F0502020204030204" pitchFamily="34" charset="0"/>
            </a:endParaRPr>
          </a:p>
        </p:txBody>
      </p:sp>
      <p:sp>
        <p:nvSpPr>
          <p:cNvPr id="3" name="Місце для вмісту 2">
            <a:extLst>
              <a:ext uri="{FF2B5EF4-FFF2-40B4-BE49-F238E27FC236}">
                <a16:creationId xmlns:a16="http://schemas.microsoft.com/office/drawing/2014/main" id="{3D92626E-82B2-CBF6-E9CD-61AFBA7D572F}"/>
              </a:ext>
            </a:extLst>
          </p:cNvPr>
          <p:cNvSpPr>
            <a:spLocks noGrp="1"/>
          </p:cNvSpPr>
          <p:nvPr>
            <p:ph idx="1"/>
          </p:nvPr>
        </p:nvSpPr>
        <p:spPr>
          <a:xfrm>
            <a:off x="6094476" y="4792190"/>
            <a:ext cx="5753463" cy="1530093"/>
          </a:xfrm>
        </p:spPr>
        <p:txBody>
          <a:bodyPr vert="horz" lIns="91440" tIns="45720" rIns="91440" bIns="45720" rtlCol="0">
            <a:normAutofit lnSpcReduction="10000"/>
          </a:bodyPr>
          <a:lstStyle/>
          <a:p>
            <a:pPr marL="0" indent="0">
              <a:buNone/>
            </a:pPr>
            <a:r>
              <a:rPr lang="uk-UA" sz="24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1локація</a:t>
            </a:r>
            <a:r>
              <a:rPr lang="uk-UA" sz="1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Адреса:</a:t>
            </a:r>
            <a:r>
              <a:rPr lang="uk-UA" sz="1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вул. Успенська, 18</a:t>
            </a:r>
          </a:p>
          <a:p>
            <a:pPr marL="0" indent="0" algn="just">
              <a:buNone/>
            </a:pPr>
            <a:r>
              <a:rPr lang="uk-UA" sz="1600" b="1" dirty="0">
                <a:latin typeface="Times New Roman" panose="02020603050405020304" pitchFamily="18" charset="0"/>
                <a:ea typeface="Calibri" panose="020F0502020204030204" pitchFamily="34" charset="0"/>
                <a:cs typeface="Times New Roman" panose="02020603050405020304" pitchFamily="18" charset="0"/>
              </a:rPr>
              <a:t>Храм перероблений із францисканського костелу, який австрійський уряд передав українській громаді під церкву. 25 січня </a:t>
            </a:r>
            <a:r>
              <a:rPr lang="uk-UA" sz="1600" b="1" i="1" dirty="0">
                <a:latin typeface="Times New Roman" panose="02020603050405020304" pitchFamily="18" charset="0"/>
                <a:ea typeface="Calibri" panose="020F0502020204030204" pitchFamily="34" charset="0"/>
                <a:cs typeface="Times New Roman" panose="02020603050405020304" pitchFamily="18" charset="0"/>
              </a:rPr>
              <a:t>1946 р.</a:t>
            </a:r>
            <a:r>
              <a:rPr lang="uk-UA" sz="1600" b="1" dirty="0">
                <a:latin typeface="Times New Roman" panose="02020603050405020304" pitchFamily="18" charset="0"/>
                <a:ea typeface="Calibri" panose="020F0502020204030204" pitchFamily="34" charset="0"/>
                <a:cs typeface="Times New Roman" panose="02020603050405020304" pitchFamily="18" charset="0"/>
              </a:rPr>
              <a:t> храм отримав </a:t>
            </a:r>
            <a:r>
              <a:rPr lang="uk-UA" sz="1600" b="1" i="1" dirty="0" err="1">
                <a:latin typeface="Times New Roman" panose="02020603050405020304" pitchFamily="18" charset="0"/>
                <a:ea typeface="Calibri" panose="020F0502020204030204" pitchFamily="34" charset="0"/>
                <a:cs typeface="Times New Roman" panose="02020603050405020304" pitchFamily="18" charset="0"/>
              </a:rPr>
              <a:t>Ліську</a:t>
            </a:r>
            <a:r>
              <a:rPr lang="uk-UA" sz="1600" b="1" i="1" dirty="0">
                <a:latin typeface="Times New Roman" panose="02020603050405020304" pitchFamily="18" charset="0"/>
                <a:ea typeface="Calibri" panose="020F0502020204030204" pitchFamily="34" charset="0"/>
                <a:cs typeface="Times New Roman" panose="02020603050405020304" pitchFamily="18" charset="0"/>
              </a:rPr>
              <a:t> чудотворну ікону Богородиці</a:t>
            </a:r>
            <a:r>
              <a:rPr lang="uk-UA" sz="1600" b="1" dirty="0">
                <a:latin typeface="Times New Roman" panose="02020603050405020304" pitchFamily="18" charset="0"/>
                <a:ea typeface="Calibri" panose="020F0502020204030204" pitchFamily="34" charset="0"/>
                <a:cs typeface="Times New Roman" panose="02020603050405020304" pitchFamily="18" charset="0"/>
              </a:rPr>
              <a:t>, яку привезли з Польщі. Перші згадки про неї як про чудотворну датуються 1570 р. </a:t>
            </a:r>
            <a:endParaRPr lang="en-US" sz="1600" b="1" kern="1200" dirty="0">
              <a:solidFill>
                <a:schemeClr val="tx1"/>
              </a:solidFill>
              <a:effectLst/>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14709A93-4FFA-89F8-9808-DD9A1322D50A}"/>
              </a:ext>
            </a:extLst>
          </p:cNvPr>
          <p:cNvPicPr>
            <a:picLocks noChangeAspect="1"/>
          </p:cNvPicPr>
          <p:nvPr/>
        </p:nvPicPr>
        <p:blipFill>
          <a:blip r:embed="rId3">
            <a:extLst>
              <a:ext uri="{28A0092B-C50C-407E-A947-70E740481C1C}">
                <a14:useLocalDpi xmlns:a14="http://schemas.microsoft.com/office/drawing/2010/main" val="0"/>
              </a:ext>
            </a:extLst>
          </a:blip>
          <a:srcRect t="15337" r="-1" b="20589"/>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4047352923"/>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E258650C-FEE2-4F8C-F340-8A4A6829C154}"/>
              </a:ext>
            </a:extLst>
          </p:cNvPr>
          <p:cNvSpPr>
            <a:spLocks noGrp="1"/>
          </p:cNvSpPr>
          <p:nvPr>
            <p:ph type="title"/>
          </p:nvPr>
        </p:nvSpPr>
        <p:spPr>
          <a:xfrm>
            <a:off x="838201" y="365125"/>
            <a:ext cx="3816095" cy="1938076"/>
          </a:xfrm>
        </p:spPr>
        <p:txBody>
          <a:bodyPr>
            <a:normAutofit/>
          </a:bodyPr>
          <a:lstStyle/>
          <a:p>
            <a:pPr algn="ctr"/>
            <a:r>
              <a:rPr lang="uk-UA" sz="3200" b="1" i="0" dirty="0">
                <a:solidFill>
                  <a:srgbClr val="FF0000"/>
                </a:solidFill>
                <a:effectLst/>
                <a:latin typeface="+mn-lt"/>
              </a:rPr>
              <a:t>Стрийська велика синагога</a:t>
            </a:r>
            <a:endParaRPr lang="uk-UA" sz="3200" b="1" dirty="0">
              <a:solidFill>
                <a:srgbClr val="FF0000"/>
              </a:solidFill>
              <a:effectLst/>
              <a:latin typeface="+mn-lt"/>
            </a:endParaRPr>
          </a:p>
        </p:txBody>
      </p:sp>
      <p:sp>
        <p:nvSpPr>
          <p:cNvPr id="3" name="Місце для вмісту 2">
            <a:extLst>
              <a:ext uri="{FF2B5EF4-FFF2-40B4-BE49-F238E27FC236}">
                <a16:creationId xmlns:a16="http://schemas.microsoft.com/office/drawing/2014/main" id="{9D22756E-6B2C-31B5-D88E-C9775F44612E}"/>
              </a:ext>
            </a:extLst>
          </p:cNvPr>
          <p:cNvSpPr>
            <a:spLocks noGrp="1"/>
          </p:cNvSpPr>
          <p:nvPr>
            <p:ph idx="1"/>
          </p:nvPr>
        </p:nvSpPr>
        <p:spPr>
          <a:xfrm>
            <a:off x="283135" y="2418611"/>
            <a:ext cx="4443593" cy="3694372"/>
          </a:xfrm>
        </p:spPr>
        <p:txBody>
          <a:bodyPr vert="horz" lIns="91440" tIns="45720" rIns="91440" bIns="45720" rtlCol="0" anchor="t">
            <a:normAutofit/>
          </a:bodyPr>
          <a:lstStyle/>
          <a:p>
            <a:pPr marL="0" indent="0">
              <a:buNone/>
            </a:pPr>
            <a:r>
              <a:rPr lang="uk-UA" sz="24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локація </a:t>
            </a:r>
            <a:r>
              <a:rPr lang="uk-UA" sz="1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Адреса: вул. Юрія Липи, 4</a:t>
            </a:r>
          </a:p>
          <a:p>
            <a:pPr marL="0" indent="0">
              <a:buNone/>
            </a:pPr>
            <a:endParaRPr lang="uk-UA" sz="20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0" indent="0" algn="ctr">
              <a:buNone/>
            </a:pPr>
            <a:r>
              <a:rPr lang="uk-UA" sz="1600" b="1" dirty="0">
                <a:latin typeface="Times New Roman" panose="02020603050405020304" pitchFamily="18" charset="0"/>
                <a:ea typeface="Times New Roman" panose="02020603050405020304" pitchFamily="18" charset="0"/>
                <a:cs typeface="Times New Roman" panose="02020603050405020304" pitchFamily="18" charset="0"/>
              </a:rPr>
              <a:t>Була зведена у </a:t>
            </a:r>
            <a:r>
              <a:rPr lang="uk-UA" sz="1600" b="1" i="1" dirty="0">
                <a:latin typeface="Times New Roman" panose="02020603050405020304" pitchFamily="18" charset="0"/>
                <a:ea typeface="Times New Roman" panose="02020603050405020304" pitchFamily="18" charset="0"/>
                <a:cs typeface="Times New Roman" panose="02020603050405020304" pitchFamily="18" charset="0"/>
              </a:rPr>
              <a:t>1817 р.</a:t>
            </a:r>
            <a:r>
              <a:rPr lang="uk-UA" sz="1600" b="1" dirty="0">
                <a:latin typeface="Times New Roman" panose="02020603050405020304" pitchFamily="18" charset="0"/>
                <a:ea typeface="Times New Roman" panose="02020603050405020304" pitchFamily="18" charset="0"/>
                <a:cs typeface="Times New Roman" panose="02020603050405020304" pitchFamily="18" charset="0"/>
              </a:rPr>
              <a:t> коштом єврейської громади міста. Після Другої світової війни синагогу переобладнали під торговельні склади, а наприкінці 70-х років XX ст. планували зробити басейн. На сьогоднішній день від неї залишилися лише руїни </a:t>
            </a:r>
            <a:endParaRPr lang="uk-UA" sz="1600" b="1" dirty="0">
              <a:effectLst/>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B833CAF3-ABD0-8C64-2335-BBAB3C3788AE}"/>
              </a:ext>
            </a:extLst>
          </p:cNvPr>
          <p:cNvPicPr>
            <a:picLocks noChangeAspect="1"/>
          </p:cNvPicPr>
          <p:nvPr/>
        </p:nvPicPr>
        <p:blipFill>
          <a:blip r:embed="rId2">
            <a:extLst>
              <a:ext uri="{28A0092B-C50C-407E-A947-70E740481C1C}">
                <a14:useLocalDpi xmlns:a14="http://schemas.microsoft.com/office/drawing/2010/main" val="0"/>
              </a:ext>
            </a:extLst>
          </a:blip>
          <a:srcRect t="7992" r="-1" b="10572"/>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Рисунок 3">
            <a:extLst>
              <a:ext uri="{FF2B5EF4-FFF2-40B4-BE49-F238E27FC236}">
                <a16:creationId xmlns:a16="http://schemas.microsoft.com/office/drawing/2014/main" id="{D052B6DE-1D14-FB7B-C322-4F11A97CF386}"/>
              </a:ext>
            </a:extLst>
          </p:cNvPr>
          <p:cNvPicPr>
            <a:picLocks noChangeAspect="1"/>
          </p:cNvPicPr>
          <p:nvPr/>
        </p:nvPicPr>
        <p:blipFill>
          <a:blip r:embed="rId3">
            <a:extLst>
              <a:ext uri="{28A0092B-C50C-407E-A947-70E740481C1C}">
                <a14:useLocalDpi xmlns:a14="http://schemas.microsoft.com/office/drawing/2010/main" val="0"/>
              </a:ext>
            </a:extLst>
          </a:blip>
          <a:srcRect t="14786" b="15918"/>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6" name="TextBox 5">
            <a:extLst>
              <a:ext uri="{FF2B5EF4-FFF2-40B4-BE49-F238E27FC236}">
                <a16:creationId xmlns:a16="http://schemas.microsoft.com/office/drawing/2014/main" id="{4DDCEE27-875E-ADB3-45C8-43E43D15CDC3}"/>
              </a:ext>
            </a:extLst>
          </p:cNvPr>
          <p:cNvSpPr txBox="1"/>
          <p:nvPr/>
        </p:nvSpPr>
        <p:spPr>
          <a:xfrm>
            <a:off x="7007086" y="3318219"/>
            <a:ext cx="518986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af-ZA" sz="1800" dirty="0">
                <a:solidFill>
                  <a:srgbClr val="000000"/>
                </a:solidFill>
                <a:effectLst/>
                <a:latin typeface="Calibri" panose="020F0502020204030204" pitchFamily="34" charset="0"/>
                <a:hlinkClick r:id="rId4"/>
              </a:rPr>
              <a:t>https://stryi-tur.info/strij-misto/xrami-striya/sinagoga</a:t>
            </a:r>
            <a:endParaRPr lang="uk-UA" dirty="0"/>
          </a:p>
        </p:txBody>
      </p:sp>
    </p:spTree>
    <p:extLst>
      <p:ext uri="{BB962C8B-B14F-4D97-AF65-F5344CB8AC3E}">
        <p14:creationId xmlns:p14="http://schemas.microsoft.com/office/powerpoint/2010/main" val="3784710801"/>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2EB93B8D-3FFB-BA0E-D6D1-7715BF92121D}"/>
              </a:ext>
            </a:extLst>
          </p:cNvPr>
          <p:cNvSpPr>
            <a:spLocks noGrp="1"/>
          </p:cNvSpPr>
          <p:nvPr>
            <p:ph type="title"/>
          </p:nvPr>
        </p:nvSpPr>
        <p:spPr>
          <a:xfrm>
            <a:off x="3970366" y="609600"/>
            <a:ext cx="4267200" cy="1351472"/>
          </a:xfrm>
        </p:spPr>
        <p:txBody>
          <a:bodyPr>
            <a:normAutofit/>
          </a:bodyPr>
          <a:lstStyle/>
          <a:p>
            <a:pPr algn="ctr"/>
            <a:r>
              <a:rPr lang="uk-UA" sz="3200" b="1" i="0" dirty="0">
                <a:solidFill>
                  <a:srgbClr val="FF0000"/>
                </a:solidFill>
                <a:effectLst/>
                <a:latin typeface="+mn-lt"/>
              </a:rPr>
              <a:t>Костел Різдва Пресвятої Богородиці</a:t>
            </a:r>
            <a:r>
              <a:rPr lang="uk-UA" sz="3200" b="0" i="0" dirty="0">
                <a:solidFill>
                  <a:srgbClr val="FF0000"/>
                </a:solidFill>
                <a:effectLst/>
                <a:latin typeface="+mn-lt"/>
              </a:rPr>
              <a:t> </a:t>
            </a:r>
            <a:endParaRPr lang="uk-UA" sz="3200" dirty="0">
              <a:solidFill>
                <a:srgbClr val="FF0000"/>
              </a:solidFill>
              <a:effectLst/>
              <a:latin typeface="+mn-lt"/>
            </a:endParaRPr>
          </a:p>
        </p:txBody>
      </p:sp>
      <p:pic>
        <p:nvPicPr>
          <p:cNvPr id="5" name="Рисунок 4">
            <a:extLst>
              <a:ext uri="{FF2B5EF4-FFF2-40B4-BE49-F238E27FC236}">
                <a16:creationId xmlns:a16="http://schemas.microsoft.com/office/drawing/2014/main" id="{24B1515D-7994-D85A-9FDC-1867EA11D425}"/>
              </a:ext>
            </a:extLst>
          </p:cNvPr>
          <p:cNvPicPr>
            <a:picLocks noChangeAspect="1"/>
          </p:cNvPicPr>
          <p:nvPr/>
        </p:nvPicPr>
        <p:blipFill>
          <a:blip r:embed="rId2">
            <a:extLst>
              <a:ext uri="{28A0092B-C50C-407E-A947-70E740481C1C}">
                <a14:useLocalDpi xmlns:a14="http://schemas.microsoft.com/office/drawing/2010/main" val="0"/>
              </a:ext>
            </a:extLst>
          </a:blip>
          <a:srcRect l="22007" r="7319"/>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Місце для вмісту 2">
            <a:extLst>
              <a:ext uri="{FF2B5EF4-FFF2-40B4-BE49-F238E27FC236}">
                <a16:creationId xmlns:a16="http://schemas.microsoft.com/office/drawing/2014/main" id="{8F466558-0294-F6E9-CC26-8C9DEAEEDA36}"/>
              </a:ext>
            </a:extLst>
          </p:cNvPr>
          <p:cNvSpPr>
            <a:spLocks noGrp="1"/>
          </p:cNvSpPr>
          <p:nvPr>
            <p:ph idx="1"/>
          </p:nvPr>
        </p:nvSpPr>
        <p:spPr>
          <a:xfrm>
            <a:off x="4198966" y="2147357"/>
            <a:ext cx="3810000" cy="4101042"/>
          </a:xfrm>
        </p:spPr>
        <p:txBody>
          <a:bodyPr>
            <a:normAutofit/>
          </a:bodyPr>
          <a:lstStyle/>
          <a:p>
            <a:pPr marL="0" indent="0">
              <a:buNone/>
            </a:pPr>
            <a:endParaRPr lang="uk-UA" sz="2400" b="1" u="sng" dirty="0">
              <a:solidFill>
                <a:srgbClr val="FF0000"/>
              </a:solidFill>
              <a:latin typeface="Times New Roman" panose="02020603050405020304" pitchFamily="18" charset="0"/>
              <a:ea typeface="Times New Roman" panose="02020603050405020304" pitchFamily="18" charset="0"/>
            </a:endParaRPr>
          </a:p>
          <a:p>
            <a:pPr marL="0" indent="0">
              <a:buNone/>
            </a:pPr>
            <a:r>
              <a:rPr lang="uk-UA" sz="2400" b="1" u="sng" dirty="0">
                <a:solidFill>
                  <a:srgbClr val="FF0000"/>
                </a:solidFill>
                <a:latin typeface="Times New Roman" panose="02020603050405020304" pitchFamily="18" charset="0"/>
                <a:ea typeface="Times New Roman" panose="02020603050405020304" pitchFamily="18" charset="0"/>
              </a:rPr>
              <a:t>3 локація </a:t>
            </a:r>
            <a:r>
              <a:rPr lang="uk-UA" sz="1400" dirty="0">
                <a:solidFill>
                  <a:srgbClr val="FF0000"/>
                </a:solidFill>
                <a:latin typeface="Times New Roman" panose="02020603050405020304" pitchFamily="18" charset="0"/>
                <a:ea typeface="Times New Roman" panose="02020603050405020304" pitchFamily="18" charset="0"/>
              </a:rPr>
              <a:t>Адреса: вул.22 січня,1</a:t>
            </a:r>
          </a:p>
          <a:p>
            <a:pPr marL="0" indent="0">
              <a:buNone/>
            </a:pPr>
            <a:endParaRPr lang="uk-UA" sz="1400" dirty="0">
              <a:solidFill>
                <a:srgbClr val="FF0000"/>
              </a:solidFill>
              <a:latin typeface="Times New Roman" panose="02020603050405020304" pitchFamily="18" charset="0"/>
              <a:ea typeface="Times New Roman" panose="02020603050405020304" pitchFamily="18" charset="0"/>
            </a:endParaRPr>
          </a:p>
          <a:p>
            <a:pPr marL="0" indent="0" algn="ctr">
              <a:buNone/>
            </a:pPr>
            <a:r>
              <a:rPr lang="uk-UA" sz="1600" b="1" dirty="0">
                <a:latin typeface="Times New Roman" panose="02020603050405020304" pitchFamily="18" charset="0"/>
                <a:ea typeface="Calibri" panose="020F0502020204030204" pitchFamily="34" charset="0"/>
                <a:cs typeface="Times New Roman" panose="02020603050405020304" pitchFamily="18" charset="0"/>
              </a:rPr>
              <a:t>Був збудований у </a:t>
            </a:r>
            <a:r>
              <a:rPr lang="uk-UA" sz="1600" b="1" i="1" dirty="0">
                <a:latin typeface="Times New Roman" panose="02020603050405020304" pitchFamily="18" charset="0"/>
                <a:ea typeface="Calibri" panose="020F0502020204030204" pitchFamily="34" charset="0"/>
                <a:cs typeface="Times New Roman" panose="02020603050405020304" pitchFamily="18" charset="0"/>
              </a:rPr>
              <a:t>1425р.</a:t>
            </a:r>
            <a:r>
              <a:rPr lang="uk-UA" sz="1600" b="1" dirty="0">
                <a:latin typeface="Times New Roman" panose="02020603050405020304" pitchFamily="18" charset="0"/>
                <a:ea typeface="Calibri" panose="020F0502020204030204" pitchFamily="34" charset="0"/>
                <a:cs typeface="Times New Roman" panose="02020603050405020304" pitchFamily="18" charset="0"/>
              </a:rPr>
              <a:t> римо-католиками міста. Кілька разів готичний храм руйнували  пожежі. В 1891р. проведена остання велика реставрація та встановлено орган. </a:t>
            </a:r>
            <a:r>
              <a:rPr lang="uk-UA"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У 1995р. костел був оголошений </a:t>
            </a:r>
            <a:r>
              <a:rPr lang="uk-UA" sz="16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Санктуарієм</a:t>
            </a:r>
            <a:r>
              <a:rPr lang="uk-UA"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Матері Божої Покровительки Людських Надій, а в 2001р. Папа Римський Іван Павло ІІ освятив ікону Матері Божої Стрийської.</a:t>
            </a:r>
            <a:endParaRPr lang="uk-UA" sz="16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uk-UA" sz="1400" dirty="0">
              <a:solidFill>
                <a:schemeClr val="tx1">
                  <a:lumMod val="85000"/>
                  <a:lumOff val="15000"/>
                </a:schemeClr>
              </a:solidFill>
            </a:endParaRPr>
          </a:p>
        </p:txBody>
      </p:sp>
      <p:pic>
        <p:nvPicPr>
          <p:cNvPr id="4" name="Рисунок 3">
            <a:extLst>
              <a:ext uri="{FF2B5EF4-FFF2-40B4-BE49-F238E27FC236}">
                <a16:creationId xmlns:a16="http://schemas.microsoft.com/office/drawing/2014/main" id="{6A8646AA-1341-266D-A2A7-C7D9F4F5B376}"/>
              </a:ext>
            </a:extLst>
          </p:cNvPr>
          <p:cNvPicPr>
            <a:picLocks noChangeAspect="1"/>
          </p:cNvPicPr>
          <p:nvPr/>
        </p:nvPicPr>
        <p:blipFill>
          <a:blip r:embed="rId3">
            <a:extLst>
              <a:ext uri="{28A0092B-C50C-407E-A947-70E740481C1C}">
                <a14:useLocalDpi xmlns:a14="http://schemas.microsoft.com/office/drawing/2010/main" val="0"/>
              </a:ext>
            </a:extLst>
          </a:blip>
          <a:srcRect l="16099" r="13686"/>
          <a:stretch/>
        </p:blipFill>
        <p:spPr>
          <a:xfrm>
            <a:off x="8580467" y="10"/>
            <a:ext cx="3611529" cy="6857982"/>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1374258634"/>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1BFBB68-1406-FC93-D7CA-44962629E834}"/>
              </a:ext>
            </a:extLst>
          </p:cNvPr>
          <p:cNvSpPr>
            <a:spLocks noGrp="1"/>
          </p:cNvSpPr>
          <p:nvPr>
            <p:ph type="title"/>
          </p:nvPr>
        </p:nvSpPr>
        <p:spPr>
          <a:xfrm>
            <a:off x="3962396" y="609601"/>
            <a:ext cx="4267200" cy="1351472"/>
          </a:xfrm>
        </p:spPr>
        <p:txBody>
          <a:bodyPr>
            <a:normAutofit/>
          </a:bodyPr>
          <a:lstStyle/>
          <a:p>
            <a:pPr algn="ctr"/>
            <a:r>
              <a:rPr lang="uk-UA" sz="3200" b="1" dirty="0" err="1">
                <a:solidFill>
                  <a:srgbClr val="FF0000"/>
                </a:solidFill>
                <a:latin typeface="+mn-lt"/>
              </a:rPr>
              <a:t>Памʼятник</a:t>
            </a:r>
            <a:r>
              <a:rPr lang="uk-UA" sz="3200" b="1" dirty="0">
                <a:solidFill>
                  <a:srgbClr val="FF0000"/>
                </a:solidFill>
                <a:latin typeface="+mn-lt"/>
              </a:rPr>
              <a:t> Степану Бандері</a:t>
            </a:r>
          </a:p>
        </p:txBody>
      </p:sp>
      <p:pic>
        <p:nvPicPr>
          <p:cNvPr id="8" name="Рисунок 7">
            <a:extLst>
              <a:ext uri="{FF2B5EF4-FFF2-40B4-BE49-F238E27FC236}">
                <a16:creationId xmlns:a16="http://schemas.microsoft.com/office/drawing/2014/main" id="{963B9F3E-772D-E512-758F-BE951C041B10}"/>
              </a:ext>
            </a:extLst>
          </p:cNvPr>
          <p:cNvPicPr>
            <a:picLocks noChangeAspect="1"/>
          </p:cNvPicPr>
          <p:nvPr/>
        </p:nvPicPr>
        <p:blipFill>
          <a:blip r:embed="rId2">
            <a:extLst>
              <a:ext uri="{28A0092B-C50C-407E-A947-70E740481C1C}">
                <a14:useLocalDpi xmlns:a14="http://schemas.microsoft.com/office/drawing/2010/main" val="0"/>
              </a:ext>
            </a:extLst>
          </a:blip>
          <a:srcRect l="17488" r="13424"/>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Місце для вмісту 2">
            <a:extLst>
              <a:ext uri="{FF2B5EF4-FFF2-40B4-BE49-F238E27FC236}">
                <a16:creationId xmlns:a16="http://schemas.microsoft.com/office/drawing/2014/main" id="{4B041074-DFB3-12B3-50B8-08B6A46CAE1A}"/>
              </a:ext>
            </a:extLst>
          </p:cNvPr>
          <p:cNvSpPr>
            <a:spLocks noGrp="1"/>
          </p:cNvSpPr>
          <p:nvPr>
            <p:ph idx="1"/>
          </p:nvPr>
        </p:nvSpPr>
        <p:spPr>
          <a:xfrm>
            <a:off x="4198966" y="2147357"/>
            <a:ext cx="3810000" cy="4101042"/>
          </a:xfrm>
        </p:spPr>
        <p:txBody>
          <a:bodyPr>
            <a:normAutofit/>
          </a:bodyPr>
          <a:lstStyle/>
          <a:p>
            <a:pPr marL="0" indent="0">
              <a:buNone/>
            </a:pPr>
            <a:endParaRPr lang="uk-UA"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uk-UA" sz="24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 локація </a:t>
            </a:r>
            <a:r>
              <a:rPr lang="uk-UA" sz="1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Адреса: вул. Є. Коновальця</a:t>
            </a:r>
          </a:p>
          <a:p>
            <a:pPr marL="0" indent="0">
              <a:buNone/>
            </a:pPr>
            <a:endParaRPr lang="uk-UA" sz="1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buNone/>
            </a:pPr>
            <a:r>
              <a:rPr lang="uk-UA" sz="1600" b="1" dirty="0">
                <a:latin typeface="Times New Roman" panose="02020603050405020304" pitchFamily="18" charset="0"/>
                <a:ea typeface="Calibri" panose="020F0502020204030204" pitchFamily="34" charset="0"/>
              </a:rPr>
              <a:t>Цей пам'ятник встановили С. Бандері у Стрию </a:t>
            </a:r>
            <a:r>
              <a:rPr lang="uk-UA" sz="1600" b="1" i="1" dirty="0">
                <a:latin typeface="Times New Roman" panose="02020603050405020304" pitchFamily="18" charset="0"/>
                <a:ea typeface="Calibri" panose="020F0502020204030204" pitchFamily="34" charset="0"/>
              </a:rPr>
              <a:t>28 червня 1992 р. </a:t>
            </a:r>
            <a:r>
              <a:rPr lang="uk-UA" sz="1600" b="1" dirty="0">
                <a:latin typeface="Times New Roman" panose="02020603050405020304" pitchFamily="18" charset="0"/>
                <a:ea typeface="Calibri" panose="020F0502020204030204" pitchFamily="34" charset="0"/>
              </a:rPr>
              <a:t>перед школою, колишньою гімназією, в якій він навчався. Авторами пам'ятника є львівський скульптор Іван </a:t>
            </a:r>
            <a:r>
              <a:rPr lang="uk-UA" sz="1600" b="1" dirty="0" err="1">
                <a:latin typeface="Times New Roman" panose="02020603050405020304" pitchFamily="18" charset="0"/>
                <a:ea typeface="Calibri" panose="020F0502020204030204" pitchFamily="34" charset="0"/>
              </a:rPr>
              <a:t>Самотос</a:t>
            </a:r>
            <a:r>
              <a:rPr lang="uk-UA" sz="1600" b="1" dirty="0">
                <a:latin typeface="Times New Roman" panose="02020603050405020304" pitchFamily="18" charset="0"/>
                <a:ea typeface="Calibri" panose="020F0502020204030204" pitchFamily="34" charset="0"/>
              </a:rPr>
              <a:t> і архітектор Василь </a:t>
            </a:r>
            <a:r>
              <a:rPr lang="uk-UA" sz="1600" b="1" dirty="0" err="1">
                <a:latin typeface="Times New Roman" panose="02020603050405020304" pitchFamily="18" charset="0"/>
                <a:ea typeface="Calibri" panose="020F0502020204030204" pitchFamily="34" charset="0"/>
              </a:rPr>
              <a:t>Каменщик</a:t>
            </a:r>
            <a:r>
              <a:rPr lang="uk-UA" sz="1600" b="1" dirty="0">
                <a:latin typeface="Times New Roman" panose="02020603050405020304" pitchFamily="18" charset="0"/>
                <a:ea typeface="Calibri" panose="020F0502020204030204" pitchFamily="34" charset="0"/>
              </a:rPr>
              <a:t>. За часів Польщі на цьому місці стояв пам'ятник Яну </a:t>
            </a:r>
            <a:r>
              <a:rPr lang="uk-UA" sz="1600" b="1" dirty="0" err="1">
                <a:latin typeface="Times New Roman" panose="02020603050405020304" pitchFamily="18" charset="0"/>
                <a:ea typeface="Calibri" panose="020F0502020204030204" pitchFamily="34" charset="0"/>
              </a:rPr>
              <a:t>Кілінському</a:t>
            </a:r>
            <a:r>
              <a:rPr lang="uk-UA" sz="1600" b="1" dirty="0">
                <a:latin typeface="Times New Roman" panose="02020603050405020304" pitchFamily="18" charset="0"/>
                <a:ea typeface="Calibri" panose="020F0502020204030204" pitchFamily="34" charset="0"/>
              </a:rPr>
              <a:t>, а у радянські часи - пам'ятник Віталію Примакову.</a:t>
            </a:r>
            <a:r>
              <a:rPr lang="uk-UA" sz="1600" b="1" i="1" u="sng" dirty="0">
                <a:solidFill>
                  <a:srgbClr val="6D6D6D"/>
                </a:solidFill>
                <a:latin typeface="Times New Roman" panose="02020603050405020304" pitchFamily="18" charset="0"/>
                <a:ea typeface="Calibri" panose="020F0502020204030204" pitchFamily="34" charset="0"/>
              </a:rPr>
              <a:t> </a:t>
            </a:r>
            <a:endParaRPr lang="uk-UA" sz="1600" b="1" dirty="0">
              <a:solidFill>
                <a:schemeClr val="tx1">
                  <a:lumMod val="85000"/>
                  <a:lumOff val="15000"/>
                </a:schemeClr>
              </a:solidFill>
              <a:effectLst/>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CF6636FD-BD2D-7B10-F13A-1FE6ECA9FA37}"/>
              </a:ext>
            </a:extLst>
          </p:cNvPr>
          <p:cNvPicPr>
            <a:picLocks noChangeAspect="1"/>
          </p:cNvPicPr>
          <p:nvPr/>
        </p:nvPicPr>
        <p:blipFill>
          <a:blip r:embed="rId3">
            <a:extLst>
              <a:ext uri="{28A0092B-C50C-407E-A947-70E740481C1C}">
                <a14:useLocalDpi xmlns:a14="http://schemas.microsoft.com/office/drawing/2010/main" val="0"/>
              </a:ext>
            </a:extLst>
          </a:blip>
          <a:srcRect l="797" r="15613"/>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848980592"/>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5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5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E9EA4FED-109B-1A14-2385-93DA13E28B80}"/>
              </a:ext>
            </a:extLst>
          </p:cNvPr>
          <p:cNvSpPr>
            <a:spLocks noGrp="1"/>
          </p:cNvSpPr>
          <p:nvPr>
            <p:ph type="title"/>
          </p:nvPr>
        </p:nvSpPr>
        <p:spPr>
          <a:xfrm>
            <a:off x="3695702" y="609601"/>
            <a:ext cx="4533898" cy="1351472"/>
          </a:xfrm>
        </p:spPr>
        <p:txBody>
          <a:bodyPr>
            <a:normAutofit/>
          </a:bodyPr>
          <a:lstStyle/>
          <a:p>
            <a:pPr algn="ctr"/>
            <a:r>
              <a:rPr lang="uk-UA" sz="3200" b="1" dirty="0" err="1">
                <a:solidFill>
                  <a:srgbClr val="FF0000"/>
                </a:solidFill>
                <a:latin typeface="+mn-lt"/>
              </a:rPr>
              <a:t>Памʼятник</a:t>
            </a:r>
            <a:r>
              <a:rPr lang="uk-UA" sz="3200" b="1" dirty="0">
                <a:solidFill>
                  <a:srgbClr val="FF0000"/>
                </a:solidFill>
                <a:latin typeface="+mn-lt"/>
              </a:rPr>
              <a:t> «</a:t>
            </a:r>
            <a:r>
              <a:rPr lang="uk-UA" sz="3200" b="1" dirty="0" err="1">
                <a:solidFill>
                  <a:srgbClr val="FF0000"/>
                </a:solidFill>
                <a:latin typeface="+mn-lt"/>
              </a:rPr>
              <a:t>Будителям</a:t>
            </a:r>
            <a:r>
              <a:rPr lang="uk-UA" sz="3200" b="1" dirty="0">
                <a:solidFill>
                  <a:srgbClr val="FF0000"/>
                </a:solidFill>
                <a:latin typeface="+mn-lt"/>
              </a:rPr>
              <a:t>»</a:t>
            </a:r>
          </a:p>
        </p:txBody>
      </p:sp>
      <p:pic>
        <p:nvPicPr>
          <p:cNvPr id="18" name="Рисунок 17">
            <a:extLst>
              <a:ext uri="{FF2B5EF4-FFF2-40B4-BE49-F238E27FC236}">
                <a16:creationId xmlns:a16="http://schemas.microsoft.com/office/drawing/2014/main" id="{2759BB98-FAAF-474E-9F17-11347CF47789}"/>
              </a:ext>
            </a:extLst>
          </p:cNvPr>
          <p:cNvPicPr>
            <a:picLocks noChangeAspect="1"/>
          </p:cNvPicPr>
          <p:nvPr/>
        </p:nvPicPr>
        <p:blipFill>
          <a:blip r:embed="rId2">
            <a:extLst>
              <a:ext uri="{28A0092B-C50C-407E-A947-70E740481C1C}">
                <a14:useLocalDpi xmlns:a14="http://schemas.microsoft.com/office/drawing/2010/main" val="0"/>
              </a:ext>
            </a:extLst>
          </a:blip>
          <a:srcRect l="1508" r="597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Місце для вмісту 2">
            <a:extLst>
              <a:ext uri="{FF2B5EF4-FFF2-40B4-BE49-F238E27FC236}">
                <a16:creationId xmlns:a16="http://schemas.microsoft.com/office/drawing/2014/main" id="{BF782473-897D-22A5-8DFF-26685C10591F}"/>
              </a:ext>
            </a:extLst>
          </p:cNvPr>
          <p:cNvSpPr>
            <a:spLocks noGrp="1"/>
          </p:cNvSpPr>
          <p:nvPr>
            <p:ph idx="1"/>
          </p:nvPr>
        </p:nvSpPr>
        <p:spPr>
          <a:xfrm>
            <a:off x="4198966" y="2147357"/>
            <a:ext cx="3810000" cy="4101042"/>
          </a:xfrm>
        </p:spPr>
        <p:txBody>
          <a:bodyPr>
            <a:normAutofit/>
          </a:bodyPr>
          <a:lstStyle/>
          <a:p>
            <a:pPr marL="0" indent="0">
              <a:buNone/>
            </a:pPr>
            <a:endParaRPr lang="uk-UA" sz="1600" b="1" dirty="0">
              <a:latin typeface="Times New Roman" panose="02020603050405020304" pitchFamily="18" charset="0"/>
              <a:ea typeface="Calibri" panose="020F0502020204030204" pitchFamily="34" charset="0"/>
            </a:endParaRPr>
          </a:p>
          <a:p>
            <a:pPr marL="0" indent="0">
              <a:buNone/>
            </a:pPr>
            <a:r>
              <a:rPr lang="uk-UA" sz="2400" b="1" u="sng" dirty="0">
                <a:solidFill>
                  <a:srgbClr val="FF0000"/>
                </a:solidFill>
                <a:latin typeface="Times New Roman" panose="02020603050405020304" pitchFamily="18" charset="0"/>
                <a:ea typeface="Times New Roman" panose="02020603050405020304" pitchFamily="18" charset="0"/>
              </a:rPr>
              <a:t>5 локація </a:t>
            </a:r>
            <a:r>
              <a:rPr lang="uk-UA" sz="1400" dirty="0">
                <a:solidFill>
                  <a:srgbClr val="FF0000"/>
                </a:solidFill>
                <a:latin typeface="Times New Roman" panose="02020603050405020304" pitchFamily="18" charset="0"/>
                <a:ea typeface="Times New Roman" panose="02020603050405020304" pitchFamily="18" charset="0"/>
              </a:rPr>
              <a:t>Адреса: Т1418</a:t>
            </a:r>
            <a:endParaRPr lang="uk-UA" sz="1400" b="1" dirty="0">
              <a:latin typeface="Times New Roman" panose="02020603050405020304" pitchFamily="18" charset="0"/>
              <a:ea typeface="Calibri" panose="020F0502020204030204" pitchFamily="34" charset="0"/>
            </a:endParaRPr>
          </a:p>
          <a:p>
            <a:pPr marL="0" indent="0" algn="ctr">
              <a:buNone/>
            </a:pPr>
            <a:r>
              <a:rPr lang="uk-UA" sz="1600" b="1" dirty="0">
                <a:latin typeface="Times New Roman" panose="02020603050405020304" pitchFamily="18" charset="0"/>
                <a:ea typeface="Calibri" panose="020F0502020204030204" pitchFamily="34" charset="0"/>
              </a:rPr>
              <a:t>Пам'ятник знаходиться на площі Незалежності Стрия.</a:t>
            </a:r>
            <a:r>
              <a:rPr lang="uk-UA" sz="1600" b="1" i="1" u="sng" dirty="0">
                <a:latin typeface="Times New Roman" panose="02020603050405020304" pitchFamily="18" charset="0"/>
                <a:ea typeface="Calibri" panose="020F0502020204030204" pitchFamily="34" charset="0"/>
              </a:rPr>
              <a:t> </a:t>
            </a:r>
            <a:r>
              <a:rPr lang="uk-UA" sz="1600" b="1" dirty="0">
                <a:latin typeface="Times New Roman" panose="02020603050405020304" pitchFamily="18" charset="0"/>
                <a:ea typeface="Calibri" panose="020F0502020204030204" pitchFamily="34" charset="0"/>
              </a:rPr>
              <a:t>Це єдиний в Україні пам'ятник-триптих Тарасу Шевченку, Івану Франку, Лесі Українці відкритий </a:t>
            </a:r>
            <a:r>
              <a:rPr lang="uk-UA" sz="1600" b="1" i="1" dirty="0">
                <a:latin typeface="Times New Roman" panose="02020603050405020304" pitchFamily="18" charset="0"/>
                <a:ea typeface="Calibri" panose="020F0502020204030204" pitchFamily="34" charset="0"/>
              </a:rPr>
              <a:t>24 серпня 1995р</a:t>
            </a:r>
            <a:r>
              <a:rPr lang="uk-UA" sz="1600" b="1" dirty="0">
                <a:latin typeface="Times New Roman" panose="02020603050405020304" pitchFamily="18" charset="0"/>
                <a:ea typeface="Calibri" panose="020F0502020204030204" pitchFamily="34" charset="0"/>
              </a:rPr>
              <a:t>.</a:t>
            </a:r>
            <a:r>
              <a:rPr lang="ru-RU" sz="1600" b="1" dirty="0">
                <a:latin typeface="Times New Roman" panose="02020603050405020304" pitchFamily="18" charset="0"/>
                <a:ea typeface="Calibri" panose="020F0502020204030204" pitchFamily="34" charset="0"/>
              </a:rPr>
              <a:t> </a:t>
            </a:r>
            <a:r>
              <a:rPr lang="ru-RU" sz="1600" b="1" dirty="0" err="1">
                <a:latin typeface="Times New Roman" panose="02020603050405020304" pitchFamily="18" charset="0"/>
                <a:ea typeface="Calibri" panose="020F0502020204030204" pitchFamily="34" charset="0"/>
              </a:rPr>
              <a:t>Автори</a:t>
            </a:r>
            <a:r>
              <a:rPr lang="ru-RU" sz="1600" b="1" dirty="0">
                <a:latin typeface="Times New Roman" panose="02020603050405020304" pitchFamily="18" charset="0"/>
                <a:ea typeface="Calibri" panose="020F0502020204030204" pitchFamily="34" charset="0"/>
              </a:rPr>
              <a:t> </a:t>
            </a:r>
            <a:r>
              <a:rPr lang="ru-RU" sz="1600" b="1" dirty="0" err="1">
                <a:latin typeface="Times New Roman" panose="02020603050405020304" pitchFamily="18" charset="0"/>
                <a:ea typeface="Calibri" panose="020F0502020204030204" pitchFamily="34" charset="0"/>
              </a:rPr>
              <a:t>пам’ятника</a:t>
            </a:r>
            <a:r>
              <a:rPr lang="ru-RU" sz="1600" b="1" dirty="0">
                <a:latin typeface="Times New Roman" panose="02020603050405020304" pitchFamily="18" charset="0"/>
                <a:ea typeface="Calibri" panose="020F0502020204030204" pitchFamily="34" charset="0"/>
              </a:rPr>
              <a:t>: </a:t>
            </a:r>
            <a:r>
              <a:rPr lang="ru-RU" sz="1600" b="1" dirty="0" err="1">
                <a:latin typeface="Times New Roman" panose="02020603050405020304" pitchFamily="18" charset="0"/>
                <a:ea typeface="Calibri" panose="020F0502020204030204" pitchFamily="34" charset="0"/>
              </a:rPr>
              <a:t>скульптори</a:t>
            </a:r>
            <a:r>
              <a:rPr lang="ru-RU" sz="1600" b="1" dirty="0">
                <a:latin typeface="Times New Roman" panose="02020603050405020304" pitchFamily="18" charset="0"/>
                <a:ea typeface="Calibri" panose="020F0502020204030204" pitchFamily="34" charset="0"/>
              </a:rPr>
              <a:t> Василь та </a:t>
            </a:r>
            <a:r>
              <a:rPr lang="ru-RU" sz="1600" b="1" dirty="0" err="1">
                <a:latin typeface="Times New Roman" panose="02020603050405020304" pitchFamily="18" charset="0"/>
                <a:ea typeface="Calibri" panose="020F0502020204030204" pitchFamily="34" charset="0"/>
              </a:rPr>
              <a:t>Володимир</a:t>
            </a:r>
            <a:r>
              <a:rPr lang="ru-RU" sz="1600" b="1" dirty="0">
                <a:latin typeface="Times New Roman" panose="02020603050405020304" pitchFamily="18" charset="0"/>
                <a:ea typeface="Calibri" panose="020F0502020204030204" pitchFamily="34" charset="0"/>
              </a:rPr>
              <a:t> </a:t>
            </a:r>
            <a:r>
              <a:rPr lang="ru-RU" sz="1600" b="1" dirty="0" err="1">
                <a:latin typeface="Times New Roman" panose="02020603050405020304" pitchFamily="18" charset="0"/>
                <a:ea typeface="Calibri" panose="020F0502020204030204" pitchFamily="34" charset="0"/>
              </a:rPr>
              <a:t>Одрехівські</a:t>
            </a:r>
            <a:r>
              <a:rPr lang="ru-RU" sz="1600" b="1" dirty="0">
                <a:latin typeface="Times New Roman" panose="02020603050405020304" pitchFamily="18" charset="0"/>
                <a:ea typeface="Calibri" panose="020F0502020204030204" pitchFamily="34" charset="0"/>
              </a:rPr>
              <a:t>, </a:t>
            </a:r>
            <a:r>
              <a:rPr lang="ru-RU" sz="1600" b="1" dirty="0" err="1">
                <a:latin typeface="Times New Roman" panose="02020603050405020304" pitchFamily="18" charset="0"/>
                <a:ea typeface="Calibri" panose="020F0502020204030204" pitchFamily="34" charset="0"/>
              </a:rPr>
              <a:t>архітектор</a:t>
            </a:r>
            <a:r>
              <a:rPr lang="ru-RU" sz="1600" b="1" dirty="0">
                <a:latin typeface="Times New Roman" panose="02020603050405020304" pitchFamily="18" charset="0"/>
                <a:ea typeface="Calibri" panose="020F0502020204030204" pitchFamily="34" charset="0"/>
              </a:rPr>
              <a:t>  </a:t>
            </a:r>
            <a:r>
              <a:rPr lang="ru-RU" sz="1600" b="1" dirty="0" err="1">
                <a:latin typeface="Times New Roman" panose="02020603050405020304" pitchFamily="18" charset="0"/>
                <a:ea typeface="Calibri" panose="020F0502020204030204" pitchFamily="34" charset="0"/>
              </a:rPr>
              <a:t>В.Сколоздра</a:t>
            </a:r>
            <a:r>
              <a:rPr lang="ru-RU" sz="1600" b="1" dirty="0">
                <a:latin typeface="Times New Roman" panose="02020603050405020304" pitchFamily="18" charset="0"/>
                <a:ea typeface="Calibri" panose="020F0502020204030204" pitchFamily="34" charset="0"/>
              </a:rPr>
              <a:t>.</a:t>
            </a:r>
          </a:p>
        </p:txBody>
      </p:sp>
      <p:pic>
        <p:nvPicPr>
          <p:cNvPr id="16" name="Рисунок 15">
            <a:extLst>
              <a:ext uri="{FF2B5EF4-FFF2-40B4-BE49-F238E27FC236}">
                <a16:creationId xmlns:a16="http://schemas.microsoft.com/office/drawing/2014/main" id="{BF2BDB4C-CE01-BCE5-103B-616F1330FE06}"/>
              </a:ext>
            </a:extLst>
          </p:cNvPr>
          <p:cNvPicPr>
            <a:picLocks noChangeAspect="1"/>
          </p:cNvPicPr>
          <p:nvPr/>
        </p:nvPicPr>
        <p:blipFill>
          <a:blip r:embed="rId3">
            <a:extLst>
              <a:ext uri="{28A0092B-C50C-407E-A947-70E740481C1C}">
                <a14:useLocalDpi xmlns:a14="http://schemas.microsoft.com/office/drawing/2010/main" val="0"/>
              </a:ext>
            </a:extLst>
          </a:blip>
          <a:srcRect t="18551" b="9290"/>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849234961"/>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Рисунок 6" descr="Зображення, що містить просто неба, небо, рослина, хмара&#10;&#10;Вміст, створений ШІ, може бути неправильним.">
            <a:extLst>
              <a:ext uri="{FF2B5EF4-FFF2-40B4-BE49-F238E27FC236}">
                <a16:creationId xmlns:a16="http://schemas.microsoft.com/office/drawing/2014/main" id="{A5E0C883-2446-43D8-5040-924DC4754E3F}"/>
              </a:ext>
            </a:extLst>
          </p:cNvPr>
          <p:cNvPicPr>
            <a:picLocks noChangeAspect="1"/>
          </p:cNvPicPr>
          <p:nvPr/>
        </p:nvPicPr>
        <p:blipFill>
          <a:blip r:embed="rId2"/>
          <a:srcRect t="23674" b="19403"/>
          <a:stretch/>
        </p:blipFill>
        <p:spPr>
          <a:xfrm>
            <a:off x="4298414" y="10"/>
            <a:ext cx="7924800" cy="3383270"/>
          </a:xfrm>
          <a:prstGeom prst="rect">
            <a:avLst/>
          </a:prstGeom>
        </p:spPr>
      </p:pic>
      <p:pic>
        <p:nvPicPr>
          <p:cNvPr id="6" name="Рисунок 5" descr="Зображення, що містить будівля, вікно, просто неба, Власність&#10;&#10;Вміст, створений ШІ, може бути неправильним.">
            <a:extLst>
              <a:ext uri="{FF2B5EF4-FFF2-40B4-BE49-F238E27FC236}">
                <a16:creationId xmlns:a16="http://schemas.microsoft.com/office/drawing/2014/main" id="{481B8129-CF02-7E2D-4BC6-264EC16509BA}"/>
              </a:ext>
            </a:extLst>
          </p:cNvPr>
          <p:cNvPicPr>
            <a:picLocks noChangeAspect="1"/>
          </p:cNvPicPr>
          <p:nvPr/>
        </p:nvPicPr>
        <p:blipFill>
          <a:blip r:embed="rId3"/>
          <a:srcRect t="15418" r="2" b="24881"/>
          <a:stretch/>
        </p:blipFill>
        <p:spPr>
          <a:xfrm>
            <a:off x="4650916" y="3474720"/>
            <a:ext cx="7555832" cy="3383280"/>
          </a:xfrm>
          <a:prstGeom prst="rect">
            <a:avLst/>
          </a:prstGeom>
        </p:spPr>
      </p:pic>
      <p:sp useBgFill="1">
        <p:nvSpPr>
          <p:cNvPr id="39" name="Freeform: Shape 38">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F9A5E973-6233-B29A-B4B5-EEEB10454BBD}"/>
              </a:ext>
            </a:extLst>
          </p:cNvPr>
          <p:cNvSpPr txBox="1"/>
          <p:nvPr/>
        </p:nvSpPr>
        <p:spPr>
          <a:xfrm>
            <a:off x="115329" y="-78855"/>
            <a:ext cx="5115697" cy="127604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3200" b="1" kern="1200" dirty="0" err="1">
                <a:solidFill>
                  <a:srgbClr val="FF0000"/>
                </a:solidFill>
                <a:ea typeface="+mj-ea"/>
                <a:cs typeface="+mj-cs"/>
              </a:rPr>
              <a:t>Меморіальний</a:t>
            </a:r>
            <a:r>
              <a:rPr lang="en-US" sz="3200" b="1" kern="1200" dirty="0">
                <a:solidFill>
                  <a:srgbClr val="FF0000"/>
                </a:solidFill>
                <a:ea typeface="+mj-ea"/>
                <a:cs typeface="+mj-cs"/>
              </a:rPr>
              <a:t> </a:t>
            </a:r>
            <a:r>
              <a:rPr lang="en-US" sz="3200" b="1" kern="1200" dirty="0" err="1">
                <a:solidFill>
                  <a:srgbClr val="FF0000"/>
                </a:solidFill>
                <a:ea typeface="+mj-ea"/>
                <a:cs typeface="+mj-cs"/>
              </a:rPr>
              <a:t>комплекс</a:t>
            </a:r>
            <a:r>
              <a:rPr lang="en-US" sz="3200" b="1" kern="1200" dirty="0">
                <a:solidFill>
                  <a:srgbClr val="FF0000"/>
                </a:solidFill>
                <a:ea typeface="+mj-ea"/>
                <a:cs typeface="+mj-cs"/>
              </a:rPr>
              <a:t> «</a:t>
            </a:r>
            <a:r>
              <a:rPr lang="en-US" sz="3200" b="1" kern="1200" dirty="0" err="1">
                <a:solidFill>
                  <a:srgbClr val="FF0000"/>
                </a:solidFill>
                <a:ea typeface="+mj-ea"/>
                <a:cs typeface="+mj-cs"/>
              </a:rPr>
              <a:t>Борцям</a:t>
            </a:r>
            <a:r>
              <a:rPr lang="en-US" sz="3200" b="1" kern="1200" dirty="0">
                <a:solidFill>
                  <a:srgbClr val="FF0000"/>
                </a:solidFill>
                <a:ea typeface="+mj-ea"/>
                <a:cs typeface="+mj-cs"/>
              </a:rPr>
              <a:t> </a:t>
            </a:r>
            <a:r>
              <a:rPr lang="en-US" sz="3200" b="1" kern="1200" dirty="0" err="1">
                <a:solidFill>
                  <a:srgbClr val="FF0000"/>
                </a:solidFill>
                <a:ea typeface="+mj-ea"/>
                <a:cs typeface="+mj-cs"/>
              </a:rPr>
              <a:t>за</a:t>
            </a:r>
            <a:r>
              <a:rPr lang="en-US" sz="3200" b="1" kern="1200" dirty="0">
                <a:solidFill>
                  <a:srgbClr val="FF0000"/>
                </a:solidFill>
                <a:ea typeface="+mj-ea"/>
                <a:cs typeface="+mj-cs"/>
              </a:rPr>
              <a:t> </a:t>
            </a:r>
            <a:r>
              <a:rPr lang="en-US" sz="3200" b="1" kern="1200" dirty="0" err="1">
                <a:solidFill>
                  <a:srgbClr val="FF0000"/>
                </a:solidFill>
                <a:ea typeface="+mj-ea"/>
                <a:cs typeface="+mj-cs"/>
              </a:rPr>
              <a:t>волю</a:t>
            </a:r>
            <a:r>
              <a:rPr lang="en-US" sz="3200" b="1" kern="1200" dirty="0">
                <a:solidFill>
                  <a:srgbClr val="FF0000"/>
                </a:solidFill>
                <a:ea typeface="+mj-ea"/>
                <a:cs typeface="+mj-cs"/>
              </a:rPr>
              <a:t> </a:t>
            </a:r>
            <a:r>
              <a:rPr lang="en-US" sz="3200" b="1" kern="1200" dirty="0" err="1">
                <a:solidFill>
                  <a:srgbClr val="FF0000"/>
                </a:solidFill>
                <a:ea typeface="+mj-ea"/>
                <a:cs typeface="+mj-cs"/>
              </a:rPr>
              <a:t>України</a:t>
            </a:r>
            <a:r>
              <a:rPr lang="en-US" sz="3200" b="1" kern="1200" dirty="0">
                <a:solidFill>
                  <a:srgbClr val="FF0000"/>
                </a:solidFill>
                <a:ea typeface="+mj-ea"/>
                <a:cs typeface="+mj-cs"/>
              </a:rPr>
              <a:t>»</a:t>
            </a:r>
          </a:p>
        </p:txBody>
      </p:sp>
      <p:sp>
        <p:nvSpPr>
          <p:cNvPr id="3" name="Підзаголовок 2">
            <a:extLst>
              <a:ext uri="{FF2B5EF4-FFF2-40B4-BE49-F238E27FC236}">
                <a16:creationId xmlns:a16="http://schemas.microsoft.com/office/drawing/2014/main" id="{D9EBE84D-0CBA-4224-8C2C-193A6D520BB4}"/>
              </a:ext>
            </a:extLst>
          </p:cNvPr>
          <p:cNvSpPr>
            <a:spLocks noGrp="1"/>
          </p:cNvSpPr>
          <p:nvPr>
            <p:ph type="subTitle" idx="1"/>
          </p:nvPr>
        </p:nvSpPr>
        <p:spPr>
          <a:xfrm>
            <a:off x="373137" y="1825961"/>
            <a:ext cx="4404809" cy="4731357"/>
          </a:xfrm>
        </p:spPr>
        <p:txBody>
          <a:bodyPr vert="horz" lIns="91440" tIns="45720" rIns="91440" bIns="45720" rtlCol="0">
            <a:normAutofit fontScale="62500" lnSpcReduction="20000"/>
          </a:bodyPr>
          <a:lstStyle/>
          <a:p>
            <a:pPr algn="l"/>
            <a:r>
              <a:rPr lang="uk-UA" sz="3800" b="1" u="sng" dirty="0">
                <a:solidFill>
                  <a:srgbClr val="FF0000"/>
                </a:solidFill>
                <a:latin typeface="Times New Roman" panose="02020603050405020304" pitchFamily="18" charset="0"/>
                <a:ea typeface="Times New Roman" panose="02020603050405020304" pitchFamily="18" charset="0"/>
              </a:rPr>
              <a:t>6 локація </a:t>
            </a:r>
            <a:r>
              <a:rPr lang="uk-UA" sz="2200" dirty="0">
                <a:solidFill>
                  <a:srgbClr val="FF0000"/>
                </a:solidFill>
                <a:latin typeface="Times New Roman" panose="02020603050405020304" pitchFamily="18" charset="0"/>
                <a:ea typeface="Times New Roman" panose="02020603050405020304" pitchFamily="18" charset="0"/>
              </a:rPr>
              <a:t>Адреса: вулиця </a:t>
            </a:r>
            <a:r>
              <a:rPr lang="uk-UA" sz="2200" dirty="0" err="1">
                <a:solidFill>
                  <a:srgbClr val="FF0000"/>
                </a:solidFill>
                <a:latin typeface="Times New Roman" panose="02020603050405020304" pitchFamily="18" charset="0"/>
                <a:ea typeface="Times New Roman" panose="02020603050405020304" pitchFamily="18" charset="0"/>
              </a:rPr>
              <a:t>Олесницького</a:t>
            </a:r>
            <a:r>
              <a:rPr lang="uk-UA" sz="2200" dirty="0">
                <a:solidFill>
                  <a:srgbClr val="FF0000"/>
                </a:solidFill>
                <a:latin typeface="Times New Roman" panose="02020603050405020304" pitchFamily="18" charset="0"/>
                <a:ea typeface="Times New Roman" panose="02020603050405020304" pitchFamily="18" charset="0"/>
              </a:rPr>
              <a:t>, 6</a:t>
            </a:r>
          </a:p>
          <a:p>
            <a:endParaRPr lang="uk-UA" sz="2600" b="1" dirty="0">
              <a:latin typeface="Times New Roman" panose="02020603050405020304" pitchFamily="18" charset="0"/>
              <a:ea typeface="Calibri" panose="020F0502020204030204" pitchFamily="34" charset="0"/>
              <a:cs typeface="Times New Roman" panose="02020603050405020304" pitchFamily="18" charset="0"/>
            </a:endParaRPr>
          </a:p>
          <a:p>
            <a:r>
              <a:rPr lang="uk-UA" sz="2600" b="1" dirty="0">
                <a:latin typeface="Times New Roman" panose="02020603050405020304" pitchFamily="18" charset="0"/>
                <a:ea typeface="Calibri" panose="020F0502020204030204" pitchFamily="34" charset="0"/>
                <a:cs typeface="Times New Roman" panose="02020603050405020304" pitchFamily="18" charset="0"/>
              </a:rPr>
              <a:t>Відкритий </a:t>
            </a:r>
            <a:r>
              <a:rPr lang="uk-UA" sz="2600" b="1" i="1" dirty="0">
                <a:latin typeface="Times New Roman" panose="02020603050405020304" pitchFamily="18" charset="0"/>
                <a:ea typeface="Calibri" panose="020F0502020204030204" pitchFamily="34" charset="0"/>
                <a:cs typeface="Times New Roman" panose="02020603050405020304" pitchFamily="18" charset="0"/>
              </a:rPr>
              <a:t>19 червня 2005р.</a:t>
            </a:r>
            <a:r>
              <a:rPr lang="uk-UA" sz="2600" b="1" dirty="0">
                <a:latin typeface="Times New Roman" panose="02020603050405020304" pitchFamily="18" charset="0"/>
                <a:ea typeface="Calibri" panose="020F0502020204030204" pitchFamily="34" charset="0"/>
                <a:cs typeface="Times New Roman" panose="02020603050405020304" pitchFamily="18" charset="0"/>
              </a:rPr>
              <a:t>на території колишньої тюрми, яка діяла від 1898 до 1963 р.</a:t>
            </a:r>
            <a:r>
              <a:rPr lang="uk-UA" sz="2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та </a:t>
            </a:r>
            <a:r>
              <a:rPr lang="uk-UA" sz="2600" b="1" dirty="0">
                <a:latin typeface="Times New Roman" panose="02020603050405020304" pitchFamily="18" charset="0"/>
                <a:ea typeface="Calibri" panose="020F0502020204030204" pitchFamily="34" charset="0"/>
                <a:cs typeface="Times New Roman" panose="02020603050405020304" pitchFamily="18" charset="0"/>
              </a:rPr>
              <a:t>була розрахована на 300 місць. Символічна кована огорожа складається з елементів, що нагадують простягнуті до неба руки мучеників. Огорожа переплетена гілками троянд-уособлення нескореної боротьби загиблих, які віддали своє життя за волю України. Біля вхідної брами є фрагменти стіни з </a:t>
            </a:r>
            <a:r>
              <a:rPr lang="uk-UA" sz="2600" b="1" dirty="0" err="1">
                <a:latin typeface="Times New Roman" panose="02020603050405020304" pitchFamily="18" charset="0"/>
                <a:ea typeface="Calibri" panose="020F0502020204030204" pitchFamily="34" charset="0"/>
                <a:cs typeface="Times New Roman" panose="02020603050405020304" pitchFamily="18" charset="0"/>
              </a:rPr>
              <a:t>загратованими</a:t>
            </a:r>
            <a:r>
              <a:rPr lang="uk-UA" sz="2600" b="1" dirty="0">
                <a:latin typeface="Times New Roman" panose="02020603050405020304" pitchFamily="18" charset="0"/>
                <a:ea typeface="Calibri" panose="020F0502020204030204" pitchFamily="34" charset="0"/>
                <a:cs typeface="Times New Roman" panose="02020603050405020304" pitchFamily="18" charset="0"/>
              </a:rPr>
              <a:t> вікнами. Вони нагадують перехожим про місце неволі. Далі є вхідна арка з терновим вінком угорі і меморіальна стела. За вхідною аркою - двоповерхова будівля музею, навпроти якого скульптурна композиція "</a:t>
            </a:r>
            <a:r>
              <a:rPr lang="uk-UA" sz="2600" b="1" dirty="0" err="1">
                <a:latin typeface="Times New Roman" panose="02020603050405020304" pitchFamily="18" charset="0"/>
                <a:ea typeface="Calibri" panose="020F0502020204030204" pitchFamily="34" charset="0"/>
                <a:cs typeface="Times New Roman" panose="02020603050405020304" pitchFamily="18" charset="0"/>
              </a:rPr>
              <a:t>Пієта</a:t>
            </a:r>
            <a:r>
              <a:rPr lang="uk-UA" sz="2600" b="1" dirty="0">
                <a:latin typeface="Times New Roman" panose="02020603050405020304" pitchFamily="18" charset="0"/>
                <a:ea typeface="Calibri" panose="020F0502020204030204" pitchFamily="34" charset="0"/>
                <a:cs typeface="Times New Roman" panose="02020603050405020304" pitchFamily="18" charset="0"/>
              </a:rPr>
              <a:t>" (мати тримає на руках знеможене тіло свого загиблого сина). У глибині двору - стіна Скорботи у вигляді великого чорного хреста і барельєфа мучеників. Поруч - могила-саркофаг. Збережено також сторожову вежу тих часів. На будівлі колишньої в'язниці встановлено дзвін пам'яті.</a:t>
            </a:r>
            <a:r>
              <a:rPr lang="uk-UA" sz="2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uk-UA" sz="26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E7754C6E-AEA4-24E9-66F5-5AA13848B12A}"/>
              </a:ext>
            </a:extLst>
          </p:cNvPr>
          <p:cNvSpPr txBox="1"/>
          <p:nvPr/>
        </p:nvSpPr>
        <p:spPr>
          <a:xfrm>
            <a:off x="9066882" y="3016786"/>
            <a:ext cx="312879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af-ZA" sz="1800">
                <a:solidFill>
                  <a:srgbClr val="000000"/>
                </a:solidFill>
                <a:effectLst/>
                <a:latin typeface="Calibri"/>
                <a:ea typeface="Calibri"/>
                <a:cs typeface="Calibri"/>
                <a:hlinkClick r:id="rId4"/>
              </a:rPr>
              <a:t>https://uk.wikipedia.org/wiki/</a:t>
            </a:r>
            <a:endParaRPr lang="af-ZA">
              <a:latin typeface="Calibri"/>
              <a:ea typeface="Calibri"/>
              <a:cs typeface="Calibri"/>
            </a:endParaRPr>
          </a:p>
        </p:txBody>
      </p:sp>
      <p:sp>
        <p:nvSpPr>
          <p:cNvPr id="10" name="TextBox 9">
            <a:extLst>
              <a:ext uri="{FF2B5EF4-FFF2-40B4-BE49-F238E27FC236}">
                <a16:creationId xmlns:a16="http://schemas.microsoft.com/office/drawing/2014/main" id="{517AB527-BB7B-8A44-39FB-10F8411D0DD4}"/>
              </a:ext>
            </a:extLst>
          </p:cNvPr>
          <p:cNvSpPr txBox="1"/>
          <p:nvPr/>
        </p:nvSpPr>
        <p:spPr>
          <a:xfrm>
            <a:off x="9066882" y="6496280"/>
            <a:ext cx="315633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af-ZA">
                <a:solidFill>
                  <a:srgbClr val="000000"/>
                </a:solidFill>
                <a:latin typeface="Calibri"/>
                <a:ea typeface="Calibri"/>
                <a:cs typeface="Calibri"/>
                <a:hlinkClick r:id="rId5"/>
              </a:rPr>
              <a:t>https://uk.wikipedia.org/wiki/</a:t>
            </a:r>
            <a:endParaRPr lang="af-ZA">
              <a:ea typeface="Calibri"/>
              <a:cs typeface="Calibri"/>
            </a:endParaRPr>
          </a:p>
        </p:txBody>
      </p:sp>
    </p:spTree>
    <p:extLst>
      <p:ext uri="{BB962C8B-B14F-4D97-AF65-F5344CB8AC3E}">
        <p14:creationId xmlns:p14="http://schemas.microsoft.com/office/powerpoint/2010/main" val="2411381558"/>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текст, просто неба, будівля, Наземний транспортний засіб&#10;&#10;Вміст, створений ШІ, може бути неправильним.">
            <a:extLst>
              <a:ext uri="{FF2B5EF4-FFF2-40B4-BE49-F238E27FC236}">
                <a16:creationId xmlns:a16="http://schemas.microsoft.com/office/drawing/2014/main" id="{C348651E-D22C-EE81-3ECB-8120332E6C15}"/>
              </a:ext>
            </a:extLst>
          </p:cNvPr>
          <p:cNvPicPr>
            <a:picLocks noChangeAspect="1"/>
          </p:cNvPicPr>
          <p:nvPr/>
        </p:nvPicPr>
        <p:blipFill>
          <a:blip r:embed="rId2"/>
          <a:srcRect t="21000" r="1" b="5130"/>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Рисунок 3" descr="Зображення, що містить просто неба, вікно, будівля, небо&#10;&#10;Вміст, створений ШІ, може бути неправильним.">
            <a:extLst>
              <a:ext uri="{FF2B5EF4-FFF2-40B4-BE49-F238E27FC236}">
                <a16:creationId xmlns:a16="http://schemas.microsoft.com/office/drawing/2014/main" id="{0FD8F8A1-B973-B45E-BBF6-0E4E1CDCBF80}"/>
              </a:ext>
            </a:extLst>
          </p:cNvPr>
          <p:cNvPicPr>
            <a:picLocks noChangeAspect="1"/>
          </p:cNvPicPr>
          <p:nvPr/>
        </p:nvPicPr>
        <p:blipFill>
          <a:blip r:embed="rId3"/>
          <a:srcRect t="15136" r="-2" b="23477"/>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35"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Заголовок 1">
            <a:extLst>
              <a:ext uri="{FF2B5EF4-FFF2-40B4-BE49-F238E27FC236}">
                <a16:creationId xmlns:a16="http://schemas.microsoft.com/office/drawing/2014/main" id="{64FE6703-089B-8DC0-7858-6035422DC9C0}"/>
              </a:ext>
            </a:extLst>
          </p:cNvPr>
          <p:cNvSpPr>
            <a:spLocks noGrp="1"/>
          </p:cNvSpPr>
          <p:nvPr>
            <p:ph type="title"/>
          </p:nvPr>
        </p:nvSpPr>
        <p:spPr>
          <a:xfrm>
            <a:off x="479163" y="634514"/>
            <a:ext cx="4832802" cy="1243584"/>
          </a:xfrm>
        </p:spPr>
        <p:txBody>
          <a:bodyPr>
            <a:normAutofit/>
          </a:bodyPr>
          <a:lstStyle/>
          <a:p>
            <a:r>
              <a:rPr lang="uk-UA" sz="3400" b="1" i="0" dirty="0">
                <a:solidFill>
                  <a:srgbClr val="FF0000"/>
                </a:solidFill>
                <a:effectLst/>
                <a:latin typeface="+mn-lt"/>
              </a:rPr>
              <a:t>Будівля Окружного </a:t>
            </a:r>
            <a:r>
              <a:rPr lang="uk-UA" sz="3400" b="1" dirty="0">
                <a:solidFill>
                  <a:srgbClr val="FF0000"/>
                </a:solidFill>
                <a:latin typeface="+mn-lt"/>
              </a:rPr>
              <a:t>суду</a:t>
            </a:r>
            <a:endParaRPr lang="uk-UA" sz="3400" b="1" dirty="0">
              <a:solidFill>
                <a:srgbClr val="FF0000"/>
              </a:solidFill>
              <a:effectLst/>
              <a:latin typeface="+mn-lt"/>
            </a:endParaRPr>
          </a:p>
        </p:txBody>
      </p:sp>
      <p:sp>
        <p:nvSpPr>
          <p:cNvPr id="37"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Місце для вмісту 2">
            <a:extLst>
              <a:ext uri="{FF2B5EF4-FFF2-40B4-BE49-F238E27FC236}">
                <a16:creationId xmlns:a16="http://schemas.microsoft.com/office/drawing/2014/main" id="{B511DA6C-56BC-4D84-F815-3E5AF2C36757}"/>
              </a:ext>
            </a:extLst>
          </p:cNvPr>
          <p:cNvSpPr>
            <a:spLocks noGrp="1"/>
          </p:cNvSpPr>
          <p:nvPr>
            <p:ph idx="1"/>
          </p:nvPr>
        </p:nvSpPr>
        <p:spPr>
          <a:xfrm>
            <a:off x="508781" y="2575222"/>
            <a:ext cx="4832803" cy="3664351"/>
          </a:xfrm>
        </p:spPr>
        <p:txBody>
          <a:bodyPr vert="horz" lIns="91440" tIns="45720" rIns="91440" bIns="45720" rtlCol="0" anchor="t">
            <a:normAutofit/>
          </a:bodyPr>
          <a:lstStyle/>
          <a:p>
            <a:pPr marL="0" lvl="0" indent="0">
              <a:buNone/>
            </a:pPr>
            <a:r>
              <a:rPr lang="uk-UA" sz="2400" b="1" u="sng" dirty="0">
                <a:solidFill>
                  <a:srgbClr val="FF0000"/>
                </a:solidFill>
                <a:latin typeface="Times New Roman" panose="02020603050405020304" pitchFamily="18" charset="0"/>
                <a:ea typeface="Times New Roman" panose="02020603050405020304" pitchFamily="18" charset="0"/>
              </a:rPr>
              <a:t>7 локація </a:t>
            </a:r>
            <a:r>
              <a:rPr lang="uk-UA" sz="1400" dirty="0">
                <a:solidFill>
                  <a:srgbClr val="FF0000"/>
                </a:solidFill>
                <a:latin typeface="Times New Roman" panose="02020603050405020304" pitchFamily="18" charset="0"/>
                <a:ea typeface="Times New Roman" panose="02020603050405020304" pitchFamily="18" charset="0"/>
              </a:rPr>
              <a:t>Адреса: вул. </a:t>
            </a:r>
            <a:r>
              <a:rPr lang="uk-UA" sz="1400" dirty="0" err="1">
                <a:solidFill>
                  <a:srgbClr val="FF0000"/>
                </a:solidFill>
                <a:latin typeface="Times New Roman" panose="02020603050405020304" pitchFamily="18" charset="0"/>
                <a:ea typeface="Times New Roman" panose="02020603050405020304" pitchFamily="18" charset="0"/>
              </a:rPr>
              <a:t>Т.Шевченка</a:t>
            </a:r>
            <a:r>
              <a:rPr lang="uk-UA" sz="1400" dirty="0">
                <a:solidFill>
                  <a:srgbClr val="FF0000"/>
                </a:solidFill>
                <a:latin typeface="Times New Roman" panose="02020603050405020304" pitchFamily="18" charset="0"/>
                <a:ea typeface="Times New Roman" panose="02020603050405020304" pitchFamily="18" charset="0"/>
              </a:rPr>
              <a:t>, 71</a:t>
            </a:r>
          </a:p>
          <a:p>
            <a:pPr marL="0" indent="0" algn="ctr">
              <a:buNone/>
            </a:pPr>
            <a:r>
              <a:rPr lang="uk-UA" sz="1600" b="1" dirty="0">
                <a:latin typeface="Times New Roman" panose="02020603050405020304" pitchFamily="18" charset="0"/>
                <a:ea typeface="Times New Roman" panose="02020603050405020304" pitchFamily="18" charset="0"/>
              </a:rPr>
              <a:t>Нинішня будівля Стрийської міської ради. Була збудована в кінці </a:t>
            </a:r>
            <a:r>
              <a:rPr lang="uk-UA" sz="1600" b="1" i="1" dirty="0">
                <a:latin typeface="Times New Roman" panose="02020603050405020304" pitchFamily="18" charset="0"/>
                <a:ea typeface="Times New Roman" panose="02020603050405020304" pitchFamily="18" charset="0"/>
              </a:rPr>
              <a:t>1886 р.</a:t>
            </a:r>
            <a:r>
              <a:rPr lang="uk-UA" sz="1600" b="1" dirty="0">
                <a:latin typeface="Times New Roman" panose="02020603050405020304" pitchFamily="18" charset="0"/>
                <a:ea typeface="Times New Roman" panose="02020603050405020304" pitchFamily="18" charset="0"/>
              </a:rPr>
              <a:t> австрійською владою як комплекс окружного суду з в'язницею. 14 березня 1990 р. тут вперше в Україні було </a:t>
            </a:r>
            <a:r>
              <a:rPr lang="uk-UA" sz="1600" b="1" dirty="0" err="1">
                <a:latin typeface="Times New Roman" panose="02020603050405020304" pitchFamily="18" charset="0"/>
                <a:ea typeface="Times New Roman" panose="02020603050405020304" pitchFamily="18" charset="0"/>
              </a:rPr>
              <a:t>піднято</a:t>
            </a:r>
            <a:r>
              <a:rPr lang="uk-UA" sz="1600" b="1" dirty="0">
                <a:latin typeface="Times New Roman" panose="02020603050405020304" pitchFamily="18" charset="0"/>
                <a:ea typeface="Times New Roman" panose="02020603050405020304" pitchFamily="18" charset="0"/>
              </a:rPr>
              <a:t> національний синьо-жовтий прапор. </a:t>
            </a:r>
            <a:endParaRPr lang="uk-UA" sz="1600" b="1" dirty="0"/>
          </a:p>
        </p:txBody>
      </p:sp>
    </p:spTree>
    <p:extLst>
      <p:ext uri="{BB962C8B-B14F-4D97-AF65-F5344CB8AC3E}">
        <p14:creationId xmlns:p14="http://schemas.microsoft.com/office/powerpoint/2010/main" val="584340680"/>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FA9E5122-229B-AA7C-C958-AC4841F5391E}"/>
              </a:ext>
            </a:extLst>
          </p:cNvPr>
          <p:cNvSpPr>
            <a:spLocks noGrp="1"/>
          </p:cNvSpPr>
          <p:nvPr>
            <p:ph type="title"/>
          </p:nvPr>
        </p:nvSpPr>
        <p:spPr>
          <a:xfrm>
            <a:off x="3970366" y="609600"/>
            <a:ext cx="4267200" cy="1351472"/>
          </a:xfrm>
        </p:spPr>
        <p:txBody>
          <a:bodyPr>
            <a:normAutofit fontScale="90000"/>
          </a:bodyPr>
          <a:lstStyle/>
          <a:p>
            <a:pPr algn="ctr"/>
            <a:r>
              <a:rPr lang="uk-UA" sz="3600" b="1" i="0" dirty="0">
                <a:solidFill>
                  <a:srgbClr val="FF0000"/>
                </a:solidFill>
                <a:effectLst/>
                <a:latin typeface="+mn-lt"/>
              </a:rPr>
              <a:t>Пам'ятник Ярославу Стецьку</a:t>
            </a:r>
            <a:br>
              <a:rPr lang="uk-UA" sz="3400" dirty="0">
                <a:solidFill>
                  <a:schemeClr val="tx1">
                    <a:lumMod val="85000"/>
                    <a:lumOff val="15000"/>
                  </a:schemeClr>
                </a:solidFill>
                <a:effectLst/>
                <a:latin typeface=".SF UI"/>
              </a:rPr>
            </a:br>
            <a:endParaRPr lang="uk-UA" sz="3400" dirty="0">
              <a:solidFill>
                <a:schemeClr val="tx1">
                  <a:lumMod val="85000"/>
                  <a:lumOff val="15000"/>
                </a:schemeClr>
              </a:solidFill>
            </a:endParaRPr>
          </a:p>
        </p:txBody>
      </p:sp>
      <p:pic>
        <p:nvPicPr>
          <p:cNvPr id="6" name="Рисунок 5">
            <a:extLst>
              <a:ext uri="{FF2B5EF4-FFF2-40B4-BE49-F238E27FC236}">
                <a16:creationId xmlns:a16="http://schemas.microsoft.com/office/drawing/2014/main" id="{BE1812E9-2937-9419-88C7-CD9BCDD20DBD}"/>
              </a:ext>
            </a:extLst>
          </p:cNvPr>
          <p:cNvPicPr>
            <a:picLocks noChangeAspect="1"/>
          </p:cNvPicPr>
          <p:nvPr/>
        </p:nvPicPr>
        <p:blipFill>
          <a:blip r:embed="rId2">
            <a:extLst>
              <a:ext uri="{28A0092B-C50C-407E-A947-70E740481C1C}">
                <a14:useLocalDpi xmlns:a14="http://schemas.microsoft.com/office/drawing/2010/main" val="0"/>
              </a:ext>
            </a:extLst>
          </a:blip>
          <a:srcRect t="28682" r="1" b="1267"/>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Місце для вмісту 2">
            <a:extLst>
              <a:ext uri="{FF2B5EF4-FFF2-40B4-BE49-F238E27FC236}">
                <a16:creationId xmlns:a16="http://schemas.microsoft.com/office/drawing/2014/main" id="{F5FC661F-D5E8-A024-B588-FF3ACA5C7E6E}"/>
              </a:ext>
            </a:extLst>
          </p:cNvPr>
          <p:cNvSpPr>
            <a:spLocks noGrp="1"/>
          </p:cNvSpPr>
          <p:nvPr>
            <p:ph idx="1"/>
          </p:nvPr>
        </p:nvSpPr>
        <p:spPr>
          <a:xfrm>
            <a:off x="4198966" y="2147357"/>
            <a:ext cx="3810000" cy="4101042"/>
          </a:xfrm>
        </p:spPr>
        <p:txBody>
          <a:bodyPr>
            <a:normAutofit/>
          </a:bodyPr>
          <a:lstStyle/>
          <a:p>
            <a:pPr marL="0" indent="0">
              <a:buNone/>
            </a:pPr>
            <a:r>
              <a:rPr lang="uk-UA" sz="2400" b="1" u="sng" dirty="0">
                <a:solidFill>
                  <a:srgbClr val="FF0000"/>
                </a:solidFill>
                <a:latin typeface="Times New Roman" panose="02020603050405020304" pitchFamily="18" charset="0"/>
                <a:ea typeface="Times New Roman" panose="02020603050405020304" pitchFamily="18" charset="0"/>
              </a:rPr>
              <a:t>8 локація </a:t>
            </a:r>
            <a:r>
              <a:rPr lang="uk-UA" sz="1400" dirty="0">
                <a:solidFill>
                  <a:srgbClr val="FF0000"/>
                </a:solidFill>
                <a:latin typeface="Times New Roman" panose="02020603050405020304" pitchFamily="18" charset="0"/>
                <a:ea typeface="Times New Roman" panose="02020603050405020304" pitchFamily="18" charset="0"/>
              </a:rPr>
              <a:t>Адреса: вул. </a:t>
            </a:r>
            <a:r>
              <a:rPr lang="uk-UA" sz="1400" dirty="0" err="1">
                <a:solidFill>
                  <a:srgbClr val="FF0000"/>
                </a:solidFill>
                <a:latin typeface="Times New Roman" panose="02020603050405020304" pitchFamily="18" charset="0"/>
                <a:ea typeface="Times New Roman" panose="02020603050405020304" pitchFamily="18" charset="0"/>
              </a:rPr>
              <a:t>Т.Шевченка</a:t>
            </a:r>
            <a:r>
              <a:rPr lang="uk-UA" sz="1400" dirty="0">
                <a:solidFill>
                  <a:srgbClr val="FF0000"/>
                </a:solidFill>
                <a:latin typeface="Times New Roman" panose="02020603050405020304" pitchFamily="18" charset="0"/>
                <a:ea typeface="Times New Roman" panose="02020603050405020304" pitchFamily="18" charset="0"/>
              </a:rPr>
              <a:t>, 73б</a:t>
            </a:r>
          </a:p>
          <a:p>
            <a:pPr marL="0" indent="0" algn="ctr">
              <a:buNone/>
            </a:pPr>
            <a:endParaRPr lang="uk-UA" sz="1400" b="1" dirty="0">
              <a:latin typeface="Times New Roman" panose="02020603050405020304" pitchFamily="18" charset="0"/>
              <a:ea typeface="Times New Roman" panose="02020603050405020304" pitchFamily="18" charset="0"/>
            </a:endParaRPr>
          </a:p>
          <a:p>
            <a:pPr marL="0" indent="0" algn="ctr">
              <a:buNone/>
            </a:pPr>
            <a:r>
              <a:rPr lang="uk-UA" sz="1600" b="1" dirty="0">
                <a:latin typeface="Times New Roman" panose="02020603050405020304" pitchFamily="18" charset="0"/>
                <a:ea typeface="Times New Roman" panose="02020603050405020304" pitchFamily="18" charset="0"/>
              </a:rPr>
              <a:t>Пам’ятник Я. Стецьку  єдиний на Львівщині. Його встановили у Стрию 1 листопада 1997р.</a:t>
            </a:r>
          </a:p>
          <a:p>
            <a:pPr marL="0" indent="0" algn="ctr">
              <a:buNone/>
            </a:pPr>
            <a:r>
              <a:rPr lang="uk-UA" sz="1600" b="1" dirty="0">
                <a:latin typeface="Times New Roman" panose="02020603050405020304" pitchFamily="18" charset="0"/>
                <a:ea typeface="Times New Roman" panose="02020603050405020304" pitchFamily="18" charset="0"/>
              </a:rPr>
              <a:t>Автори пам’ятника: скульптор Володимир </a:t>
            </a:r>
            <a:r>
              <a:rPr lang="uk-UA" sz="1600" b="1" dirty="0" err="1">
                <a:latin typeface="Times New Roman" panose="02020603050405020304" pitchFamily="18" charset="0"/>
                <a:ea typeface="Times New Roman" panose="02020603050405020304" pitchFamily="18" charset="0"/>
              </a:rPr>
              <a:t>Одрихівський</a:t>
            </a:r>
            <a:r>
              <a:rPr lang="uk-UA" sz="1600" b="1" dirty="0">
                <a:latin typeface="Times New Roman" panose="02020603050405020304" pitchFamily="18" charset="0"/>
                <a:ea typeface="Times New Roman" panose="02020603050405020304" pitchFamily="18" charset="0"/>
              </a:rPr>
              <a:t> і архітектор Володимира </a:t>
            </a:r>
            <a:r>
              <a:rPr lang="uk-UA" sz="1600" b="1" dirty="0" err="1">
                <a:latin typeface="Times New Roman" panose="02020603050405020304" pitchFamily="18" charset="0"/>
                <a:ea typeface="Times New Roman" panose="02020603050405020304" pitchFamily="18" charset="0"/>
              </a:rPr>
              <a:t>Сколоздра</a:t>
            </a:r>
            <a:r>
              <a:rPr lang="uk-UA" sz="1600" b="1" dirty="0">
                <a:latin typeface="Times New Roman" panose="02020603050405020304" pitchFamily="18" charset="0"/>
                <a:ea typeface="Times New Roman" panose="02020603050405020304" pitchFamily="18" charset="0"/>
              </a:rPr>
              <a:t>.</a:t>
            </a:r>
            <a:endParaRPr lang="uk-UA" sz="1600" b="1" dirty="0">
              <a:solidFill>
                <a:schemeClr val="tx1">
                  <a:lumMod val="85000"/>
                  <a:lumOff val="15000"/>
                </a:schemeClr>
              </a:solidFill>
            </a:endParaRPr>
          </a:p>
        </p:txBody>
      </p:sp>
      <p:pic>
        <p:nvPicPr>
          <p:cNvPr id="4" name="Рисунок 3">
            <a:extLst>
              <a:ext uri="{FF2B5EF4-FFF2-40B4-BE49-F238E27FC236}">
                <a16:creationId xmlns:a16="http://schemas.microsoft.com/office/drawing/2014/main" id="{8A979D52-65E0-EAEB-9E94-89942DFD01F7}"/>
              </a:ext>
            </a:extLst>
          </p:cNvPr>
          <p:cNvPicPr>
            <a:picLocks noChangeAspect="1"/>
          </p:cNvPicPr>
          <p:nvPr/>
        </p:nvPicPr>
        <p:blipFill>
          <a:blip r:embed="rId3">
            <a:extLst>
              <a:ext uri="{28A0092B-C50C-407E-A947-70E740481C1C}">
                <a14:useLocalDpi xmlns:a14="http://schemas.microsoft.com/office/drawing/2010/main" val="0"/>
              </a:ext>
            </a:extLst>
          </a:blip>
          <a:srcRect l="6348" r="23436"/>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766436414"/>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Рисунок 6" descr="Зображення, що містить будівля, просто неба, небо, вікно&#10;&#10;Вміст, створений ШІ, може бути неправильним.">
            <a:extLst>
              <a:ext uri="{FF2B5EF4-FFF2-40B4-BE49-F238E27FC236}">
                <a16:creationId xmlns:a16="http://schemas.microsoft.com/office/drawing/2014/main" id="{8C882ABB-4003-BFDC-79DB-57B6110D5548}"/>
              </a:ext>
            </a:extLst>
          </p:cNvPr>
          <p:cNvPicPr>
            <a:picLocks noChangeAspect="1"/>
          </p:cNvPicPr>
          <p:nvPr/>
        </p:nvPicPr>
        <p:blipFill>
          <a:blip r:embed="rId2"/>
          <a:srcRect t="24746" r="-2" b="7046"/>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Рисунок 4" descr="Зображення, що містить будівля, просто неба, будинок, вікно&#10;&#10;Вміст, створений ШІ, може бути неправильним.">
            <a:extLst>
              <a:ext uri="{FF2B5EF4-FFF2-40B4-BE49-F238E27FC236}">
                <a16:creationId xmlns:a16="http://schemas.microsoft.com/office/drawing/2014/main" id="{E58DCBF5-19F0-3B9E-AE1E-D292340785A3}"/>
              </a:ext>
            </a:extLst>
          </p:cNvPr>
          <p:cNvPicPr>
            <a:picLocks noChangeAspect="1"/>
          </p:cNvPicPr>
          <p:nvPr/>
        </p:nvPicPr>
        <p:blipFill>
          <a:blip r:embed="rId3"/>
          <a:srcRect t="21833" b="1670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7" name="Freeform: Shape 26">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Заголовок 1">
            <a:extLst>
              <a:ext uri="{FF2B5EF4-FFF2-40B4-BE49-F238E27FC236}">
                <a16:creationId xmlns:a16="http://schemas.microsoft.com/office/drawing/2014/main" id="{0DABEFA3-71B5-2CB1-E04C-BF02F9DD51C0}"/>
              </a:ext>
            </a:extLst>
          </p:cNvPr>
          <p:cNvSpPr>
            <a:spLocks noGrp="1"/>
          </p:cNvSpPr>
          <p:nvPr>
            <p:ph type="title"/>
          </p:nvPr>
        </p:nvSpPr>
        <p:spPr>
          <a:xfrm>
            <a:off x="0" y="515277"/>
            <a:ext cx="5564330" cy="1615275"/>
          </a:xfrm>
        </p:spPr>
        <p:txBody>
          <a:bodyPr>
            <a:normAutofit/>
          </a:bodyPr>
          <a:lstStyle/>
          <a:p>
            <a:pPr algn="ctr"/>
            <a:r>
              <a:rPr lang="uk-UA" sz="3200" b="1" u="sng" dirty="0">
                <a:solidFill>
                  <a:srgbClr val="FF0000"/>
                </a:solidFill>
                <a:latin typeface="+mn-lt"/>
                <a:ea typeface="Calibri Light"/>
                <a:cs typeface="Calibri Light"/>
              </a:rPr>
              <a:t>Меморіальний музей-садиба родини </a:t>
            </a:r>
            <a:r>
              <a:rPr lang="uk-UA" sz="3200" b="1" u="sng" dirty="0" err="1">
                <a:solidFill>
                  <a:srgbClr val="FF0000"/>
                </a:solidFill>
                <a:latin typeface="+mn-lt"/>
                <a:ea typeface="Calibri Light"/>
                <a:cs typeface="Calibri Light"/>
              </a:rPr>
              <a:t>Бандерів</a:t>
            </a:r>
            <a:endParaRPr lang="uk-UA" sz="3200" b="1" u="sng" dirty="0">
              <a:solidFill>
                <a:srgbClr val="FF0000"/>
              </a:solidFill>
              <a:latin typeface="+mn-lt"/>
              <a:ea typeface="Calibri Light"/>
              <a:cs typeface="Calibri Light"/>
            </a:endParaRPr>
          </a:p>
          <a:p>
            <a:pPr algn="ctr"/>
            <a:endParaRPr lang="uk-UA" sz="3400" dirty="0">
              <a:ea typeface="Calibri Light"/>
              <a:cs typeface="Calibri Light"/>
            </a:endParaRPr>
          </a:p>
        </p:txBody>
      </p:sp>
      <p:sp>
        <p:nvSpPr>
          <p:cNvPr id="31" name="Rectangle 30">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3" name="Rectangle 32">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Місце для вмісту 2">
            <a:extLst>
              <a:ext uri="{FF2B5EF4-FFF2-40B4-BE49-F238E27FC236}">
                <a16:creationId xmlns:a16="http://schemas.microsoft.com/office/drawing/2014/main" id="{BA8AD100-4357-396B-0F9F-E82B91B2C4A4}"/>
              </a:ext>
            </a:extLst>
          </p:cNvPr>
          <p:cNvSpPr>
            <a:spLocks noGrp="1"/>
          </p:cNvSpPr>
          <p:nvPr>
            <p:ph idx="1"/>
          </p:nvPr>
        </p:nvSpPr>
        <p:spPr>
          <a:xfrm>
            <a:off x="448056" y="2512611"/>
            <a:ext cx="4832803" cy="3664351"/>
          </a:xfrm>
        </p:spPr>
        <p:txBody>
          <a:bodyPr vert="horz" lIns="91440" tIns="45720" rIns="91440" bIns="45720" rtlCol="0">
            <a:normAutofit/>
          </a:bodyPr>
          <a:lstStyle/>
          <a:p>
            <a:pPr marL="0" indent="0">
              <a:buNone/>
            </a:pPr>
            <a:r>
              <a:rPr lang="uk-UA" sz="2400" b="1" u="sng" dirty="0">
                <a:solidFill>
                  <a:srgbClr val="FF0000"/>
                </a:solidFill>
                <a:latin typeface="Times New Roman" panose="02020603050405020304" pitchFamily="18" charset="0"/>
                <a:ea typeface="Times New Roman" panose="02020603050405020304" pitchFamily="18" charset="0"/>
              </a:rPr>
              <a:t>9 локація </a:t>
            </a:r>
            <a:r>
              <a:rPr lang="uk-UA" sz="1400" dirty="0">
                <a:solidFill>
                  <a:srgbClr val="FF0000"/>
                </a:solidFill>
                <a:latin typeface="Times New Roman" panose="02020603050405020304" pitchFamily="18" charset="0"/>
                <a:ea typeface="Times New Roman" panose="02020603050405020304" pitchFamily="18" charset="0"/>
              </a:rPr>
              <a:t>Адреса: вул. Львівська, 20</a:t>
            </a:r>
          </a:p>
          <a:p>
            <a:pPr marL="0" indent="0" algn="ctr">
              <a:buNone/>
            </a:pPr>
            <a:r>
              <a:rPr lang="uk-UA" sz="1600" b="1" dirty="0">
                <a:solidFill>
                  <a:prstClr val="black"/>
                </a:solidFill>
                <a:latin typeface="Times New Roman" panose="02020603050405020304" pitchFamily="18" charset="0"/>
                <a:ea typeface="Times New Roman" panose="02020603050405020304" pitchFamily="18" charset="0"/>
              </a:rPr>
              <a:t>Відкрито музей  </a:t>
            </a:r>
            <a:r>
              <a:rPr lang="uk-UA" sz="1600" b="1" i="1" dirty="0">
                <a:solidFill>
                  <a:prstClr val="black"/>
                </a:solidFill>
                <a:latin typeface="Times New Roman" panose="02020603050405020304" pitchFamily="18" charset="0"/>
                <a:ea typeface="Times New Roman" panose="02020603050405020304" pitchFamily="18" charset="0"/>
              </a:rPr>
              <a:t>1 січня 2010р. </a:t>
            </a:r>
            <a:r>
              <a:rPr lang="uk-UA" sz="1600" b="1" dirty="0">
                <a:latin typeface="Times New Roman" panose="02020603050405020304" pitchFamily="18" charset="0"/>
                <a:ea typeface="Times New Roman" panose="02020603050405020304" pitchFamily="18" charset="0"/>
              </a:rPr>
              <a:t>у батьківському будинку Степана Бандери</a:t>
            </a:r>
            <a:r>
              <a:rPr lang="uk-UA" sz="1600" b="1" i="1" dirty="0">
                <a:latin typeface="Times New Roman" panose="02020603050405020304" pitchFamily="18" charset="0"/>
                <a:ea typeface="Times New Roman" panose="02020603050405020304" pitchFamily="18" charset="0"/>
              </a:rPr>
              <a:t>.</a:t>
            </a:r>
            <a:r>
              <a:rPr lang="uk-UA" sz="1600" b="1" dirty="0">
                <a:latin typeface="Times New Roman" panose="02020603050405020304" pitchFamily="18" charset="0"/>
                <a:ea typeface="Times New Roman" panose="02020603050405020304" pitchFamily="18" charset="0"/>
              </a:rPr>
              <a:t> На чільному місці - фотографія членів родини о. Андрія Бандери, які народились, жили і виховувались у цьому будинку. Тут представлені документи, фотографії, особисті речі, інформація про навчання у Стрийській гімназії з 1919 по 1927р. </a:t>
            </a:r>
          </a:p>
          <a:p>
            <a:pPr marL="0" indent="0" algn="ctr">
              <a:buNone/>
            </a:pPr>
            <a:r>
              <a:rPr lang="uk-UA" sz="1600" b="1" dirty="0">
                <a:latin typeface="Times New Roman" panose="02020603050405020304" pitchFamily="18" charset="0"/>
                <a:ea typeface="Times New Roman" panose="02020603050405020304" pitchFamily="18" charset="0"/>
              </a:rPr>
              <a:t>Степан Бандера - символ свободи і боротьби за державність української нації. Головна подія в його житті - проголошення Акту самостійності України 1941 р.</a:t>
            </a:r>
            <a:endParaRPr lang="uk-UA" sz="1600" b="1" dirty="0">
              <a:ea typeface="Calibri"/>
              <a:cs typeface="Calibri"/>
            </a:endParaRPr>
          </a:p>
        </p:txBody>
      </p:sp>
      <p:sp>
        <p:nvSpPr>
          <p:cNvPr id="11" name="TextBox 10">
            <a:extLst>
              <a:ext uri="{FF2B5EF4-FFF2-40B4-BE49-F238E27FC236}">
                <a16:creationId xmlns:a16="http://schemas.microsoft.com/office/drawing/2014/main" id="{D27F2834-D810-5629-BD38-D5904EDB3EA5}"/>
              </a:ext>
            </a:extLst>
          </p:cNvPr>
          <p:cNvSpPr txBox="1"/>
          <p:nvPr/>
        </p:nvSpPr>
        <p:spPr>
          <a:xfrm>
            <a:off x="8773099" y="2723003"/>
            <a:ext cx="3422573"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af-ZA">
                <a:hlinkClick r:id="rId4"/>
              </a:rPr>
              <a:t>https://izi.travel/en/224b-muzey-rodini-banderiv-lvivska-20/uk</a:t>
            </a:r>
            <a:endParaRPr lang="en-US"/>
          </a:p>
        </p:txBody>
      </p:sp>
      <p:sp>
        <p:nvSpPr>
          <p:cNvPr id="13" name="TextBox 12">
            <a:extLst>
              <a:ext uri="{FF2B5EF4-FFF2-40B4-BE49-F238E27FC236}">
                <a16:creationId xmlns:a16="http://schemas.microsoft.com/office/drawing/2014/main" id="{C5D8DE63-36AA-B11B-D14B-B20A7CEC0CDD}"/>
              </a:ext>
            </a:extLst>
          </p:cNvPr>
          <p:cNvSpPr txBox="1"/>
          <p:nvPr/>
        </p:nvSpPr>
        <p:spPr>
          <a:xfrm>
            <a:off x="8537512" y="5659842"/>
            <a:ext cx="3635298" cy="120032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linkClick r:id="rId5"/>
              </a:rPr>
              <a:t>https://galinfo.com.ua/media/gallery/full/8/0/80773626_1301743170005105_313723807372148736_o.jpg</a:t>
            </a:r>
            <a:endParaRPr lang="uk-UA" dirty="0"/>
          </a:p>
          <a:p>
            <a:endParaRPr lang="en-US" dirty="0"/>
          </a:p>
        </p:txBody>
      </p:sp>
    </p:spTree>
    <p:extLst>
      <p:ext uri="{BB962C8B-B14F-4D97-AF65-F5344CB8AC3E}">
        <p14:creationId xmlns:p14="http://schemas.microsoft.com/office/powerpoint/2010/main" val="123214637"/>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A411A619-4CDA-D2ED-CECC-1D583F7599CA}"/>
              </a:ext>
            </a:extLst>
          </p:cNvPr>
          <p:cNvSpPr>
            <a:spLocks noGrp="1"/>
          </p:cNvSpPr>
          <p:nvPr>
            <p:ph type="title"/>
          </p:nvPr>
        </p:nvSpPr>
        <p:spPr>
          <a:xfrm>
            <a:off x="841248" y="548640"/>
            <a:ext cx="3600860" cy="5431536"/>
          </a:xfrm>
        </p:spPr>
        <p:txBody>
          <a:bodyPr vert="horz" lIns="91440" tIns="45720" rIns="91440" bIns="45720" rtlCol="0">
            <a:normAutofit/>
          </a:bodyPr>
          <a:lstStyle/>
          <a:p>
            <a:r>
              <a:rPr lang="en-US" sz="5400" b="1" kern="1200" dirty="0" err="1">
                <a:solidFill>
                  <a:srgbClr val="FF0000"/>
                </a:solidFill>
                <a:latin typeface="+mj-lt"/>
                <a:ea typeface="+mj-ea"/>
                <a:cs typeface="+mj-cs"/>
              </a:rPr>
              <a:t>Висновки</a:t>
            </a:r>
            <a:r>
              <a:rPr lang="en-US" sz="5400" b="1" kern="1200" dirty="0">
                <a:solidFill>
                  <a:srgbClr val="FF0000"/>
                </a:solidFill>
                <a:latin typeface="+mj-lt"/>
                <a:ea typeface="+mj-ea"/>
                <a:cs typeface="+mj-cs"/>
              </a:rPr>
              <a:t>:</a:t>
            </a:r>
          </a:p>
        </p:txBody>
      </p:sp>
      <p:sp>
        <p:nvSpPr>
          <p:cNvPr id="2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id="{1B3B27EF-AB8B-6F6F-1FCC-1FD22389CC38}"/>
              </a:ext>
            </a:extLst>
          </p:cNvPr>
          <p:cNvSpPr>
            <a:spLocks noGrp="1"/>
          </p:cNvSpPr>
          <p:nvPr>
            <p:ph idx="1"/>
          </p:nvPr>
        </p:nvSpPr>
        <p:spPr>
          <a:xfrm>
            <a:off x="4793406" y="156518"/>
            <a:ext cx="7209124" cy="6252519"/>
          </a:xfrm>
        </p:spPr>
        <p:txBody>
          <a:bodyPr vert="horz" lIns="91440" tIns="45720" rIns="91440" bIns="45720" rtlCol="0" anchor="ctr">
            <a:normAutofit lnSpcReduction="10000"/>
          </a:bodyPr>
          <a:lstStyle/>
          <a:p>
            <a:pPr marL="0" indent="0" algn="ctr">
              <a:lnSpc>
                <a:spcPct val="100000"/>
              </a:lnSpc>
              <a:buNone/>
            </a:pPr>
            <a:r>
              <a:rPr lang="en-US" sz="2400" b="1" dirty="0" err="1"/>
              <a:t>Духовна</a:t>
            </a:r>
            <a:r>
              <a:rPr lang="en-US" sz="2400" b="1" dirty="0"/>
              <a:t> </a:t>
            </a:r>
            <a:r>
              <a:rPr lang="en-US" sz="2400" b="1" dirty="0" err="1"/>
              <a:t>спадщина</a:t>
            </a:r>
            <a:r>
              <a:rPr lang="en-US" sz="2400" b="1" dirty="0"/>
              <a:t> </a:t>
            </a:r>
            <a:r>
              <a:rPr lang="en-US" sz="2400" b="1" dirty="0" err="1"/>
              <a:t>Стрия</a:t>
            </a:r>
            <a:r>
              <a:rPr lang="en-US" sz="2400" b="1" dirty="0"/>
              <a:t> є </a:t>
            </a:r>
            <a:r>
              <a:rPr lang="en-US" sz="2400" b="1" dirty="0" err="1"/>
              <a:t>важливим</a:t>
            </a:r>
            <a:r>
              <a:rPr lang="en-US" sz="2400" b="1" dirty="0"/>
              <a:t> </a:t>
            </a:r>
            <a:r>
              <a:rPr lang="en-US" sz="2400" b="1" dirty="0" err="1"/>
              <a:t>елементо</a:t>
            </a:r>
            <a:r>
              <a:rPr lang="uk-UA" sz="2400" b="1" dirty="0"/>
              <a:t>м</a:t>
            </a:r>
            <a:r>
              <a:rPr lang="en-US" sz="2400" b="1" dirty="0"/>
              <a:t> </a:t>
            </a:r>
            <a:r>
              <a:rPr lang="en-US" sz="2400" b="1" dirty="0" err="1"/>
              <a:t>культури</a:t>
            </a:r>
            <a:r>
              <a:rPr lang="en-US" sz="2400" b="1" dirty="0"/>
              <a:t>, </a:t>
            </a:r>
            <a:r>
              <a:rPr lang="en-US" sz="2400" b="1" dirty="0" err="1"/>
              <a:t>що</a:t>
            </a:r>
            <a:r>
              <a:rPr lang="en-US" sz="2400" b="1" dirty="0"/>
              <a:t> </a:t>
            </a:r>
            <a:r>
              <a:rPr lang="en-US" sz="2400" b="1" dirty="0" err="1"/>
              <a:t>формує</a:t>
            </a:r>
            <a:r>
              <a:rPr lang="en-US" sz="2400" b="1" dirty="0"/>
              <a:t> </a:t>
            </a:r>
            <a:r>
              <a:rPr lang="en-US" sz="2400" b="1" dirty="0" err="1"/>
              <a:t>ідентичність</a:t>
            </a:r>
            <a:r>
              <a:rPr lang="en-US" sz="2400" b="1" dirty="0"/>
              <a:t> </a:t>
            </a:r>
            <a:r>
              <a:rPr lang="en-US" sz="2400" b="1" dirty="0" err="1"/>
              <a:t>місцевих</a:t>
            </a:r>
            <a:r>
              <a:rPr lang="en-US" sz="2400" b="1" dirty="0"/>
              <a:t> </a:t>
            </a:r>
            <a:r>
              <a:rPr lang="en-US" sz="2400" b="1" dirty="0" err="1"/>
              <a:t>жителів</a:t>
            </a:r>
            <a:r>
              <a:rPr lang="en-US" sz="2400" b="1" dirty="0"/>
              <a:t>. </a:t>
            </a:r>
            <a:r>
              <a:rPr lang="en-US" sz="2400" b="1" dirty="0" err="1"/>
              <a:t>Дослідження</a:t>
            </a:r>
            <a:r>
              <a:rPr lang="en-US" sz="2400" b="1" dirty="0"/>
              <a:t> </a:t>
            </a:r>
            <a:r>
              <a:rPr lang="en-US" sz="2400" b="1" dirty="0" err="1"/>
              <a:t>підтвердило</a:t>
            </a:r>
            <a:r>
              <a:rPr lang="en-US" sz="2400" b="1" dirty="0"/>
              <a:t> </a:t>
            </a:r>
            <a:r>
              <a:rPr lang="en-US" sz="2400" b="1" dirty="0" err="1"/>
              <a:t>її</a:t>
            </a:r>
            <a:r>
              <a:rPr lang="en-US" sz="2400" b="1" dirty="0"/>
              <a:t> </a:t>
            </a:r>
            <a:r>
              <a:rPr lang="en-US" sz="2400" b="1" dirty="0" err="1"/>
              <a:t>значний</a:t>
            </a:r>
            <a:r>
              <a:rPr lang="en-US" sz="2400" b="1" dirty="0"/>
              <a:t> </a:t>
            </a:r>
            <a:r>
              <a:rPr lang="en-US" sz="2400" b="1" dirty="0" err="1"/>
              <a:t>вплив</a:t>
            </a:r>
            <a:r>
              <a:rPr lang="en-US" sz="2400" b="1" dirty="0"/>
              <a:t> </a:t>
            </a:r>
            <a:r>
              <a:rPr lang="en-US" sz="2400" b="1" dirty="0" err="1"/>
              <a:t>на</a:t>
            </a:r>
            <a:r>
              <a:rPr lang="en-US" sz="2400" b="1" dirty="0"/>
              <a:t> </a:t>
            </a:r>
            <a:r>
              <a:rPr lang="en-US" sz="2400" b="1" dirty="0" err="1"/>
              <a:t>розвиток</a:t>
            </a:r>
            <a:r>
              <a:rPr lang="en-US" sz="2400" b="1" dirty="0"/>
              <a:t> </a:t>
            </a:r>
            <a:r>
              <a:rPr lang="en-US" sz="2400" b="1" dirty="0" err="1"/>
              <a:t>міста</a:t>
            </a:r>
            <a:r>
              <a:rPr lang="en-US" sz="2400" b="1" dirty="0"/>
              <a:t> </a:t>
            </a:r>
            <a:r>
              <a:rPr lang="en-US" sz="2400" b="1" dirty="0" err="1"/>
              <a:t>та</a:t>
            </a:r>
            <a:r>
              <a:rPr lang="en-US" sz="2400" b="1" dirty="0"/>
              <a:t> </a:t>
            </a:r>
            <a:r>
              <a:rPr lang="en-US" sz="2400" b="1" dirty="0" err="1"/>
              <a:t>необхідність</a:t>
            </a:r>
            <a:r>
              <a:rPr lang="en-US" sz="2400" b="1" dirty="0"/>
              <a:t> </a:t>
            </a:r>
            <a:r>
              <a:rPr lang="en-US" sz="2400" b="1" dirty="0" err="1"/>
              <a:t>збереження</a:t>
            </a:r>
            <a:r>
              <a:rPr lang="en-US" sz="2400" b="1" dirty="0"/>
              <a:t> </a:t>
            </a:r>
            <a:r>
              <a:rPr lang="en-US" sz="2400" b="1" dirty="0" err="1"/>
              <a:t>традицій</a:t>
            </a:r>
            <a:r>
              <a:rPr lang="en-US" sz="2400" b="1" dirty="0"/>
              <a:t>.</a:t>
            </a:r>
            <a:endParaRPr lang="uk-UA" sz="2400" b="1" dirty="0"/>
          </a:p>
          <a:p>
            <a:pPr marL="0" indent="0" algn="ctr">
              <a:lnSpc>
                <a:spcPct val="100000"/>
              </a:lnSpc>
              <a:buNone/>
            </a:pPr>
            <a:r>
              <a:rPr lang="uk-UA" sz="2400" b="1" dirty="0"/>
              <a:t>1.Зібрали з різних джерел інформацію про духовну спадщину Стрия </a:t>
            </a:r>
          </a:p>
          <a:p>
            <a:pPr marL="0" indent="0" algn="ctr">
              <a:buNone/>
            </a:pPr>
            <a:r>
              <a:rPr lang="uk-UA" sz="2400" b="1" dirty="0"/>
              <a:t> 2.Створили карту екскурсійного маршруту в ресурсі </a:t>
            </a:r>
            <a:r>
              <a:rPr lang="en-US" sz="2400" b="1" dirty="0"/>
              <a:t>Google Earth</a:t>
            </a:r>
            <a:r>
              <a:rPr lang="uk-UA" sz="2400" b="1" dirty="0"/>
              <a:t>, </a:t>
            </a:r>
            <a:r>
              <a:rPr lang="en-US" sz="2400" b="1" dirty="0"/>
              <a:t>QR-</a:t>
            </a:r>
            <a:r>
              <a:rPr lang="uk-UA" sz="2400" b="1" dirty="0"/>
              <a:t>код посилання, буклет</a:t>
            </a:r>
            <a:r>
              <a:rPr lang="en-US" sz="2400" b="1" dirty="0"/>
              <a:t> </a:t>
            </a:r>
            <a:r>
              <a:rPr lang="uk-UA" sz="2400" b="1" dirty="0"/>
              <a:t>та екскурсійний супровід.</a:t>
            </a:r>
          </a:p>
          <a:p>
            <a:pPr marL="0" indent="0" algn="ctr">
              <a:buNone/>
            </a:pPr>
            <a:r>
              <a:rPr lang="uk-UA" sz="2400" b="1" dirty="0"/>
              <a:t>3.Наше дослідження сприяє збереженню культурної пам’яті й посиленню зацікавлення українців до вивчення історії рідного краю.</a:t>
            </a:r>
          </a:p>
          <a:p>
            <a:pPr marL="0" indent="0" algn="ctr">
              <a:buNone/>
            </a:pPr>
            <a:r>
              <a:rPr lang="uk-UA" sz="2400" b="1" dirty="0"/>
              <a:t>Духовна спадщина Стрия – це не лише храми, архітектурні споруди, пам’ятники, але й живі традиції, свята, обряди, духовні постаті. Це надбання, яке ми повинні берегти, вивчати й передавати наступним поколінням. </a:t>
            </a:r>
            <a:endParaRPr lang="en-US" sz="2400" b="1" dirty="0"/>
          </a:p>
        </p:txBody>
      </p:sp>
    </p:spTree>
    <p:extLst>
      <p:ext uri="{BB962C8B-B14F-4D97-AF65-F5344CB8AC3E}">
        <p14:creationId xmlns:p14="http://schemas.microsoft.com/office/powerpoint/2010/main" val="2595725100"/>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3" name="Місце для вмісту 2">
            <a:extLst>
              <a:ext uri="{FF2B5EF4-FFF2-40B4-BE49-F238E27FC236}">
                <a16:creationId xmlns:a16="http://schemas.microsoft.com/office/drawing/2014/main" id="{DFE80F6B-8DE6-4F2C-E583-2776F03D9237}"/>
              </a:ext>
            </a:extLst>
          </p:cNvPr>
          <p:cNvSpPr>
            <a:spLocks noGrp="1"/>
          </p:cNvSpPr>
          <p:nvPr>
            <p:ph idx="1"/>
          </p:nvPr>
        </p:nvSpPr>
        <p:spPr>
          <a:xfrm>
            <a:off x="5963373" y="535258"/>
            <a:ext cx="5390427" cy="5609431"/>
          </a:xfrm>
        </p:spPr>
        <p:txBody>
          <a:bodyPr vert="horz" lIns="91440" tIns="45720" rIns="91440" bIns="45720" rtlCol="0" anchor="ctr">
            <a:normAutofit/>
          </a:bodyPr>
          <a:lstStyle/>
          <a:p>
            <a:pPr marL="0" indent="0">
              <a:buNone/>
            </a:pPr>
            <a:r>
              <a:rPr lang="uk-UA" sz="3600" dirty="0">
                <a:solidFill>
                  <a:srgbClr val="FF0000"/>
                </a:solidFill>
                <a:latin typeface="Calibri" panose="020F0502020204030204" pitchFamily="34" charset="0"/>
              </a:rPr>
              <a:t>Використані джерела:</a:t>
            </a:r>
          </a:p>
          <a:p>
            <a:r>
              <a:rPr lang="uk-UA" sz="2000" dirty="0" err="1">
                <a:effectLst/>
                <a:latin typeface="Calibri" panose="020F0502020204030204" pitchFamily="34" charset="0"/>
              </a:rPr>
              <a:t>Стрийщина</a:t>
            </a:r>
            <a:r>
              <a:rPr lang="uk-UA" sz="2000" dirty="0">
                <a:effectLst/>
                <a:latin typeface="Calibri" panose="020F0502020204030204" pitchFamily="34" charset="0"/>
              </a:rPr>
              <a:t> крізь віки: енциклопедична книга-альбом / Р. Пастух; </a:t>
            </a:r>
            <a:r>
              <a:rPr lang="uk-UA" sz="2000" dirty="0" err="1">
                <a:effectLst/>
                <a:latin typeface="Calibri" panose="020F0502020204030204" pitchFamily="34" charset="0"/>
              </a:rPr>
              <a:t>фотоіл</a:t>
            </a:r>
            <a:r>
              <a:rPr lang="uk-UA" sz="2000" dirty="0">
                <a:effectLst/>
                <a:latin typeface="Calibri" panose="020F0502020204030204" pitchFamily="34" charset="0"/>
              </a:rPr>
              <a:t>. О. Микитка, С. </a:t>
            </a:r>
            <a:r>
              <a:rPr lang="uk-UA" sz="2000" dirty="0" err="1">
                <a:effectLst/>
                <a:latin typeface="Calibri" panose="020F0502020204030204" pitchFamily="34" charset="0"/>
              </a:rPr>
              <a:t>Нарожняк</a:t>
            </a:r>
            <a:r>
              <a:rPr lang="uk-UA" sz="2000" dirty="0">
                <a:effectLst/>
                <a:latin typeface="Calibri" panose="020F0502020204030204" pitchFamily="34" charset="0"/>
              </a:rPr>
              <a:t>. – Дрогобич: Коло, 2011. – 520 с.: </a:t>
            </a:r>
            <a:r>
              <a:rPr lang="uk-UA" sz="2000" dirty="0" err="1">
                <a:effectLst/>
                <a:latin typeface="Calibri" panose="020F0502020204030204" pitchFamily="34" charset="0"/>
              </a:rPr>
              <a:t>іл</a:t>
            </a:r>
            <a:r>
              <a:rPr lang="uk-UA" sz="2000" dirty="0">
                <a:effectLst/>
                <a:latin typeface="Calibri" panose="020F0502020204030204" pitchFamily="34" charset="0"/>
              </a:rPr>
              <a:t>.</a:t>
            </a:r>
          </a:p>
          <a:p>
            <a:pPr marL="228600" indent="-228600" rtl="0">
              <a:buFont typeface="Arial" panose="020B0604020202020204" pitchFamily="34" charset="0"/>
              <a:buChar char="•"/>
            </a:pPr>
            <a:r>
              <a:rPr lang="af-ZA" sz="2000" dirty="0">
                <a:effectLst/>
                <a:latin typeface="Calibri" panose="020F0502020204030204" pitchFamily="34" charset="0"/>
                <a:hlinkClick r:id="rId2"/>
              </a:rPr>
              <a:t>https://stryi-tur.info/strij-misto/xrami-striya/sinagoga</a:t>
            </a:r>
            <a:endParaRPr lang="af-ZA" sz="2000" dirty="0">
              <a:effectLst/>
              <a:latin typeface="Calibri" panose="020F0502020204030204" pitchFamily="34" charset="0"/>
            </a:endParaRPr>
          </a:p>
          <a:p>
            <a:pPr marL="228600" indent="-228600" rtl="0">
              <a:buFont typeface="Arial" panose="020B0604020202020204" pitchFamily="34" charset="0"/>
              <a:buChar char="•"/>
            </a:pPr>
            <a:r>
              <a:rPr lang="af-ZA" sz="2000" dirty="0">
                <a:effectLst/>
                <a:latin typeface="Calibri" panose="020F0502020204030204" pitchFamily="34" charset="0"/>
                <a:hlinkClick r:id="rId3"/>
              </a:rPr>
              <a:t>https://uk.wikipedia.org/wiki/</a:t>
            </a:r>
            <a:endParaRPr lang="af-ZA" sz="2000" dirty="0">
              <a:effectLst/>
              <a:latin typeface="Calibri" panose="020F0502020204030204" pitchFamily="34" charset="0"/>
            </a:endParaRPr>
          </a:p>
          <a:p>
            <a:pPr marL="228600" indent="-228600" rtl="0">
              <a:buFont typeface="Arial" panose="020B0604020202020204" pitchFamily="34" charset="0"/>
              <a:buChar char="•"/>
            </a:pPr>
            <a:r>
              <a:rPr lang="af-ZA" sz="2000" dirty="0">
                <a:effectLst/>
                <a:latin typeface="Calibri" panose="020F0502020204030204" pitchFamily="34" charset="0"/>
                <a:hlinkClick r:id="rId3"/>
              </a:rPr>
              <a:t>https://uk.wikipedia.org/wiki/</a:t>
            </a:r>
            <a:endParaRPr lang="af-ZA" sz="2000" dirty="0">
              <a:effectLst/>
              <a:latin typeface="Calibri" panose="020F0502020204030204" pitchFamily="34" charset="0"/>
            </a:endParaRPr>
          </a:p>
          <a:p>
            <a:pPr marL="228600" indent="-228600" rtl="0">
              <a:buFont typeface="Arial" panose="020B0604020202020204" pitchFamily="34" charset="0"/>
              <a:buChar char="•"/>
            </a:pPr>
            <a:r>
              <a:rPr lang="af-ZA" sz="2000" dirty="0">
                <a:effectLst/>
                <a:latin typeface="Calibri" panose="020F0502020204030204" pitchFamily="34" charset="0"/>
                <a:hlinkClick r:id="rId4"/>
              </a:rPr>
              <a:t>https://izi.travel/en/224b-muzey-rodini-banderiv-lvivska-20/uk</a:t>
            </a:r>
            <a:endParaRPr lang="af-ZA" sz="2000" dirty="0">
              <a:effectLst/>
              <a:latin typeface="Calibri" panose="020F0502020204030204" pitchFamily="34" charset="0"/>
            </a:endParaRPr>
          </a:p>
          <a:p>
            <a:pPr marL="228600" indent="-228600" rtl="0">
              <a:buFont typeface="Arial" panose="020B0604020202020204" pitchFamily="34" charset="0"/>
              <a:buChar char="•"/>
            </a:pPr>
            <a:r>
              <a:rPr lang="af-ZA" sz="2000" dirty="0">
                <a:effectLst/>
                <a:latin typeface="Calibri" panose="020F0502020204030204" pitchFamily="34" charset="0"/>
                <a:hlinkClick r:id="rId5"/>
              </a:rPr>
              <a:t>https://www.google.com/url</a:t>
            </a:r>
            <a:endParaRPr lang="uk-UA" sz="2000" dirty="0"/>
          </a:p>
        </p:txBody>
      </p:sp>
    </p:spTree>
    <p:extLst>
      <p:ext uri="{BB962C8B-B14F-4D97-AF65-F5344CB8AC3E}">
        <p14:creationId xmlns:p14="http://schemas.microsoft.com/office/powerpoint/2010/main" val="412221550"/>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Рисунок 1" descr="Зображення, що містить просто неба, небо, земля, дерево&#10;&#10;Вміст, створений ШІ, може бути неправильним.">
            <a:extLst>
              <a:ext uri="{FF2B5EF4-FFF2-40B4-BE49-F238E27FC236}">
                <a16:creationId xmlns:a16="http://schemas.microsoft.com/office/drawing/2014/main" id="{AA1A5AE2-9BA4-5DA9-31C4-FCBB84E4FC2D}"/>
              </a:ext>
            </a:extLst>
          </p:cNvPr>
          <p:cNvPicPr>
            <a:picLocks noChangeAspect="1"/>
          </p:cNvPicPr>
          <p:nvPr/>
        </p:nvPicPr>
        <p:blipFill>
          <a:blip r:embed="rId2"/>
          <a:srcRect r="2129"/>
          <a:stretch/>
        </p:blipFill>
        <p:spPr>
          <a:xfrm>
            <a:off x="3353428"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6" name="Freeform: Shape 15">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TextBox 4">
            <a:extLst>
              <a:ext uri="{FF2B5EF4-FFF2-40B4-BE49-F238E27FC236}">
                <a16:creationId xmlns:a16="http://schemas.microsoft.com/office/drawing/2014/main" id="{023AF93E-9051-13F9-96A2-62236FF81D44}"/>
              </a:ext>
            </a:extLst>
          </p:cNvPr>
          <p:cNvSpPr txBox="1"/>
          <p:nvPr/>
        </p:nvSpPr>
        <p:spPr>
          <a:xfrm>
            <a:off x="221469" y="269047"/>
            <a:ext cx="4003590" cy="460497"/>
          </a:xfrm>
          <a:prstGeom prst="rect">
            <a:avLst/>
          </a:prstGeom>
        </p:spPr>
        <p:txBody>
          <a:bodyPr vert="horz" lIns="91440" tIns="45720" rIns="91440" bIns="45720" rtlCol="0" anchor="t">
            <a:normAutofit fontScale="92500" lnSpcReduction="20000"/>
          </a:bodyPr>
          <a:lstStyle/>
          <a:p>
            <a:pPr>
              <a:lnSpc>
                <a:spcPct val="90000"/>
              </a:lnSpc>
              <a:spcAft>
                <a:spcPts val="600"/>
              </a:spcAft>
            </a:pPr>
            <a:r>
              <a:rPr lang="en-US" sz="3200" b="1" dirty="0" err="1">
                <a:solidFill>
                  <a:srgbClr val="FF0000"/>
                </a:solidFill>
              </a:rPr>
              <a:t>Дяку</a:t>
            </a:r>
            <a:r>
              <a:rPr lang="uk-UA" sz="3200" b="1" dirty="0" err="1">
                <a:solidFill>
                  <a:srgbClr val="FF0000"/>
                </a:solidFill>
              </a:rPr>
              <a:t>ємо</a:t>
            </a:r>
            <a:r>
              <a:rPr lang="uk-UA" sz="3200" b="1" dirty="0">
                <a:solidFill>
                  <a:srgbClr val="FF0000"/>
                </a:solidFill>
              </a:rPr>
              <a:t> </a:t>
            </a:r>
            <a:r>
              <a:rPr lang="en-US" sz="3200" b="1" dirty="0" err="1">
                <a:solidFill>
                  <a:srgbClr val="FF0000"/>
                </a:solidFill>
              </a:rPr>
              <a:t>за</a:t>
            </a:r>
            <a:r>
              <a:rPr lang="en-US" sz="3200" b="1" dirty="0">
                <a:solidFill>
                  <a:srgbClr val="FF0000"/>
                </a:solidFill>
              </a:rPr>
              <a:t>  </a:t>
            </a:r>
            <a:r>
              <a:rPr lang="en-US" sz="3200" b="1" dirty="0" err="1">
                <a:solidFill>
                  <a:srgbClr val="FF0000"/>
                </a:solidFill>
              </a:rPr>
              <a:t>увагу</a:t>
            </a:r>
            <a:r>
              <a:rPr lang="uk-UA" sz="3200" b="1" dirty="0">
                <a:solidFill>
                  <a:srgbClr val="FF0000"/>
                </a:solidFill>
              </a:rPr>
              <a:t>!</a:t>
            </a:r>
            <a:endParaRPr lang="en-US" sz="3200" b="1" dirty="0">
              <a:solidFill>
                <a:srgbClr val="FF0000"/>
              </a:solidFill>
              <a:ea typeface="Calibri"/>
              <a:cs typeface="Calibri"/>
            </a:endParaRPr>
          </a:p>
        </p:txBody>
      </p:sp>
      <p:pic>
        <p:nvPicPr>
          <p:cNvPr id="3" name="Рисунок 2">
            <a:extLst>
              <a:ext uri="{FF2B5EF4-FFF2-40B4-BE49-F238E27FC236}">
                <a16:creationId xmlns:a16="http://schemas.microsoft.com/office/drawing/2014/main" id="{3938C0CA-2F4C-4A6E-8E43-B0CE2C06F5AF}"/>
              </a:ext>
            </a:extLst>
          </p:cNvPr>
          <p:cNvPicPr>
            <a:picLocks noChangeAspect="1"/>
          </p:cNvPicPr>
          <p:nvPr/>
        </p:nvPicPr>
        <p:blipFill>
          <a:blip r:embed="rId3"/>
          <a:stretch>
            <a:fillRect/>
          </a:stretch>
        </p:blipFill>
        <p:spPr>
          <a:xfrm>
            <a:off x="5872391" y="3264963"/>
            <a:ext cx="2425368" cy="3593037"/>
          </a:xfrm>
          <a:prstGeom prst="rect">
            <a:avLst/>
          </a:prstGeom>
        </p:spPr>
      </p:pic>
      <p:pic>
        <p:nvPicPr>
          <p:cNvPr id="4" name="Рисунок 3">
            <a:extLst>
              <a:ext uri="{FF2B5EF4-FFF2-40B4-BE49-F238E27FC236}">
                <a16:creationId xmlns:a16="http://schemas.microsoft.com/office/drawing/2014/main" id="{0863FBC7-6D6B-45E9-8E99-F263FAC3E2AB}"/>
              </a:ext>
            </a:extLst>
          </p:cNvPr>
          <p:cNvPicPr>
            <a:picLocks noChangeAspect="1"/>
          </p:cNvPicPr>
          <p:nvPr/>
        </p:nvPicPr>
        <p:blipFill>
          <a:blip r:embed="rId4"/>
          <a:stretch>
            <a:fillRect/>
          </a:stretch>
        </p:blipFill>
        <p:spPr>
          <a:xfrm rot="332524">
            <a:off x="8767355" y="1916490"/>
            <a:ext cx="3205055" cy="4702611"/>
          </a:xfrm>
          <a:prstGeom prst="rect">
            <a:avLst/>
          </a:prstGeom>
        </p:spPr>
      </p:pic>
      <p:sp>
        <p:nvSpPr>
          <p:cNvPr id="13" name="Заголовок 1">
            <a:extLst>
              <a:ext uri="{FF2B5EF4-FFF2-40B4-BE49-F238E27FC236}">
                <a16:creationId xmlns:a16="http://schemas.microsoft.com/office/drawing/2014/main" id="{3CDFEE4A-6280-4750-8277-970D7A7F38A6}"/>
              </a:ext>
            </a:extLst>
          </p:cNvPr>
          <p:cNvSpPr>
            <a:spLocks noGrp="1"/>
          </p:cNvSpPr>
          <p:nvPr>
            <p:ph type="title"/>
          </p:nvPr>
        </p:nvSpPr>
        <p:spPr>
          <a:xfrm>
            <a:off x="223747" y="1030677"/>
            <a:ext cx="3542057" cy="5558276"/>
          </a:xfrm>
        </p:spPr>
        <p:txBody>
          <a:bodyPr>
            <a:normAutofit fontScale="90000"/>
          </a:bodyPr>
          <a:lstStyle/>
          <a:p>
            <a:r>
              <a:rPr lang="uk-UA" sz="1600" b="1" dirty="0" err="1">
                <a:solidFill>
                  <a:srgbClr val="002060"/>
                </a:solidFill>
                <a:latin typeface="Times New Roman" panose="02020603050405020304" pitchFamily="18" charset="0"/>
                <a:cs typeface="Times New Roman" panose="02020603050405020304" pitchFamily="18" charset="0"/>
              </a:rPr>
              <a:t>Стрийщино</a:t>
            </a:r>
            <a:r>
              <a:rPr lang="uk-UA" sz="1600" b="1" dirty="0">
                <a:solidFill>
                  <a:srgbClr val="002060"/>
                </a:solidFill>
                <a:latin typeface="Times New Roman" panose="02020603050405020304" pitchFamily="18" charset="0"/>
                <a:cs typeface="Times New Roman" panose="02020603050405020304" pitchFamily="18" charset="0"/>
              </a:rPr>
              <a:t>, земле моя</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У передзвоні розмаю!</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Серцем освідчуюсь я,</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 Що понад тебе не знаю.</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Можна красиві знайти</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Землі, поїздивши світом,</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Але із них тільки ти</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Нас притягаєш магнітом.</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Тут, на Стрия берегах,</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Пам’ять, як жар, пломеніє,</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Тут починається шлях, </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До заповітної мрії.</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Будуть летіти роки, </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Мовби за вітром хмарини,</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І звідусіль залюбки</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Кожен до тебе прилине.</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Як поцілують поріг</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Любої отчої хати,</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Вислухай сповідь усіх</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І </a:t>
            </a:r>
            <a:r>
              <a:rPr lang="uk-UA" sz="1600" b="1" dirty="0" err="1">
                <a:solidFill>
                  <a:srgbClr val="002060"/>
                </a:solidFill>
                <a:latin typeface="Times New Roman" panose="02020603050405020304" pitchFamily="18" charset="0"/>
                <a:cs typeface="Times New Roman" panose="02020603050405020304" pitchFamily="18" charset="0"/>
              </a:rPr>
              <a:t>причасти</a:t>
            </a:r>
            <a:r>
              <a:rPr lang="uk-UA" sz="1600" b="1" dirty="0">
                <a:solidFill>
                  <a:srgbClr val="002060"/>
                </a:solidFill>
                <a:latin typeface="Times New Roman" panose="02020603050405020304" pitchFamily="18" charset="0"/>
                <a:cs typeface="Times New Roman" panose="02020603050405020304" pitchFamily="18" charset="0"/>
              </a:rPr>
              <a:t>, наче мати.</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Це – твоя слава й краса,</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Це – твоя віра і сила.</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Світять їм шлях небеса,</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Щоб не змилилися крила.</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err="1">
                <a:solidFill>
                  <a:srgbClr val="002060"/>
                </a:solidFill>
                <a:latin typeface="Times New Roman" panose="02020603050405020304" pitchFamily="18" charset="0"/>
                <a:cs typeface="Times New Roman" panose="02020603050405020304" pitchFamily="18" charset="0"/>
              </a:rPr>
              <a:t>Стрийщино</a:t>
            </a:r>
            <a:r>
              <a:rPr lang="uk-UA" sz="1600" b="1" dirty="0">
                <a:solidFill>
                  <a:srgbClr val="002060"/>
                </a:solidFill>
                <a:latin typeface="Times New Roman" panose="02020603050405020304" pitchFamily="18" charset="0"/>
                <a:cs typeface="Times New Roman" panose="02020603050405020304" pitchFamily="18" charset="0"/>
              </a:rPr>
              <a:t>, земле моя</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На перехресті історій!</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Маєш ти славне ім’я,</a:t>
            </a:r>
            <a:br>
              <a:rPr lang="uk-UA" sz="1600" b="1" dirty="0">
                <a:solidFill>
                  <a:srgbClr val="002060"/>
                </a:solidFill>
                <a:latin typeface="Times New Roman" panose="02020603050405020304" pitchFamily="18" charset="0"/>
                <a:cs typeface="Times New Roman" panose="02020603050405020304" pitchFamily="18" charset="0"/>
              </a:rPr>
            </a:br>
            <a:r>
              <a:rPr lang="uk-UA" sz="1600" b="1" dirty="0">
                <a:solidFill>
                  <a:srgbClr val="002060"/>
                </a:solidFill>
                <a:latin typeface="Times New Roman" panose="02020603050405020304" pitchFamily="18" charset="0"/>
                <a:cs typeface="Times New Roman" panose="02020603050405020304" pitchFamily="18" charset="0"/>
              </a:rPr>
              <a:t>Шлях твій у даль – неозорий!</a:t>
            </a:r>
            <a:br>
              <a:rPr lang="uk-UA" sz="1400" b="1" dirty="0">
                <a:latin typeface="Bookman Old Style" panose="02050604050505020204" pitchFamily="18" charset="0"/>
                <a:cs typeface="Times New Roman" panose="02020603050405020304" pitchFamily="18" charset="0"/>
              </a:rPr>
            </a:br>
            <a:r>
              <a:rPr lang="uk-UA" sz="1400" b="1" dirty="0">
                <a:latin typeface="Bookman Old Style" panose="02050604050505020204" pitchFamily="18" charset="0"/>
                <a:cs typeface="Times New Roman" panose="02020603050405020304" pitchFamily="18" charset="0"/>
              </a:rPr>
              <a:t>                                    Роман Пастух</a:t>
            </a:r>
          </a:p>
        </p:txBody>
      </p:sp>
    </p:spTree>
    <p:extLst>
      <p:ext uri="{BB962C8B-B14F-4D97-AF65-F5344CB8AC3E}">
        <p14:creationId xmlns:p14="http://schemas.microsoft.com/office/powerpoint/2010/main" val="4267185342"/>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1413</Words>
  <Application>Microsoft Office PowerPoint</Application>
  <PresentationFormat>Широкий екран</PresentationFormat>
  <Paragraphs>77</Paragraphs>
  <Slides>15</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15</vt:i4>
      </vt:variant>
    </vt:vector>
  </HeadingPairs>
  <TitlesOfParts>
    <vt:vector size="22" baseType="lpstr">
      <vt:lpstr>.SF UI</vt:lpstr>
      <vt:lpstr>Arial</vt:lpstr>
      <vt:lpstr>Bookman Old Style</vt:lpstr>
      <vt:lpstr>Calibri</vt:lpstr>
      <vt:lpstr>Calibri Light</vt:lpstr>
      <vt:lpstr>Times New Roman</vt:lpstr>
      <vt:lpstr>Тема Office</vt:lpstr>
      <vt:lpstr>Презентація PowerPoint</vt:lpstr>
      <vt:lpstr>Вступ. Стрий - перлина Галичини, місто у Львівській області, розташоване на лівому березі річки Стрий за 67 км від обласного центру на перехресті міжнародних залізничних та автомобільних шляхів, близько до курортів Моршина, Трускавця і Славсько та рекреаційної зони Карпат. Його історія налічує понад 600 років. Духовна спадщина нашого міста - це скарб, який формувався протягом тривалого часу завдяки діяльності багатьох великих особистостей.  У наш час дослідження духовного обличчя Стрия набуває особливого значення. Актуальність дослідження: вивчення, збереження та популяризація духовної спадщини є важливими завданнями сьогодення. Наша країна прагне зберегти свою історичну пам’ять та посісти належне місце в сучасному європейському просторі. Усвідомлення значення культурної спадщини є рушієм для зростання прагнення до пізнання, ідентичності, що має прояв у бажанні повторно відкрити власну історію, традиції, духовне коріння. Через вивчення історії храмів, архітектурних споруд та особистостей, які відіграли значну роль у розвитку України, ми відкриваємо джерела національної пам’яті. Це формує гідність, патріотизм та любов до рідного краю.  Мета дослідження: виявити цікаві місця та пам’ятки міста Стрия та створити екскурсійний маршрут для розвитку туризму і популяризації духовної спадщини. Завдання  1. Зібрати інформацію про духовні пам’ятки Стрия. 2. Вивчити та описати ключові об’єкти, що становлять історичну цінність. 3. Розробити екскурсійний маршрут та оформити його у вигляді карти. Підготувати екскурсійний супровід. Об’єкт дослідження: духовна спадщина міста Стрия Предмет дослідження: інтерпретація духовної спадщини Стрия під час екскурсії обраним маршрутом</vt:lpstr>
      <vt:lpstr>Презентація PowerPoint</vt:lpstr>
      <vt:lpstr>Катедральний храм Успіння Пресвятої Богородиці</vt:lpstr>
      <vt:lpstr>Стрийська велика синагога</vt:lpstr>
      <vt:lpstr>Костел Різдва Пресвятої Богородиці </vt:lpstr>
      <vt:lpstr>Памʼятник Степану Бандері</vt:lpstr>
      <vt:lpstr>Памʼятник «Будителям»</vt:lpstr>
      <vt:lpstr>Презентація PowerPoint</vt:lpstr>
      <vt:lpstr>Будівля Окружного суду</vt:lpstr>
      <vt:lpstr>Пам'ятник Ярославу Стецьку </vt:lpstr>
      <vt:lpstr>Меморіальний музей-садиба родини Бандерів </vt:lpstr>
      <vt:lpstr>Висновки:</vt:lpstr>
      <vt:lpstr>Презентація PowerPoint</vt:lpstr>
      <vt:lpstr>Стрийщино, земле моя У передзвоні розмаю! Серцем освідчуюсь я,  Що понад тебе не знаю. Можна красиві знайти Землі, поїздивши світом, Але із них тільки ти Нас притягаєш магнітом. Тут, на Стрия берегах, Пам’ять, як жар, пломеніє, Тут починається шлях,  До заповітної мрії. Будуть летіти роки,  Мовби за вітром хмарини, І звідусіль залюбки Кожен до тебе прилине. Як поцілують поріг Любої отчої хати, Вислухай сповідь усіх І причасти, наче мати. Це – твоя слава й краса, Це – твоя віра і сила. Світять їм шлях небеса, Щоб не змилилися крила. Стрийщино, земле моя На перехресті історій! Маєш ти славне ім’я, Шлях твій у даль – неозорий!                                     Роман Пастух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ostapbaglay72@gmail.com</dc:creator>
  <cp:lastModifiedBy>User_pc5</cp:lastModifiedBy>
  <cp:revision>168</cp:revision>
  <dcterms:created xsi:type="dcterms:W3CDTF">2025-04-04T14:32:27Z</dcterms:created>
  <dcterms:modified xsi:type="dcterms:W3CDTF">2025-04-18T06:58:43Z</dcterms:modified>
</cp:coreProperties>
</file>