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80" r:id="rId3"/>
    <p:sldId id="278" r:id="rId4"/>
    <p:sldId id="281" r:id="rId5"/>
    <p:sldId id="275" r:id="rId6"/>
    <p:sldId id="265" r:id="rId7"/>
    <p:sldId id="279" r:id="rId8"/>
    <p:sldId id="277" r:id="rId9"/>
    <p:sldId id="266" r:id="rId10"/>
    <p:sldId id="273" r:id="rId11"/>
    <p:sldId id="269" r:id="rId12"/>
    <p:sldId id="282" r:id="rId13"/>
    <p:sldId id="283" r:id="rId14"/>
    <p:sldId id="267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39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510F1-D9E0-42D8-AA43-1338A4305611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0B3EF-728F-4C30-95EB-CCF172447B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89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68357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525196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829164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71401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300603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92263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014186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75510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018578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998640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913411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004575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98219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196916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498748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063444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6AB7C-FA4D-47A7-B6E9-56E3E08BC09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F5142A2-EC9E-4915-BAB9-0AD0965E64D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899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uploads.knightlab.com/storymapjs/a8a6ddf383a06dd795d1dd3aa4b55059/istorichnimi-mistsiami-sela-oleksiivka/index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file:///C:\Users\&#1050;&#1086;&#1088;&#1080;&#1089;&#1090;&#1091;&#1074;&#1072;&#1095;\Downloads\a4ca62d2-b202-40a2-90e0-cf1b230e3786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s://rada.info/upload/users_files/04365508/gallery/large/20241002_102735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-franko.name/uk/Misc/1892/GalyckeKrajeznavstvo/1.html" TargetMode="External"/><Relationship Id="rId7" Type="http://schemas.openxmlformats.org/officeDocument/2006/relationships/hyperlink" Target="https://ridnyj-kray.blogspot.com/p/blog-page_98.html" TargetMode="External"/><Relationship Id="rId2" Type="http://schemas.openxmlformats.org/officeDocument/2006/relationships/hyperlink" Target="http://litopys.org.ua/istpolit/ipd06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dnb.odessa.ua/rarities/item/84#view" TargetMode="External"/><Relationship Id="rId5" Type="http://schemas.openxmlformats.org/officeDocument/2006/relationships/hyperlink" Target="http://history.org.ua/LiberUA/SpNasMestKherGub_1896/SpNasMestKherGub_1896.pdf" TargetMode="External"/><Relationship Id="rId4" Type="http://schemas.openxmlformats.org/officeDocument/2006/relationships/hyperlink" Target="https://old.library.kr.ua/kray/yastrebov/optop/index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16913" y="1109069"/>
            <a:ext cx="108944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/>
              <a:t>СТЕЖКАМИ СТЕПОВОГО ПОКУТТЯ - ІСТОРИКО-КУЛЬТУРНІ ОБ’ЄКТИ В ПРОЄКЦІЇ ТУРИСТИЧНОГО МАРШРУТУ</a:t>
            </a:r>
            <a:endParaRPr lang="ru-RU" sz="36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06333" y="3201862"/>
            <a:ext cx="7947711" cy="4401205"/>
          </a:xfrm>
          <a:prstGeom prst="rect">
            <a:avLst/>
          </a:prstGeom>
          <a:noFill/>
        </p:spPr>
        <p:txBody>
          <a:bodyPr wrap="square" lIns="91440" tIns="45720" rIns="91440" bIns="45720" numCol="2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Автор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проєкту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</a:p>
          <a:p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Артеменюк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Анастасія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Сергіївна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</a:t>
            </a:r>
          </a:p>
          <a:p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учениця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класу</a:t>
            </a:r>
            <a:endParaRPr lang="ru-RU" sz="20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КЗ «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Олексіївський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ліцей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 </a:t>
            </a:r>
          </a:p>
          <a:p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Кетрисанівської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сільської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ради</a:t>
            </a:r>
          </a:p>
          <a:p>
            <a:r>
              <a:rPr lang="uk-UA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</a:t>
            </a:r>
            <a:r>
              <a:rPr lang="uk-UA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r>
              <a:rPr lang="uk-UA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Олексіївка</a:t>
            </a:r>
            <a:r>
              <a:rPr lang="uk-UA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r>
              <a:rPr lang="uk-UA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Кропивницького району </a:t>
            </a:r>
          </a:p>
          <a:p>
            <a:r>
              <a:rPr lang="uk-UA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Кіровоградської області</a:t>
            </a:r>
            <a:endParaRPr lang="ru-RU" sz="20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20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ерівник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проєкту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Гура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Ірина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Сергіївна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</a:t>
            </a:r>
          </a:p>
          <a:p>
            <a:r>
              <a:rPr lang="ru-RU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читель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історії</a:t>
            </a:r>
            <a:r>
              <a:rPr lang="ru-RU" sz="2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КЗ </a:t>
            </a:r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Олексіївський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ліцей</a:t>
            </a:r>
            <a:r>
              <a:rPr lang="ru-RU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 </a:t>
            </a:r>
            <a:endParaRPr lang="ru-RU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ru-RU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Кетрисанівської</a:t>
            </a:r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сільської</a:t>
            </a:r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ради</a:t>
            </a:r>
          </a:p>
          <a:p>
            <a:pPr algn="just"/>
            <a:endParaRPr lang="ru-RU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65" y="3368103"/>
            <a:ext cx="2781102" cy="2975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6913" y="0"/>
            <a:ext cx="111102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/>
              <a:t>Кіровоградська Мала академія наук учнівської молоді</a:t>
            </a:r>
            <a:br>
              <a:rPr lang="uk-UA" sz="2000" b="1" dirty="0"/>
            </a:br>
            <a:r>
              <a:rPr lang="uk-UA" sz="2000" b="1" dirty="0"/>
              <a:t>Наукове товариство учнів «Дослідник»</a:t>
            </a:r>
            <a:endParaRPr lang="ru-RU" sz="2000" b="1" dirty="0"/>
          </a:p>
          <a:p>
            <a:pPr algn="ctr"/>
            <a:r>
              <a:rPr lang="uk-UA" sz="2000" b="1" dirty="0"/>
              <a:t>КЗ «Будинок дитячої творчості» </a:t>
            </a:r>
            <a:r>
              <a:rPr lang="uk-UA" sz="2000" b="1" dirty="0" err="1"/>
              <a:t>Кетрисанівської</a:t>
            </a:r>
            <a:r>
              <a:rPr lang="uk-UA" sz="2000" b="1" dirty="0"/>
              <a:t> сільської ради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6732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7133" y="811243"/>
            <a:ext cx="911013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uk-UA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Мета дослідження: </a:t>
            </a:r>
            <a:r>
              <a:rPr lang="uk-UA" sz="2400" b="1" dirty="0"/>
              <a:t>на основі аналізу краєзнавчих джерел з історії села </a:t>
            </a:r>
            <a:r>
              <a:rPr lang="uk-UA" sz="2400" b="1" dirty="0" err="1"/>
              <a:t>Олексіївка</a:t>
            </a:r>
            <a:r>
              <a:rPr lang="uk-UA" sz="2400" b="1" dirty="0"/>
              <a:t>, фактів усної історії дослідити місцеву історію, виділити історико-культурні об’єкти та  розробити туристсько-краєзнавчий маршрут. </a:t>
            </a:r>
            <a:endParaRPr lang="uk-UA" sz="2400" b="1" dirty="0" smtClean="0"/>
          </a:p>
          <a:p>
            <a:pPr algn="just" fontAlgn="base"/>
            <a:endParaRPr lang="ru-RU" sz="2400" b="1" dirty="0"/>
          </a:p>
          <a:p>
            <a:pPr algn="just" fontAlgn="base"/>
            <a:r>
              <a:rPr lang="uk-UA" sz="2400" b="1" dirty="0"/>
              <a:t>Для реалізації даної мети були поставлені </a:t>
            </a:r>
            <a:r>
              <a:rPr lang="uk-UA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uk-UA" sz="2400" b="1" dirty="0"/>
              <a:t>:</a:t>
            </a:r>
            <a:endParaRPr lang="ru-RU" sz="2400" b="1" dirty="0"/>
          </a:p>
          <a:p>
            <a:pPr marL="342900" lvl="0" indent="-342900" algn="just" fontAlgn="base">
              <a:buFont typeface="Wingdings" pitchFamily="2" charset="2"/>
              <a:buChar char="§"/>
            </a:pPr>
            <a:r>
              <a:rPr lang="uk-UA" sz="2400" b="1" dirty="0"/>
              <a:t>дослідити історичні джерела в яких міститься інформація про історію села </a:t>
            </a:r>
            <a:r>
              <a:rPr lang="uk-UA" sz="2400" b="1" dirty="0" err="1"/>
              <a:t>Олексіївка</a:t>
            </a:r>
            <a:r>
              <a:rPr lang="uk-UA" sz="2400" b="1" dirty="0"/>
              <a:t>;</a:t>
            </a:r>
            <a:endParaRPr lang="ru-RU" sz="2400" b="1" dirty="0"/>
          </a:p>
          <a:p>
            <a:pPr marL="342900" lvl="0" indent="-342900" algn="just" fontAlgn="base">
              <a:buFont typeface="Wingdings" pitchFamily="2" charset="2"/>
              <a:buChar char="§"/>
            </a:pPr>
            <a:r>
              <a:rPr lang="uk-UA" sz="2400" b="1" dirty="0"/>
              <a:t>виділити історико-культурні об’єкти на місцевості; </a:t>
            </a:r>
            <a:endParaRPr lang="ru-RU" sz="2400" b="1" dirty="0"/>
          </a:p>
          <a:p>
            <a:pPr marL="342900" lvl="0" indent="-342900" algn="just" fontAlgn="base">
              <a:buFont typeface="Wingdings" pitchFamily="2" charset="2"/>
              <a:buChar char="§"/>
            </a:pPr>
            <a:r>
              <a:rPr lang="uk-UA" sz="2400" b="1" dirty="0"/>
              <a:t>розробити туристсько-краєзнавчий маршрут «Стежками степового Покуття»;</a:t>
            </a:r>
            <a:endParaRPr lang="ru-RU" sz="2400" b="1" dirty="0"/>
          </a:p>
          <a:p>
            <a:pPr marL="342900" lvl="0" indent="-342900" algn="just" fontAlgn="base">
              <a:buFont typeface="Wingdings" pitchFamily="2" charset="2"/>
              <a:buChar char="§"/>
            </a:pPr>
            <a:r>
              <a:rPr lang="uk-UA" sz="2400" b="1" dirty="0"/>
              <a:t>створити інтерактивну карту з позначенням маршруту;</a:t>
            </a:r>
            <a:endParaRPr lang="ru-RU" sz="2400" b="1" dirty="0"/>
          </a:p>
          <a:p>
            <a:pPr marL="342900" lvl="0" indent="-342900" algn="just" fontAlgn="base">
              <a:buFont typeface="Wingdings" pitchFamily="2" charset="2"/>
              <a:buChar char="§"/>
            </a:pPr>
            <a:r>
              <a:rPr lang="uk-UA" sz="2400" b="1" dirty="0"/>
              <a:t>провести екскурсію для учасників освітнього процесу.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777036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2098" y="776118"/>
            <a:ext cx="84107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uk-UA" sz="2400" b="1" dirty="0"/>
              <a:t>Джерелом духовності, моральності та</a:t>
            </a:r>
            <a:r>
              <a:rPr lang="ru-RU" sz="2400" b="1" dirty="0"/>
              <a:t> </a:t>
            </a:r>
            <a:r>
              <a:rPr lang="uk-UA" sz="2400" b="1" dirty="0"/>
              <a:t>культурної спадщини суспільства є любов до рідної землі, її безцінних багатств, глибока пошана до історії та віковічних традицій народу. </a:t>
            </a:r>
            <a:r>
              <a:rPr lang="ru-RU" sz="2400" b="1" dirty="0"/>
              <a:t>Але </a:t>
            </a:r>
            <a:r>
              <a:rPr lang="ru-RU" sz="2400" b="1" dirty="0" err="1"/>
              <a:t>недостатньо</a:t>
            </a:r>
            <a:r>
              <a:rPr lang="ru-RU" sz="2400" b="1" dirty="0"/>
              <a:t> </a:t>
            </a:r>
            <a:r>
              <a:rPr lang="ru-RU" sz="2400" b="1" dirty="0" err="1"/>
              <a:t>лише</a:t>
            </a:r>
            <a:r>
              <a:rPr lang="ru-RU" sz="2400" b="1" dirty="0"/>
              <a:t> </a:t>
            </a:r>
            <a:r>
              <a:rPr lang="ru-RU" sz="2400" b="1" dirty="0" err="1"/>
              <a:t>любити</a:t>
            </a:r>
            <a:r>
              <a:rPr lang="ru-RU" sz="2400" b="1" dirty="0"/>
              <a:t> </a:t>
            </a:r>
            <a:r>
              <a:rPr lang="ru-RU" sz="2400" b="1" dirty="0" err="1"/>
              <a:t>Батьківщину</a:t>
            </a:r>
            <a:r>
              <a:rPr lang="ru-RU" sz="2400" b="1" dirty="0"/>
              <a:t> </a:t>
            </a:r>
            <a:r>
              <a:rPr lang="ru-RU" sz="2400" b="1" dirty="0" err="1"/>
              <a:t>потрібно</a:t>
            </a:r>
            <a:r>
              <a:rPr lang="ru-RU" sz="2400" b="1" dirty="0"/>
              <a:t> </a:t>
            </a:r>
            <a:r>
              <a:rPr lang="ru-RU" sz="2400" b="1" dirty="0" err="1"/>
              <a:t>її</a:t>
            </a:r>
            <a:r>
              <a:rPr lang="ru-RU" sz="2400" b="1" dirty="0"/>
              <a:t> </a:t>
            </a:r>
            <a:r>
              <a:rPr lang="ru-RU" sz="2400" b="1" dirty="0" err="1"/>
              <a:t>ще</a:t>
            </a:r>
            <a:r>
              <a:rPr lang="ru-RU" sz="2400" b="1" dirty="0"/>
              <a:t> й </a:t>
            </a:r>
            <a:r>
              <a:rPr lang="ru-RU" sz="2400" b="1" dirty="0" err="1"/>
              <a:t>пізнати</a:t>
            </a:r>
            <a:r>
              <a:rPr lang="ru-RU" sz="2400" b="1" dirty="0"/>
              <a:t>. </a:t>
            </a:r>
            <a:r>
              <a:rPr lang="ru-RU" sz="2400" b="1" dirty="0" err="1"/>
              <a:t>Знання</a:t>
            </a:r>
            <a:r>
              <a:rPr lang="ru-RU" sz="2400" b="1" dirty="0"/>
              <a:t> про </a:t>
            </a:r>
            <a:r>
              <a:rPr lang="ru-RU" sz="2400" b="1" dirty="0" err="1"/>
              <a:t>рідний</a:t>
            </a:r>
            <a:r>
              <a:rPr lang="ru-RU" sz="2400" b="1" dirty="0"/>
              <a:t> край не </a:t>
            </a:r>
            <a:r>
              <a:rPr lang="ru-RU" sz="2400" b="1" dirty="0" err="1"/>
              <a:t>лише</a:t>
            </a:r>
            <a:r>
              <a:rPr lang="ru-RU" sz="2400" b="1" dirty="0"/>
              <a:t> </a:t>
            </a:r>
            <a:r>
              <a:rPr lang="ru-RU" sz="2400" b="1" dirty="0" err="1"/>
              <a:t>збагачує</a:t>
            </a:r>
            <a:r>
              <a:rPr lang="ru-RU" sz="2400" b="1" dirty="0"/>
              <a:t> і </a:t>
            </a:r>
            <a:r>
              <a:rPr lang="ru-RU" sz="2400" b="1" dirty="0" err="1"/>
              <a:t>підносить</a:t>
            </a:r>
            <a:r>
              <a:rPr lang="ru-RU" sz="2400" b="1" dirty="0"/>
              <a:t> </a:t>
            </a:r>
            <a:r>
              <a:rPr lang="ru-RU" sz="2400" b="1" dirty="0" err="1"/>
              <a:t>людину</a:t>
            </a:r>
            <a:r>
              <a:rPr lang="ru-RU" sz="2400" b="1" dirty="0"/>
              <a:t>, </a:t>
            </a:r>
            <a:r>
              <a:rPr lang="ru-RU" sz="2400" b="1" dirty="0" err="1"/>
              <a:t>воно</a:t>
            </a:r>
            <a:r>
              <a:rPr lang="ru-RU" sz="2400" b="1" dirty="0"/>
              <a:t> </a:t>
            </a:r>
            <a:r>
              <a:rPr lang="ru-RU" sz="2400" b="1" dirty="0" err="1"/>
              <a:t>також</a:t>
            </a:r>
            <a:r>
              <a:rPr lang="ru-RU" sz="2400" b="1" dirty="0"/>
              <a:t> </a:t>
            </a:r>
            <a:r>
              <a:rPr lang="ru-RU" sz="2400" b="1" dirty="0" err="1"/>
              <a:t>слугує</a:t>
            </a:r>
            <a:r>
              <a:rPr lang="ru-RU" sz="2400" b="1" dirty="0"/>
              <a:t> </a:t>
            </a:r>
            <a:r>
              <a:rPr lang="ru-RU" sz="2400" b="1" dirty="0" err="1"/>
              <a:t>містком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об’єднує</a:t>
            </a:r>
            <a:r>
              <a:rPr lang="ru-RU" sz="2400" b="1" dirty="0"/>
              <a:t> </a:t>
            </a:r>
            <a:r>
              <a:rPr lang="ru-RU" sz="2400" b="1" dirty="0" err="1"/>
              <a:t>минулі</a:t>
            </a:r>
            <a:r>
              <a:rPr lang="ru-RU" sz="2400" b="1" dirty="0"/>
              <a:t> </a:t>
            </a:r>
            <a:r>
              <a:rPr lang="ru-RU" sz="2400" b="1" dirty="0" err="1"/>
              <a:t>покоління</a:t>
            </a:r>
            <a:r>
              <a:rPr lang="ru-RU" sz="2400" b="1" dirty="0"/>
              <a:t> з </a:t>
            </a:r>
            <a:r>
              <a:rPr lang="ru-RU" sz="2400" b="1" dirty="0" err="1"/>
              <a:t>майбутніми</a:t>
            </a:r>
            <a:r>
              <a:rPr lang="ru-RU" sz="2400" b="1" dirty="0"/>
              <a:t>. </a:t>
            </a:r>
            <a:r>
              <a:rPr lang="ru-RU" sz="2400" b="1" dirty="0" err="1"/>
              <a:t>Однак</a:t>
            </a:r>
            <a:r>
              <a:rPr lang="ru-RU" sz="2400" b="1" dirty="0"/>
              <a:t>, не </a:t>
            </a:r>
            <a:r>
              <a:rPr lang="ru-RU" sz="2400" b="1" dirty="0" err="1"/>
              <a:t>достатньо</a:t>
            </a:r>
            <a:r>
              <a:rPr lang="ru-RU" sz="2400" b="1" dirty="0"/>
              <a:t> просто знати </a:t>
            </a:r>
            <a:r>
              <a:rPr lang="ru-RU" sz="2400" b="1" dirty="0" err="1"/>
              <a:t>історію</a:t>
            </a:r>
            <a:r>
              <a:rPr lang="ru-RU" sz="2400" b="1" dirty="0"/>
              <a:t> </a:t>
            </a:r>
            <a:r>
              <a:rPr lang="ru-RU" sz="2400" b="1" dirty="0" err="1"/>
              <a:t>свого</a:t>
            </a:r>
            <a:r>
              <a:rPr lang="ru-RU" sz="2400" b="1" dirty="0"/>
              <a:t> краю – </a:t>
            </a:r>
            <a:r>
              <a:rPr lang="ru-RU" sz="2400" b="1" dirty="0" err="1"/>
              <a:t>її</a:t>
            </a:r>
            <a:r>
              <a:rPr lang="ru-RU" sz="2400" b="1" dirty="0"/>
              <a:t> </a:t>
            </a:r>
            <a:r>
              <a:rPr lang="ru-RU" sz="2400" b="1" dirty="0" err="1"/>
              <a:t>потрібно</a:t>
            </a:r>
            <a:r>
              <a:rPr lang="ru-RU" sz="2400" b="1" dirty="0"/>
              <a:t> </a:t>
            </a:r>
            <a:r>
              <a:rPr lang="ru-RU" sz="2400" b="1" dirty="0" err="1"/>
              <a:t>популяризувати</a:t>
            </a:r>
            <a:r>
              <a:rPr lang="ru-RU" sz="2400" b="1" dirty="0"/>
              <a:t>. </a:t>
            </a:r>
            <a:r>
              <a:rPr lang="uk-UA" sz="2400" b="1" dirty="0"/>
              <a:t>Тому я і вирішила створити туристко-краєзнавчий маршрут рідним селом </a:t>
            </a:r>
            <a:r>
              <a:rPr lang="uk-UA" sz="2400" b="1" dirty="0" err="1"/>
              <a:t>Олексіївка</a:t>
            </a:r>
            <a:r>
              <a:rPr lang="uk-UA" sz="2400" b="1" dirty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13835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8117" y="5313720"/>
            <a:ext cx="103058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Туристський </a:t>
            </a:r>
            <a:r>
              <a:rPr lang="uk-UA" dirty="0" smtClean="0"/>
              <a:t>маршрут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uploads.knightlab.com/storymapjs/a8a6ddf383a06dd795d1dd3aa4b55059/istorichnimi-mistsiami-sela-oleksiivka/index.html</a:t>
            </a:r>
            <a:endParaRPr lang="uk-UA" dirty="0" smtClean="0"/>
          </a:p>
          <a:p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" t="23457" b="7284"/>
          <a:stretch/>
        </p:blipFill>
        <p:spPr bwMode="auto">
          <a:xfrm>
            <a:off x="776407" y="389465"/>
            <a:ext cx="11167533" cy="474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70420" y="1426633"/>
            <a:ext cx="5086760" cy="34459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i="1" dirty="0" err="1"/>
              <a:t>Вітаємо</a:t>
            </a:r>
            <a:r>
              <a:rPr lang="ru-RU" b="1" i="1" dirty="0"/>
              <a:t> та </a:t>
            </a:r>
            <a:r>
              <a:rPr lang="ru-RU" b="1" i="1" dirty="0" err="1"/>
              <a:t>запрошуємо</a:t>
            </a:r>
            <a:r>
              <a:rPr lang="ru-RU" b="1" i="1" dirty="0"/>
              <a:t> </a:t>
            </a:r>
            <a:r>
              <a:rPr lang="ru-RU" b="1" i="1" dirty="0" err="1"/>
              <a:t>поринути</a:t>
            </a:r>
            <a:r>
              <a:rPr lang="ru-RU" b="1" i="1" dirty="0"/>
              <a:t> в </a:t>
            </a:r>
            <a:r>
              <a:rPr lang="ru-RU" b="1" i="1" dirty="0" err="1"/>
              <a:t>історію</a:t>
            </a:r>
            <a:r>
              <a:rPr lang="ru-RU" b="1" i="1" dirty="0"/>
              <a:t> </a:t>
            </a:r>
            <a:r>
              <a:rPr lang="ru-RU" b="1" i="1" dirty="0" err="1"/>
              <a:t>рідного</a:t>
            </a:r>
            <a:r>
              <a:rPr lang="ru-RU" b="1" i="1" dirty="0"/>
              <a:t> краю! </a:t>
            </a:r>
            <a:r>
              <a:rPr lang="ru-RU" b="1" i="1" dirty="0" err="1" smtClean="0"/>
              <a:t>Екскурсія</a:t>
            </a:r>
            <a:r>
              <a:rPr lang="ru-RU" b="1" i="1" dirty="0" smtClean="0"/>
              <a:t> </a:t>
            </a:r>
            <a:r>
              <a:rPr lang="ru-RU" b="1" i="1" dirty="0" err="1" smtClean="0"/>
              <a:t>розрахована</a:t>
            </a:r>
            <a:r>
              <a:rPr lang="ru-RU" b="1" i="1" dirty="0" smtClean="0"/>
              <a:t> на 4 </a:t>
            </a:r>
            <a:r>
              <a:rPr lang="ru-RU" b="1" i="1" dirty="0" err="1" smtClean="0"/>
              <a:t>години</a:t>
            </a:r>
            <a:r>
              <a:rPr lang="ru-RU" b="1" i="1" dirty="0" smtClean="0"/>
              <a:t>. </a:t>
            </a:r>
            <a:r>
              <a:rPr lang="ru-RU" b="1" i="1" dirty="0" err="1" smtClean="0"/>
              <a:t>Бажаний</a:t>
            </a:r>
            <a:r>
              <a:rPr lang="ru-RU" b="1" i="1" dirty="0" smtClean="0"/>
              <a:t> </a:t>
            </a:r>
            <a:r>
              <a:rPr lang="ru-RU" b="1" i="1" dirty="0" err="1"/>
              <a:t>період</a:t>
            </a:r>
            <a:r>
              <a:rPr lang="ru-RU" b="1" i="1" dirty="0"/>
              <a:t> </a:t>
            </a:r>
            <a:r>
              <a:rPr lang="ru-RU" b="1" i="1" dirty="0" err="1"/>
              <a:t>проведення</a:t>
            </a:r>
            <a:r>
              <a:rPr lang="ru-RU" b="1" i="1" dirty="0"/>
              <a:t> </a:t>
            </a:r>
            <a:r>
              <a:rPr lang="ru-RU" b="1" i="1" dirty="0" err="1"/>
              <a:t>екскурсії</a:t>
            </a:r>
            <a:r>
              <a:rPr lang="ru-RU" b="1" i="1" dirty="0"/>
              <a:t> з </a:t>
            </a:r>
            <a:r>
              <a:rPr lang="ru-RU" b="1" i="1" dirty="0" err="1"/>
              <a:t>травня</a:t>
            </a:r>
            <a:r>
              <a:rPr lang="ru-RU" b="1" i="1" dirty="0"/>
              <a:t> по </a:t>
            </a:r>
            <a:r>
              <a:rPr lang="ru-RU" b="1" i="1" dirty="0" err="1"/>
              <a:t>жовтень</a:t>
            </a:r>
            <a:r>
              <a:rPr lang="ru-RU" b="1" i="1" dirty="0"/>
              <a:t>. Початок </a:t>
            </a:r>
            <a:r>
              <a:rPr lang="ru-RU" b="1" i="1" dirty="0" err="1"/>
              <a:t>екскурсії</a:t>
            </a:r>
            <a:r>
              <a:rPr lang="ru-RU" b="1" i="1" dirty="0"/>
              <a:t> о 8.00 в </a:t>
            </a:r>
            <a:r>
              <a:rPr lang="ru-RU" b="1" i="1" dirty="0" err="1"/>
              <a:t>літній</a:t>
            </a:r>
            <a:r>
              <a:rPr lang="ru-RU" b="1" i="1" dirty="0"/>
              <a:t> </a:t>
            </a:r>
            <a:r>
              <a:rPr lang="ru-RU" b="1" i="1" dirty="0" err="1"/>
              <a:t>період</a:t>
            </a:r>
            <a:r>
              <a:rPr lang="ru-RU" b="1" i="1" dirty="0"/>
              <a:t>, о 9.00 в </a:t>
            </a:r>
            <a:r>
              <a:rPr lang="ru-RU" b="1" i="1" dirty="0" err="1"/>
              <a:t>осінній</a:t>
            </a:r>
            <a:r>
              <a:rPr lang="ru-RU" b="1" i="1" dirty="0"/>
              <a:t> та </a:t>
            </a:r>
            <a:r>
              <a:rPr lang="ru-RU" b="1" i="1" dirty="0" err="1"/>
              <a:t>весняний</a:t>
            </a:r>
            <a:r>
              <a:rPr lang="ru-RU" b="1" i="1" dirty="0"/>
              <a:t> </a:t>
            </a:r>
            <a:r>
              <a:rPr lang="ru-RU" b="1" i="1" dirty="0" err="1"/>
              <a:t>періоди</a:t>
            </a:r>
            <a:r>
              <a:rPr lang="ru-RU" b="1" i="1" dirty="0"/>
              <a:t>. </a:t>
            </a:r>
            <a:r>
              <a:rPr lang="ru-RU" b="1" i="1" dirty="0" err="1"/>
              <a:t>Розпочинається</a:t>
            </a:r>
            <a:r>
              <a:rPr lang="ru-RU" b="1" i="1" dirty="0"/>
              <a:t> </a:t>
            </a:r>
            <a:r>
              <a:rPr lang="ru-RU" b="1" i="1" dirty="0" err="1"/>
              <a:t>екскурсія</a:t>
            </a:r>
            <a:r>
              <a:rPr lang="ru-RU" b="1" i="1" dirty="0"/>
              <a:t> на </a:t>
            </a:r>
            <a:r>
              <a:rPr lang="ru-RU" b="1" i="1" dirty="0" err="1"/>
              <a:t>подвір'ї</a:t>
            </a:r>
            <a:r>
              <a:rPr lang="ru-RU" b="1" i="1" dirty="0"/>
              <a:t> </a:t>
            </a:r>
            <a:r>
              <a:rPr lang="ru-RU" b="1" i="1" dirty="0" err="1"/>
              <a:t>школи</a:t>
            </a:r>
            <a:r>
              <a:rPr lang="ru-RU" b="1" i="1" dirty="0"/>
              <a:t> </a:t>
            </a:r>
            <a:r>
              <a:rPr lang="ru-RU" b="1" i="1" dirty="0" err="1"/>
              <a:t>збором</a:t>
            </a:r>
            <a:r>
              <a:rPr lang="ru-RU" b="1" i="1" dirty="0"/>
              <a:t> </a:t>
            </a:r>
            <a:r>
              <a:rPr lang="ru-RU" b="1" i="1" dirty="0" err="1"/>
              <a:t>групи</a:t>
            </a:r>
            <a:r>
              <a:rPr lang="ru-RU" b="1" i="1" dirty="0"/>
              <a:t> </a:t>
            </a:r>
            <a:r>
              <a:rPr lang="ru-RU" b="1" i="1" dirty="0" err="1"/>
              <a:t>екскурсантів</a:t>
            </a:r>
            <a:r>
              <a:rPr lang="ru-RU" b="1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2463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70"/>
          <a:stretch/>
        </p:blipFill>
        <p:spPr bwMode="auto">
          <a:xfrm>
            <a:off x="84667" y="0"/>
            <a:ext cx="11997266" cy="410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 descr="C:\Users\Користувач\Downloads\a4ca62d2-b202-40a2-90e0-cf1b230e3786.jp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4" y="3798418"/>
            <a:ext cx="4079803" cy="305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592153" y="1490133"/>
            <a:ext cx="5086760" cy="4360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Школа – </a:t>
            </a:r>
            <a:r>
              <a:rPr lang="ru-RU" sz="1600" b="1" dirty="0" err="1"/>
              <a:t>це</a:t>
            </a:r>
            <a:r>
              <a:rPr lang="ru-RU" sz="1600" b="1" dirty="0"/>
              <a:t> велика родина, яка </a:t>
            </a:r>
            <a:r>
              <a:rPr lang="ru-RU" sz="1600" b="1" dirty="0" err="1"/>
              <a:t>об'єднує</a:t>
            </a:r>
            <a:r>
              <a:rPr lang="ru-RU" sz="1600" b="1" dirty="0"/>
              <a:t> людей </a:t>
            </a:r>
            <a:r>
              <a:rPr lang="ru-RU" sz="1600" b="1" dirty="0" err="1"/>
              <a:t>різного</a:t>
            </a:r>
            <a:r>
              <a:rPr lang="ru-RU" sz="1600" b="1" dirty="0"/>
              <a:t> </a:t>
            </a:r>
            <a:r>
              <a:rPr lang="ru-RU" sz="1600" b="1" dirty="0" err="1"/>
              <a:t>віку</a:t>
            </a:r>
            <a:r>
              <a:rPr lang="ru-RU" sz="1600" b="1" dirty="0"/>
              <a:t>. Чим </a:t>
            </a:r>
            <a:r>
              <a:rPr lang="ru-RU" sz="1600" b="1" dirty="0" err="1"/>
              <a:t>довша</a:t>
            </a:r>
            <a:r>
              <a:rPr lang="ru-RU" sz="1600" b="1" dirty="0"/>
              <a:t> </a:t>
            </a:r>
            <a:r>
              <a:rPr lang="ru-RU" sz="1600" b="1" dirty="0" err="1"/>
              <a:t>історія</a:t>
            </a:r>
            <a:r>
              <a:rPr lang="ru-RU" sz="1600" b="1" dirty="0"/>
              <a:t> </a:t>
            </a:r>
            <a:r>
              <a:rPr lang="ru-RU" sz="1600" b="1" dirty="0" err="1"/>
              <a:t>школи</a:t>
            </a:r>
            <a:r>
              <a:rPr lang="ru-RU" sz="1600" b="1" dirty="0"/>
              <a:t>, </a:t>
            </a:r>
            <a:r>
              <a:rPr lang="ru-RU" sz="1600" b="1" dirty="0" err="1"/>
              <a:t>тим</a:t>
            </a:r>
            <a:r>
              <a:rPr lang="ru-RU" sz="1600" b="1" dirty="0"/>
              <a:t> </a:t>
            </a:r>
            <a:r>
              <a:rPr lang="ru-RU" sz="1600" b="1" dirty="0" err="1"/>
              <a:t>більше</a:t>
            </a:r>
            <a:r>
              <a:rPr lang="ru-RU" sz="1600" b="1" dirty="0"/>
              <a:t> </a:t>
            </a:r>
            <a:r>
              <a:rPr lang="ru-RU" sz="1600" b="1" dirty="0" err="1"/>
              <a:t>кількість</a:t>
            </a:r>
            <a:r>
              <a:rPr lang="ru-RU" sz="1600" b="1" dirty="0"/>
              <a:t> людей </a:t>
            </a:r>
            <a:r>
              <a:rPr lang="ru-RU" sz="1600" b="1" dirty="0" err="1"/>
              <a:t>пов'язана</a:t>
            </a:r>
            <a:r>
              <a:rPr lang="ru-RU" sz="1600" b="1" dirty="0"/>
              <a:t> з нею. </a:t>
            </a:r>
            <a:r>
              <a:rPr lang="ru-RU" sz="1600" b="1" dirty="0" err="1"/>
              <a:t>Саме</a:t>
            </a:r>
            <a:r>
              <a:rPr lang="ru-RU" sz="1600" b="1" dirty="0"/>
              <a:t> вона, як </a:t>
            </a:r>
            <a:r>
              <a:rPr lang="ru-RU" sz="1600" b="1" dirty="0" err="1"/>
              <a:t>мати</a:t>
            </a:r>
            <a:r>
              <a:rPr lang="ru-RU" sz="1600" b="1" dirty="0"/>
              <a:t>, дала </a:t>
            </a:r>
            <a:r>
              <a:rPr lang="ru-RU" sz="1600" b="1" dirty="0" err="1"/>
              <a:t>путівку</a:t>
            </a:r>
            <a:r>
              <a:rPr lang="ru-RU" sz="1600" b="1" dirty="0"/>
              <a:t> в </a:t>
            </a:r>
            <a:r>
              <a:rPr lang="ru-RU" sz="1600" b="1" dirty="0" err="1"/>
              <a:t>життя</a:t>
            </a:r>
            <a:r>
              <a:rPr lang="ru-RU" sz="1600" b="1" dirty="0"/>
              <a:t> </a:t>
            </a:r>
            <a:r>
              <a:rPr lang="ru-RU" sz="1600" b="1" dirty="0" err="1"/>
              <a:t>багатьом</a:t>
            </a:r>
            <a:r>
              <a:rPr lang="ru-RU" sz="1600" b="1" dirty="0"/>
              <a:t>. І </a:t>
            </a:r>
            <a:r>
              <a:rPr lang="ru-RU" sz="1600" b="1" dirty="0" err="1"/>
              <a:t>саме</a:t>
            </a:r>
            <a:r>
              <a:rPr lang="ru-RU" sz="1600" b="1" dirty="0"/>
              <a:t> </a:t>
            </a:r>
            <a:r>
              <a:rPr lang="ru-RU" sz="1600" b="1" dirty="0" err="1"/>
              <a:t>шкільні</a:t>
            </a:r>
            <a:r>
              <a:rPr lang="ru-RU" sz="1600" b="1" dirty="0"/>
              <a:t> </a:t>
            </a:r>
            <a:r>
              <a:rPr lang="ru-RU" sz="1600" b="1" dirty="0" err="1"/>
              <a:t>дні</a:t>
            </a:r>
            <a:r>
              <a:rPr lang="ru-RU" sz="1600" b="1" dirty="0"/>
              <a:t> і роки </a:t>
            </a:r>
            <a:r>
              <a:rPr lang="ru-RU" sz="1600" b="1" dirty="0" err="1"/>
              <a:t>залишаються</a:t>
            </a:r>
            <a:r>
              <a:rPr lang="ru-RU" sz="1600" b="1" dirty="0"/>
              <a:t> в </a:t>
            </a:r>
            <a:r>
              <a:rPr lang="ru-RU" sz="1600" b="1" dirty="0" err="1"/>
              <a:t>нашій</a:t>
            </a:r>
            <a:r>
              <a:rPr lang="ru-RU" sz="1600" b="1" dirty="0"/>
              <a:t> </a:t>
            </a:r>
            <a:r>
              <a:rPr lang="ru-RU" sz="1600" b="1" dirty="0" err="1"/>
              <a:t>пам’яті</a:t>
            </a:r>
            <a:r>
              <a:rPr lang="ru-RU" sz="1600" b="1" dirty="0"/>
              <a:t> </a:t>
            </a:r>
            <a:r>
              <a:rPr lang="ru-RU" sz="1600" b="1" dirty="0" err="1"/>
              <a:t>найяскравішими</a:t>
            </a:r>
            <a:r>
              <a:rPr lang="ru-RU" sz="1600" b="1" dirty="0"/>
              <a:t> </a:t>
            </a:r>
            <a:r>
              <a:rPr lang="ru-RU" sz="1600" b="1" dirty="0" err="1"/>
              <a:t>сторінками</a:t>
            </a:r>
            <a:r>
              <a:rPr lang="ru-RU" sz="1600" b="1" dirty="0"/>
              <a:t> з нашим </a:t>
            </a:r>
            <a:r>
              <a:rPr lang="ru-RU" sz="1600" b="1" dirty="0" err="1"/>
              <a:t>дитинством</a:t>
            </a:r>
            <a:r>
              <a:rPr lang="ru-RU" sz="1600" b="1" dirty="0"/>
              <a:t> і </a:t>
            </a:r>
            <a:r>
              <a:rPr lang="ru-RU" sz="1600" b="1" dirty="0" err="1"/>
              <a:t>ранньою</a:t>
            </a:r>
            <a:r>
              <a:rPr lang="ru-RU" sz="1600" b="1" dirty="0"/>
              <a:t> </a:t>
            </a:r>
            <a:r>
              <a:rPr lang="ru-RU" sz="1600" b="1" dirty="0" err="1"/>
              <a:t>юністю</a:t>
            </a:r>
            <a:r>
              <a:rPr lang="ru-RU" sz="1600" b="1" dirty="0"/>
              <a:t>, </a:t>
            </a:r>
            <a:r>
              <a:rPr lang="ru-RU" sz="1600" b="1" dirty="0" err="1"/>
              <a:t>сповненими</a:t>
            </a:r>
            <a:r>
              <a:rPr lang="ru-RU" sz="1600" b="1" dirty="0"/>
              <a:t> </a:t>
            </a:r>
            <a:r>
              <a:rPr lang="ru-RU" sz="1600" b="1" dirty="0" err="1"/>
              <a:t>світла</a:t>
            </a:r>
            <a:r>
              <a:rPr lang="ru-RU" sz="1600" b="1" dirty="0"/>
              <a:t> і добра. </a:t>
            </a:r>
            <a:r>
              <a:rPr lang="ru-RU" sz="1600" b="1" dirty="0" err="1"/>
              <a:t>Шкільні</a:t>
            </a:r>
            <a:r>
              <a:rPr lang="ru-RU" sz="1600" b="1" dirty="0"/>
              <a:t> роки – </a:t>
            </a:r>
            <a:r>
              <a:rPr lang="ru-RU" sz="1600" b="1" dirty="0" err="1"/>
              <a:t>це</a:t>
            </a:r>
            <a:r>
              <a:rPr lang="ru-RU" sz="1600" b="1" dirty="0"/>
              <a:t> 3000 </a:t>
            </a:r>
            <a:r>
              <a:rPr lang="ru-RU" sz="1600" b="1" dirty="0" err="1"/>
              <a:t>днів</a:t>
            </a:r>
            <a:r>
              <a:rPr lang="ru-RU" sz="1600" b="1" dirty="0"/>
              <a:t>, </a:t>
            </a:r>
            <a:r>
              <a:rPr lang="ru-RU" sz="1600" b="1" dirty="0" err="1"/>
              <a:t>які</a:t>
            </a:r>
            <a:r>
              <a:rPr lang="ru-RU" sz="1600" b="1" dirty="0"/>
              <a:t> ми </a:t>
            </a:r>
            <a:r>
              <a:rPr lang="ru-RU" sz="1600" b="1" dirty="0" err="1"/>
              <a:t>всі</a:t>
            </a:r>
            <a:r>
              <a:rPr lang="ru-RU" sz="1600" b="1" dirty="0"/>
              <a:t> </a:t>
            </a:r>
            <a:r>
              <a:rPr lang="ru-RU" sz="1600" b="1" dirty="0" err="1"/>
              <a:t>прямували</a:t>
            </a:r>
            <a:r>
              <a:rPr lang="ru-RU" sz="1600" b="1" dirty="0"/>
              <a:t> і </a:t>
            </a:r>
            <a:r>
              <a:rPr lang="ru-RU" sz="1600" b="1" dirty="0" err="1"/>
              <a:t>прямуємо</a:t>
            </a:r>
            <a:r>
              <a:rPr lang="ru-RU" sz="1600" b="1" dirty="0"/>
              <a:t> до </a:t>
            </a:r>
            <a:r>
              <a:rPr lang="ru-RU" sz="1600" b="1" dirty="0" err="1"/>
              <a:t>школи</a:t>
            </a:r>
            <a:r>
              <a:rPr lang="ru-RU" sz="1600" b="1" dirty="0"/>
              <a:t>. І добре, </a:t>
            </a:r>
            <a:r>
              <a:rPr lang="ru-RU" sz="1600" b="1" dirty="0" err="1"/>
              <a:t>що</a:t>
            </a:r>
            <a:r>
              <a:rPr lang="ru-RU" sz="1600" b="1" dirty="0"/>
              <a:t> в </a:t>
            </a:r>
            <a:r>
              <a:rPr lang="ru-RU" sz="1600" b="1" dirty="0" err="1"/>
              <a:t>нашій</a:t>
            </a:r>
            <a:r>
              <a:rPr lang="ru-RU" sz="1600" b="1" dirty="0"/>
              <a:t> </a:t>
            </a:r>
            <a:r>
              <a:rPr lang="ru-RU" sz="1600" b="1" dirty="0" err="1"/>
              <a:t>школі</a:t>
            </a:r>
            <a:r>
              <a:rPr lang="ru-RU" sz="1600" b="1" dirty="0"/>
              <a:t> є </a:t>
            </a:r>
            <a:r>
              <a:rPr lang="ru-RU" sz="1600" b="1" dirty="0" err="1"/>
              <a:t>свій</a:t>
            </a:r>
            <a:r>
              <a:rPr lang="ru-RU" sz="1600" b="1" dirty="0"/>
              <a:t> </a:t>
            </a:r>
            <a:r>
              <a:rPr lang="ru-RU" sz="1600" b="1" dirty="0" err="1"/>
              <a:t>літопис</a:t>
            </a:r>
            <a:r>
              <a:rPr lang="ru-RU" sz="1600" b="1" dirty="0"/>
              <a:t>, своя </a:t>
            </a:r>
            <a:r>
              <a:rPr lang="ru-RU" sz="1600" b="1" dirty="0" err="1"/>
              <a:t>історія</a:t>
            </a:r>
            <a:r>
              <a:rPr lang="ru-RU" sz="1600" b="1" dirty="0"/>
              <a:t>, де по </a:t>
            </a:r>
            <a:r>
              <a:rPr lang="ru-RU" sz="1600" b="1" dirty="0" err="1"/>
              <a:t>зернятах</a:t>
            </a:r>
            <a:r>
              <a:rPr lang="ru-RU" sz="1600" b="1" dirty="0"/>
              <a:t> </a:t>
            </a:r>
            <a:r>
              <a:rPr lang="ru-RU" sz="1600" b="1" dirty="0" err="1"/>
              <a:t>зібрано</a:t>
            </a:r>
            <a:r>
              <a:rPr lang="ru-RU" sz="1600" b="1" dirty="0"/>
              <a:t> все про </a:t>
            </a:r>
            <a:r>
              <a:rPr lang="ru-RU" sz="1600" b="1" dirty="0" err="1"/>
              <a:t>її</a:t>
            </a:r>
            <a:r>
              <a:rPr lang="ru-RU" sz="1600" b="1" dirty="0"/>
              <a:t> </a:t>
            </a:r>
            <a:r>
              <a:rPr lang="ru-RU" sz="1600" b="1" dirty="0" err="1"/>
              <a:t>жителів</a:t>
            </a:r>
            <a:r>
              <a:rPr lang="ru-RU" sz="1600" b="1" dirty="0"/>
              <a:t> – </a:t>
            </a:r>
            <a:r>
              <a:rPr lang="ru-RU" sz="1600" b="1" dirty="0" err="1"/>
              <a:t>учнів</a:t>
            </a:r>
            <a:r>
              <a:rPr lang="ru-RU" sz="1600" b="1" dirty="0"/>
              <a:t>, </a:t>
            </a:r>
            <a:r>
              <a:rPr lang="ru-RU" sz="1600" b="1" dirty="0" err="1"/>
              <a:t>вчителів</a:t>
            </a:r>
            <a:r>
              <a:rPr lang="ru-RU" sz="1600" b="1" dirty="0"/>
              <a:t>. </a:t>
            </a:r>
            <a:r>
              <a:rPr lang="ru-RU" sz="1600" b="1" dirty="0" err="1"/>
              <a:t>Щоб</a:t>
            </a:r>
            <a:r>
              <a:rPr lang="ru-RU" sz="1600" b="1" dirty="0"/>
              <a:t> </a:t>
            </a:r>
            <a:r>
              <a:rPr lang="ru-RU" sz="1600" b="1" dirty="0" err="1"/>
              <a:t>можна</a:t>
            </a:r>
            <a:r>
              <a:rPr lang="ru-RU" sz="1600" b="1" dirty="0"/>
              <a:t> </a:t>
            </a:r>
            <a:r>
              <a:rPr lang="ru-RU" sz="1600" b="1" dirty="0" err="1"/>
              <a:t>було</a:t>
            </a:r>
            <a:r>
              <a:rPr lang="ru-RU" sz="1600" b="1" dirty="0"/>
              <a:t> в будь-</a:t>
            </a:r>
            <a:r>
              <a:rPr lang="ru-RU" sz="1600" b="1" dirty="0" err="1"/>
              <a:t>який</a:t>
            </a:r>
            <a:r>
              <a:rPr lang="ru-RU" sz="1600" b="1" dirty="0"/>
              <a:t> момент </a:t>
            </a:r>
            <a:r>
              <a:rPr lang="ru-RU" sz="1600" b="1" dirty="0" err="1"/>
              <a:t>зайнятися</a:t>
            </a:r>
            <a:r>
              <a:rPr lang="ru-RU" sz="1600" b="1" dirty="0"/>
              <a:t>, </a:t>
            </a:r>
            <a:r>
              <a:rPr lang="ru-RU" sz="1600" b="1" dirty="0" err="1"/>
              <a:t>доторкнутися</a:t>
            </a:r>
            <a:r>
              <a:rPr lang="ru-RU" sz="1600" b="1" dirty="0"/>
              <a:t> до </a:t>
            </a:r>
            <a:r>
              <a:rPr lang="ru-RU" sz="1600" b="1" dirty="0" err="1"/>
              <a:t>свого</a:t>
            </a:r>
            <a:r>
              <a:rPr lang="ru-RU" sz="1600" b="1" dirty="0"/>
              <a:t> </a:t>
            </a:r>
            <a:r>
              <a:rPr lang="ru-RU" sz="1600" b="1" dirty="0" err="1"/>
              <a:t>дитинства</a:t>
            </a:r>
            <a:r>
              <a:rPr lang="ru-RU" sz="1600" b="1" dirty="0"/>
              <a:t> – </a:t>
            </a:r>
            <a:r>
              <a:rPr lang="ru-RU" sz="1600" b="1" dirty="0" err="1"/>
              <a:t>країни</a:t>
            </a:r>
            <a:r>
              <a:rPr lang="ru-RU" sz="1600" b="1" dirty="0"/>
              <a:t>, </a:t>
            </a:r>
            <a:r>
              <a:rPr lang="ru-RU" sz="1600" b="1" dirty="0" err="1"/>
              <a:t>якої</a:t>
            </a:r>
            <a:r>
              <a:rPr lang="ru-RU" sz="1600" b="1" dirty="0"/>
              <a:t> </a:t>
            </a:r>
            <a:r>
              <a:rPr lang="ru-RU" sz="1600" b="1" dirty="0" err="1"/>
              <a:t>немає</a:t>
            </a:r>
            <a:r>
              <a:rPr lang="ru-RU" sz="1600" b="1" dirty="0"/>
              <a:t> на </a:t>
            </a:r>
            <a:r>
              <a:rPr lang="ru-RU" sz="1600" b="1" dirty="0" err="1"/>
              <a:t>карті</a:t>
            </a:r>
            <a:r>
              <a:rPr lang="ru-RU" sz="1600" b="1" dirty="0"/>
              <a:t>, та яку </a:t>
            </a:r>
            <a:r>
              <a:rPr lang="ru-RU" sz="1600" b="1" dirty="0" err="1"/>
              <a:t>дуже</a:t>
            </a:r>
            <a:r>
              <a:rPr lang="ru-RU" sz="1600" b="1" dirty="0"/>
              <a:t> легко </a:t>
            </a:r>
            <a:r>
              <a:rPr lang="ru-RU" sz="1600" b="1" dirty="0" err="1"/>
              <a:t>знайти</a:t>
            </a:r>
            <a:r>
              <a:rPr lang="ru-RU" sz="1600" b="1" dirty="0"/>
              <a:t>. Вона </a:t>
            </a:r>
            <a:r>
              <a:rPr lang="ru-RU" sz="1600" b="1" dirty="0" err="1"/>
              <a:t>поряд</a:t>
            </a:r>
            <a:r>
              <a:rPr lang="ru-RU" sz="1600" b="1" dirty="0"/>
              <a:t>, у </a:t>
            </a:r>
            <a:r>
              <a:rPr lang="ru-RU" sz="1600" b="1" dirty="0" err="1"/>
              <a:t>нашій</a:t>
            </a:r>
            <a:r>
              <a:rPr lang="ru-RU" sz="1600" b="1" dirty="0"/>
              <a:t> </a:t>
            </a:r>
            <a:r>
              <a:rPr lang="ru-RU" sz="1600" b="1" dirty="0" err="1"/>
              <a:t>пам'яті</a:t>
            </a:r>
            <a:r>
              <a:rPr lang="ru-RU" sz="1600" b="1" dirty="0"/>
              <a:t>. </a:t>
            </a:r>
            <a:r>
              <a:rPr lang="ru-RU" sz="1600" b="1" dirty="0" err="1"/>
              <a:t>Аби</a:t>
            </a:r>
            <a:r>
              <a:rPr lang="ru-RU" sz="1600" b="1" dirty="0"/>
              <a:t> </a:t>
            </a:r>
            <a:r>
              <a:rPr lang="ru-RU" sz="1600" b="1" dirty="0" err="1"/>
              <a:t>пам'ять</a:t>
            </a:r>
            <a:r>
              <a:rPr lang="ru-RU" sz="1600" b="1" dirty="0"/>
              <a:t> </a:t>
            </a:r>
            <a:r>
              <a:rPr lang="ru-RU" sz="1600" b="1" dirty="0" err="1"/>
              <a:t>була</a:t>
            </a:r>
            <a:r>
              <a:rPr lang="ru-RU" sz="1600" b="1" dirty="0"/>
              <a:t> </a:t>
            </a:r>
            <a:r>
              <a:rPr lang="ru-RU" sz="1600" b="1" dirty="0" err="1"/>
              <a:t>міцною</a:t>
            </a:r>
            <a:r>
              <a:rPr lang="ru-RU" sz="1600" b="1" dirty="0"/>
              <a:t> і </a:t>
            </a:r>
            <a:r>
              <a:rPr lang="ru-RU" sz="1600" b="1" dirty="0" err="1"/>
              <a:t>довгою</a:t>
            </a:r>
            <a:r>
              <a:rPr lang="ru-RU" sz="1600" b="1" dirty="0"/>
              <a:t> </a:t>
            </a:r>
            <a:r>
              <a:rPr lang="ru-RU" sz="1600" b="1" dirty="0" err="1"/>
              <a:t>необхідно</a:t>
            </a:r>
            <a:r>
              <a:rPr lang="ru-RU" sz="1600" b="1" dirty="0"/>
              <a:t> </a:t>
            </a:r>
            <a:r>
              <a:rPr lang="ru-RU" sz="1600" b="1" dirty="0" err="1"/>
              <a:t>її</a:t>
            </a:r>
            <a:r>
              <a:rPr lang="ru-RU" sz="1600" b="1" dirty="0"/>
              <a:t> </a:t>
            </a:r>
            <a:r>
              <a:rPr lang="ru-RU" sz="1600" b="1" dirty="0" err="1"/>
              <a:t>відтворити</a:t>
            </a:r>
            <a:r>
              <a:rPr lang="ru-RU" sz="1600" b="1" dirty="0"/>
              <a:t> в </a:t>
            </a:r>
            <a:r>
              <a:rPr lang="ru-RU" sz="1600" b="1" dirty="0" err="1"/>
              <a:t>історії</a:t>
            </a:r>
            <a:r>
              <a:rPr lang="ru-RU" sz="1600" b="1" dirty="0"/>
              <a:t> </a:t>
            </a:r>
            <a:r>
              <a:rPr lang="ru-RU" sz="1600" b="1" dirty="0" err="1"/>
              <a:t>школи</a:t>
            </a:r>
            <a:r>
              <a:rPr lang="ru-RU" sz="1600" b="1" dirty="0"/>
              <a:t>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46118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3"/>
          <a:stretch/>
        </p:blipFill>
        <p:spPr bwMode="auto">
          <a:xfrm>
            <a:off x="1373163" y="84667"/>
            <a:ext cx="10818837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cff87ea-b201-4b05-83f2-3116708fd8b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5" r="3725" b="25141"/>
          <a:stretch/>
        </p:blipFill>
        <p:spPr bwMode="auto">
          <a:xfrm>
            <a:off x="208915" y="3551836"/>
            <a:ext cx="3838152" cy="31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59886" y="1718732"/>
            <a:ext cx="5086760" cy="50173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err="1"/>
              <a:t>Війна</a:t>
            </a:r>
            <a:r>
              <a:rPr lang="ru-RU" sz="1600" b="1" dirty="0"/>
              <a:t>... Друга </a:t>
            </a:r>
            <a:r>
              <a:rPr lang="ru-RU" sz="1600" b="1" dirty="0" err="1"/>
              <a:t>світова</a:t>
            </a:r>
            <a:r>
              <a:rPr lang="ru-RU" sz="1600" b="1" dirty="0"/>
              <a:t> </a:t>
            </a:r>
            <a:r>
              <a:rPr lang="ru-RU" sz="1600" b="1" dirty="0" err="1"/>
              <a:t>війна</a:t>
            </a:r>
            <a:r>
              <a:rPr lang="ru-RU" sz="1600" b="1" dirty="0"/>
              <a:t> - </a:t>
            </a:r>
            <a:r>
              <a:rPr lang="ru-RU" sz="1600" b="1" dirty="0" err="1"/>
              <a:t>пекуча</a:t>
            </a:r>
            <a:r>
              <a:rPr lang="ru-RU" sz="1600" b="1" dirty="0"/>
              <a:t> рана на </a:t>
            </a:r>
            <a:r>
              <a:rPr lang="ru-RU" sz="1600" b="1" dirty="0" err="1"/>
              <a:t>тілі</a:t>
            </a:r>
            <a:r>
              <a:rPr lang="ru-RU" sz="1600" b="1" dirty="0"/>
              <a:t> </a:t>
            </a:r>
            <a:r>
              <a:rPr lang="ru-RU" sz="1600" b="1" dirty="0" err="1"/>
              <a:t>України</a:t>
            </a:r>
            <a:r>
              <a:rPr lang="ru-RU" sz="1600" b="1" dirty="0"/>
              <a:t>. З перших </a:t>
            </a:r>
            <a:r>
              <a:rPr lang="ru-RU" sz="1600" b="1" dirty="0" err="1"/>
              <a:t>днів</a:t>
            </a:r>
            <a:r>
              <a:rPr lang="ru-RU" sz="1600" b="1" dirty="0"/>
              <a:t> </a:t>
            </a:r>
            <a:r>
              <a:rPr lang="ru-RU" sz="1600" b="1" dirty="0" err="1"/>
              <a:t>війни</a:t>
            </a:r>
            <a:r>
              <a:rPr lang="ru-RU" sz="1600" b="1" dirty="0"/>
              <a:t> на </a:t>
            </a:r>
            <a:r>
              <a:rPr lang="ru-RU" sz="1600" b="1" dirty="0" err="1"/>
              <a:t>фронті</a:t>
            </a:r>
            <a:r>
              <a:rPr lang="ru-RU" sz="1600" b="1" dirty="0"/>
              <a:t> </a:t>
            </a:r>
            <a:r>
              <a:rPr lang="ru-RU" sz="1600" b="1" dirty="0" err="1"/>
              <a:t>пішло</a:t>
            </a:r>
            <a:r>
              <a:rPr lang="ru-RU" sz="1600" b="1" dirty="0"/>
              <a:t> 218 </a:t>
            </a:r>
            <a:r>
              <a:rPr lang="ru-RU" sz="1600" b="1" dirty="0" err="1"/>
              <a:t>жителів</a:t>
            </a:r>
            <a:r>
              <a:rPr lang="ru-RU" sz="1600" b="1" dirty="0"/>
              <a:t> села. </a:t>
            </a:r>
            <a:r>
              <a:rPr lang="ru-RU" sz="1600" b="1" dirty="0" err="1"/>
              <a:t>Жителі</a:t>
            </a:r>
            <a:r>
              <a:rPr lang="ru-RU" sz="1600" b="1" dirty="0"/>
              <a:t>, </a:t>
            </a:r>
            <a:r>
              <a:rPr lang="ru-RU" sz="1600" b="1" dirty="0" err="1"/>
              <a:t>які</a:t>
            </a:r>
            <a:r>
              <a:rPr lang="ru-RU" sz="1600" b="1" dirty="0"/>
              <a:t> </a:t>
            </a:r>
            <a:r>
              <a:rPr lang="ru-RU" sz="1600" b="1" dirty="0" err="1"/>
              <a:t>залишилися</a:t>
            </a:r>
            <a:r>
              <a:rPr lang="ru-RU" sz="1600" b="1" dirty="0"/>
              <a:t> </a:t>
            </a:r>
            <a:r>
              <a:rPr lang="ru-RU" sz="1600" b="1" dirty="0" err="1"/>
              <a:t>самовіддано</a:t>
            </a:r>
            <a:r>
              <a:rPr lang="ru-RU" sz="1600" b="1" dirty="0"/>
              <a:t> </a:t>
            </a:r>
            <a:r>
              <a:rPr lang="ru-RU" sz="1600" b="1" dirty="0" err="1"/>
              <a:t>працювали</a:t>
            </a:r>
            <a:r>
              <a:rPr lang="ru-RU" sz="1600" b="1" dirty="0"/>
              <a:t> на полях і фермах.   5-8 </a:t>
            </a:r>
            <a:r>
              <a:rPr lang="ru-RU" sz="1600" b="1" dirty="0" err="1"/>
              <a:t>серпня</a:t>
            </a:r>
            <a:r>
              <a:rPr lang="ru-RU" sz="1600" b="1" dirty="0"/>
              <a:t> 1941 року </a:t>
            </a:r>
            <a:r>
              <a:rPr lang="ru-RU" sz="1600" b="1" dirty="0" err="1"/>
              <a:t>колишній</a:t>
            </a:r>
            <a:r>
              <a:rPr lang="ru-RU" sz="1600" b="1" dirty="0"/>
              <a:t> </a:t>
            </a:r>
            <a:r>
              <a:rPr lang="ru-RU" sz="1600" b="1" dirty="0" err="1"/>
              <a:t>Бобринецький</a:t>
            </a:r>
            <a:r>
              <a:rPr lang="ru-RU" sz="1600" b="1" dirty="0"/>
              <a:t> район </a:t>
            </a:r>
            <a:r>
              <a:rPr lang="ru-RU" sz="1600" b="1" dirty="0" err="1"/>
              <a:t>був</a:t>
            </a:r>
            <a:r>
              <a:rPr lang="ru-RU" sz="1600" b="1" dirty="0"/>
              <a:t> </a:t>
            </a:r>
            <a:r>
              <a:rPr lang="ru-RU" sz="1600" b="1" dirty="0" err="1"/>
              <a:t>окупований</a:t>
            </a:r>
            <a:r>
              <a:rPr lang="ru-RU" sz="1600" b="1" dirty="0"/>
              <a:t> </a:t>
            </a:r>
            <a:r>
              <a:rPr lang="ru-RU" sz="1600" b="1" dirty="0" err="1"/>
              <a:t>нацистськими</a:t>
            </a:r>
            <a:r>
              <a:rPr lang="ru-RU" sz="1600" b="1" dirty="0"/>
              <a:t> </a:t>
            </a:r>
            <a:r>
              <a:rPr lang="ru-RU" sz="1600" b="1" dirty="0" err="1"/>
              <a:t>загарбниками</a:t>
            </a:r>
            <a:r>
              <a:rPr lang="ru-RU" sz="1600" b="1" dirty="0"/>
              <a:t>. Настав </a:t>
            </a:r>
            <a:r>
              <a:rPr lang="ru-RU" sz="1600" b="1" dirty="0" err="1"/>
              <a:t>період</a:t>
            </a:r>
            <a:r>
              <a:rPr lang="ru-RU" sz="1600" b="1" dirty="0"/>
              <a:t> </a:t>
            </a:r>
            <a:r>
              <a:rPr lang="ru-RU" sz="1600" b="1" dirty="0" err="1"/>
              <a:t>населення</a:t>
            </a:r>
            <a:r>
              <a:rPr lang="ru-RU" sz="1600" b="1" dirty="0"/>
              <a:t> над </a:t>
            </a:r>
            <a:r>
              <a:rPr lang="ru-RU" sz="1600" b="1" dirty="0" err="1"/>
              <a:t>мирними</a:t>
            </a:r>
            <a:r>
              <a:rPr lang="ru-RU" sz="1600" b="1" dirty="0"/>
              <a:t> жителями. Молодь </a:t>
            </a:r>
            <a:r>
              <a:rPr lang="ru-RU" sz="1600" b="1" dirty="0" err="1"/>
              <a:t>вивозили</a:t>
            </a:r>
            <a:r>
              <a:rPr lang="ru-RU" sz="1600" b="1" dirty="0"/>
              <a:t> до </a:t>
            </a:r>
            <a:r>
              <a:rPr lang="ru-RU" sz="1600" b="1" dirty="0" err="1"/>
              <a:t>Німеччини</a:t>
            </a:r>
            <a:r>
              <a:rPr lang="ru-RU" sz="1600" b="1" dirty="0"/>
              <a:t>. 16 </a:t>
            </a:r>
            <a:r>
              <a:rPr lang="ru-RU" sz="1600" b="1" dirty="0" err="1"/>
              <a:t>березня</a:t>
            </a:r>
            <a:r>
              <a:rPr lang="ru-RU" sz="1600" b="1" dirty="0"/>
              <a:t> 1944 року </a:t>
            </a:r>
            <a:r>
              <a:rPr lang="ru-RU" sz="1600" b="1" dirty="0" err="1"/>
              <a:t>частини</a:t>
            </a:r>
            <a:r>
              <a:rPr lang="ru-RU" sz="1600" b="1" dirty="0"/>
              <a:t> 57-ї </a:t>
            </a:r>
            <a:r>
              <a:rPr lang="ru-RU" sz="1600" b="1" dirty="0" err="1"/>
              <a:t>армії</a:t>
            </a:r>
            <a:r>
              <a:rPr lang="ru-RU" sz="1600" b="1" dirty="0"/>
              <a:t> 3-го </a:t>
            </a:r>
            <a:r>
              <a:rPr lang="ru-RU" sz="1600" b="1" dirty="0" err="1"/>
              <a:t>українського</a:t>
            </a:r>
            <a:r>
              <a:rPr lang="ru-RU" sz="1600" b="1" dirty="0"/>
              <a:t> фронту </a:t>
            </a:r>
            <a:r>
              <a:rPr lang="ru-RU" sz="1600" b="1" dirty="0" err="1"/>
              <a:t>під</a:t>
            </a:r>
            <a:r>
              <a:rPr lang="ru-RU" sz="1600" b="1" dirty="0"/>
              <a:t> </a:t>
            </a:r>
            <a:r>
              <a:rPr lang="ru-RU" sz="1600" b="1" dirty="0" err="1"/>
              <a:t>командуванням</a:t>
            </a:r>
            <a:r>
              <a:rPr lang="ru-RU" sz="1600" b="1" dirty="0"/>
              <a:t> генерал-лейтенанта М.О. </a:t>
            </a:r>
            <a:r>
              <a:rPr lang="ru-RU" sz="1600" b="1" dirty="0" err="1"/>
              <a:t>Гагена</a:t>
            </a:r>
            <a:r>
              <a:rPr lang="ru-RU" sz="1600" b="1" dirty="0"/>
              <a:t> </a:t>
            </a:r>
            <a:r>
              <a:rPr lang="ru-RU" sz="1600" b="1" dirty="0" err="1"/>
              <a:t>визволили</a:t>
            </a:r>
            <a:r>
              <a:rPr lang="ru-RU" sz="1600" b="1" dirty="0"/>
              <a:t> </a:t>
            </a:r>
            <a:r>
              <a:rPr lang="ru-RU" sz="1600" b="1" dirty="0" err="1"/>
              <a:t>Бобринець</a:t>
            </a:r>
            <a:r>
              <a:rPr lang="ru-RU" sz="1600" b="1" dirty="0"/>
              <a:t>. </a:t>
            </a:r>
            <a:r>
              <a:rPr lang="ru-RU" sz="1600" b="1" dirty="0" err="1"/>
              <a:t>цей</a:t>
            </a:r>
            <a:r>
              <a:rPr lang="ru-RU" sz="1600" b="1" dirty="0"/>
              <a:t> ж день </a:t>
            </a:r>
            <a:r>
              <a:rPr lang="ru-RU" sz="1600" b="1" dirty="0" err="1"/>
              <a:t>було</a:t>
            </a:r>
            <a:r>
              <a:rPr lang="ru-RU" sz="1600" b="1" dirty="0"/>
              <a:t> </a:t>
            </a:r>
            <a:r>
              <a:rPr lang="ru-RU" sz="1600" b="1" dirty="0" err="1"/>
              <a:t>визволено</a:t>
            </a:r>
            <a:r>
              <a:rPr lang="ru-RU" sz="1600" b="1" dirty="0"/>
              <a:t> і наш населений пункт </a:t>
            </a:r>
            <a:r>
              <a:rPr lang="ru-RU" sz="1600" b="1" dirty="0" err="1"/>
              <a:t>військами</a:t>
            </a:r>
            <a:r>
              <a:rPr lang="ru-RU" sz="1600" b="1" dirty="0"/>
              <a:t> 93 і 113 </a:t>
            </a:r>
            <a:r>
              <a:rPr lang="ru-RU" sz="1600" b="1" dirty="0" err="1"/>
              <a:t>стрілкових</a:t>
            </a:r>
            <a:r>
              <a:rPr lang="ru-RU" sz="1600" b="1" dirty="0"/>
              <a:t> </a:t>
            </a:r>
            <a:r>
              <a:rPr lang="ru-RU" sz="1600" b="1" dirty="0" err="1"/>
              <a:t>дивізій</a:t>
            </a:r>
            <a:r>
              <a:rPr lang="ru-RU" sz="1600" b="1" dirty="0"/>
              <a:t>. 120 </a:t>
            </a:r>
            <a:r>
              <a:rPr lang="ru-RU" sz="1600" b="1" dirty="0" err="1"/>
              <a:t>олексіївців</a:t>
            </a:r>
            <a:r>
              <a:rPr lang="ru-RU" sz="1600" b="1" dirty="0"/>
              <a:t> </a:t>
            </a:r>
            <a:r>
              <a:rPr lang="ru-RU" sz="1600" b="1" dirty="0" err="1"/>
              <a:t>загинули</a:t>
            </a:r>
            <a:r>
              <a:rPr lang="ru-RU" sz="1600" b="1" dirty="0"/>
              <a:t> на фронтах та  </a:t>
            </a:r>
            <a:r>
              <a:rPr lang="ru-RU" sz="1600" b="1" dirty="0" err="1"/>
              <a:t>поховані</a:t>
            </a:r>
            <a:r>
              <a:rPr lang="ru-RU" sz="1600" b="1" dirty="0"/>
              <a:t> в </a:t>
            </a:r>
            <a:r>
              <a:rPr lang="ru-RU" sz="1600" b="1" dirty="0" err="1"/>
              <a:t>різних</a:t>
            </a:r>
            <a:r>
              <a:rPr lang="ru-RU" sz="1600" b="1" dirty="0"/>
              <a:t> </a:t>
            </a:r>
            <a:r>
              <a:rPr lang="ru-RU" sz="1600" b="1" dirty="0" err="1"/>
              <a:t>куточках</a:t>
            </a:r>
            <a:r>
              <a:rPr lang="ru-RU" sz="1600" b="1" dirty="0"/>
              <a:t> </a:t>
            </a:r>
            <a:r>
              <a:rPr lang="ru-RU" sz="1600" b="1" dirty="0" err="1"/>
              <a:t>Європи</a:t>
            </a:r>
            <a:r>
              <a:rPr lang="ru-RU" sz="1600" b="1" dirty="0"/>
              <a:t>. При </a:t>
            </a:r>
            <a:r>
              <a:rPr lang="ru-RU" sz="1600" b="1" dirty="0" err="1"/>
              <a:t>визволенні</a:t>
            </a:r>
            <a:r>
              <a:rPr lang="ru-RU" sz="1600" b="1" dirty="0"/>
              <a:t> </a:t>
            </a:r>
            <a:r>
              <a:rPr lang="ru-RU" sz="1600" b="1" dirty="0" err="1"/>
              <a:t>населеного</a:t>
            </a:r>
            <a:r>
              <a:rPr lang="ru-RU" sz="1600" b="1" dirty="0"/>
              <a:t> пункту </a:t>
            </a:r>
            <a:r>
              <a:rPr lang="ru-RU" sz="1600" b="1" dirty="0" err="1"/>
              <a:t>загинуло</a:t>
            </a:r>
            <a:r>
              <a:rPr lang="ru-RU" sz="1600" b="1" dirty="0"/>
              <a:t> 7 </a:t>
            </a:r>
            <a:r>
              <a:rPr lang="ru-RU" sz="1600" b="1" dirty="0" err="1" smtClean="0"/>
              <a:t>воїнів</a:t>
            </a:r>
            <a:r>
              <a:rPr lang="ru-RU" sz="1600" b="1" dirty="0" smtClean="0"/>
              <a:t>, </a:t>
            </a:r>
            <a:r>
              <a:rPr lang="ru-RU" sz="1600" b="1" dirty="0"/>
              <a:t>про </a:t>
            </a:r>
            <a:r>
              <a:rPr lang="ru-RU" sz="1600" b="1" dirty="0" err="1"/>
              <a:t>що</a:t>
            </a:r>
            <a:r>
              <a:rPr lang="ru-RU" sz="1600" b="1" dirty="0"/>
              <a:t> </a:t>
            </a:r>
            <a:r>
              <a:rPr lang="ru-RU" sz="1600" b="1" dirty="0" err="1" smtClean="0"/>
              <a:t>свідчить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братська</a:t>
            </a:r>
            <a:r>
              <a:rPr lang="ru-RU" sz="1600" b="1" dirty="0" smtClean="0"/>
              <a:t> могила </a:t>
            </a:r>
            <a:r>
              <a:rPr lang="ru-RU" sz="1600" b="1" dirty="0"/>
              <a:t>в </a:t>
            </a:r>
            <a:r>
              <a:rPr lang="ru-RU" sz="1600" b="1" dirty="0" err="1"/>
              <a:t>центрі</a:t>
            </a:r>
            <a:r>
              <a:rPr lang="ru-RU" sz="1600" b="1" dirty="0"/>
              <a:t> села. </a:t>
            </a:r>
            <a:r>
              <a:rPr lang="ru-RU" sz="1600" b="1" dirty="0" err="1"/>
              <a:t>Серед</a:t>
            </a:r>
            <a:r>
              <a:rPr lang="ru-RU" sz="1600" b="1" dirty="0"/>
              <a:t> них лейтенант </a:t>
            </a:r>
            <a:r>
              <a:rPr lang="ru-RU" sz="1600" b="1" dirty="0" err="1"/>
              <a:t>Болдирєв</a:t>
            </a:r>
            <a:r>
              <a:rPr lang="ru-RU" sz="1600" b="1" dirty="0"/>
              <a:t>, </a:t>
            </a:r>
            <a:r>
              <a:rPr lang="ru-RU" sz="1600" b="1" dirty="0" err="1"/>
              <a:t>Гура</a:t>
            </a:r>
            <a:r>
              <a:rPr lang="ru-RU" sz="1600" b="1" dirty="0"/>
              <a:t> </a:t>
            </a:r>
            <a:r>
              <a:rPr lang="ru-RU" sz="1600" b="1" dirty="0" err="1"/>
              <a:t>Іван</a:t>
            </a:r>
            <a:r>
              <a:rPr lang="ru-RU" sz="1600" b="1" dirty="0"/>
              <a:t> та 5 </a:t>
            </a:r>
            <a:r>
              <a:rPr lang="ru-RU" sz="1600" b="1" dirty="0" err="1"/>
              <a:t>невідомих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65948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/>
          <a:stretch/>
        </p:blipFill>
        <p:spPr bwMode="auto">
          <a:xfrm>
            <a:off x="101600" y="0"/>
            <a:ext cx="10985282" cy="436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3934" y="795867"/>
            <a:ext cx="6285646" cy="59181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err="1"/>
              <a:t>Що</a:t>
            </a:r>
            <a:r>
              <a:rPr lang="ru-RU" sz="1400" b="1" dirty="0"/>
              <a:t> нам </a:t>
            </a:r>
            <a:r>
              <a:rPr lang="ru-RU" sz="1400" b="1" dirty="0" err="1"/>
              <a:t>відомо</a:t>
            </a:r>
            <a:r>
              <a:rPr lang="ru-RU" sz="1400" b="1" dirty="0"/>
              <a:t> пр. </a:t>
            </a:r>
            <a:r>
              <a:rPr lang="ru-RU" sz="1400" b="1" dirty="0" err="1"/>
              <a:t>церкву</a:t>
            </a:r>
            <a:r>
              <a:rPr lang="ru-RU" sz="1400" b="1" dirty="0"/>
              <a:t> в </a:t>
            </a:r>
            <a:r>
              <a:rPr lang="ru-RU" sz="1400" b="1" dirty="0" err="1"/>
              <a:t>Олексіївці</a:t>
            </a:r>
            <a:r>
              <a:rPr lang="ru-RU" sz="1400" b="1" dirty="0"/>
              <a:t>? </a:t>
            </a:r>
            <a:r>
              <a:rPr lang="ru-RU" sz="1400" b="1" dirty="0" err="1"/>
              <a:t>Знаковім</a:t>
            </a:r>
            <a:r>
              <a:rPr lang="ru-RU" sz="1400" b="1" dirty="0"/>
              <a:t> є те, </a:t>
            </a:r>
            <a:r>
              <a:rPr lang="ru-RU" sz="1400" b="1" dirty="0" err="1"/>
              <a:t>що</a:t>
            </a:r>
            <a:r>
              <a:rPr lang="ru-RU" sz="1400" b="1" dirty="0"/>
              <a:t> </a:t>
            </a:r>
            <a:r>
              <a:rPr lang="ru-RU" sz="1400" b="1" dirty="0" err="1"/>
              <a:t>власник</a:t>
            </a:r>
            <a:r>
              <a:rPr lang="ru-RU" sz="1400" b="1" dirty="0"/>
              <a:t> </a:t>
            </a:r>
            <a:r>
              <a:rPr lang="ru-RU" sz="1400" b="1" dirty="0" err="1"/>
              <a:t>збудував</a:t>
            </a:r>
            <a:r>
              <a:rPr lang="ru-RU" sz="1400" b="1" dirty="0"/>
              <a:t> храм, </a:t>
            </a:r>
            <a:r>
              <a:rPr lang="ru-RU" sz="1400" b="1" dirty="0" err="1"/>
              <a:t>який</a:t>
            </a:r>
            <a:r>
              <a:rPr lang="ru-RU" sz="1400" b="1" dirty="0"/>
              <a:t> </a:t>
            </a:r>
            <a:r>
              <a:rPr lang="ru-RU" sz="1400" b="1" dirty="0" err="1"/>
              <a:t>був</a:t>
            </a:r>
            <a:r>
              <a:rPr lang="ru-RU" sz="1400" b="1" dirty="0"/>
              <a:t> </a:t>
            </a:r>
            <a:r>
              <a:rPr lang="ru-RU" sz="1400" b="1" dirty="0" err="1"/>
              <a:t>освячено</a:t>
            </a:r>
            <a:r>
              <a:rPr lang="ru-RU" sz="1400" b="1" dirty="0"/>
              <a:t> </a:t>
            </a:r>
            <a:r>
              <a:rPr lang="ru-RU" sz="1400" b="1" dirty="0" err="1"/>
              <a:t>його</a:t>
            </a:r>
            <a:r>
              <a:rPr lang="ru-RU" sz="1400" b="1" dirty="0"/>
              <a:t> </a:t>
            </a:r>
            <a:r>
              <a:rPr lang="ru-RU" sz="1400" b="1" dirty="0" err="1"/>
              <a:t>іменем</a:t>
            </a:r>
            <a:r>
              <a:rPr lang="ru-RU" sz="1400" b="1" dirty="0"/>
              <a:t> </a:t>
            </a:r>
            <a:r>
              <a:rPr lang="ru-RU" sz="1400" b="1" dirty="0" err="1"/>
              <a:t>ще</a:t>
            </a:r>
            <a:r>
              <a:rPr lang="ru-RU" sz="1400" b="1" dirty="0"/>
              <a:t> при </a:t>
            </a:r>
            <a:r>
              <a:rPr lang="ru-RU" sz="1400" b="1" dirty="0" err="1"/>
              <a:t>житті</a:t>
            </a:r>
            <a:r>
              <a:rPr lang="ru-RU" sz="1400" b="1" dirty="0"/>
              <a:t>. </a:t>
            </a:r>
            <a:r>
              <a:rPr lang="ru-RU" sz="1400" b="1" dirty="0" err="1"/>
              <a:t>Це</a:t>
            </a:r>
            <a:r>
              <a:rPr lang="ru-RU" sz="1400" b="1" dirty="0"/>
              <a:t> </a:t>
            </a:r>
            <a:r>
              <a:rPr lang="ru-RU" sz="1400" b="1" dirty="0" err="1"/>
              <a:t>був</a:t>
            </a:r>
            <a:r>
              <a:rPr lang="ru-RU" sz="1400" b="1" dirty="0"/>
              <a:t> перший </a:t>
            </a:r>
            <a:r>
              <a:rPr lang="ru-RU" sz="1400" b="1" dirty="0" err="1"/>
              <a:t>випадок</a:t>
            </a:r>
            <a:r>
              <a:rPr lang="ru-RU" sz="1400" b="1" dirty="0"/>
              <a:t> в </a:t>
            </a:r>
            <a:r>
              <a:rPr lang="ru-RU" sz="1400" b="1" dirty="0" err="1"/>
              <a:t>історії</a:t>
            </a:r>
            <a:r>
              <a:rPr lang="ru-RU" sz="1400" b="1" dirty="0"/>
              <a:t>. </a:t>
            </a:r>
            <a:r>
              <a:rPr lang="ru-RU" sz="1400" b="1" dirty="0" err="1"/>
              <a:t>Шануючи</a:t>
            </a:r>
            <a:r>
              <a:rPr lang="ru-RU" sz="1400" b="1" dirty="0"/>
              <a:t> </a:t>
            </a:r>
            <a:r>
              <a:rPr lang="ru-RU" sz="1400" b="1" dirty="0" err="1"/>
              <a:t>прабатьківську</a:t>
            </a:r>
            <a:r>
              <a:rPr lang="ru-RU" sz="1400" b="1" dirty="0"/>
              <a:t> </a:t>
            </a:r>
            <a:r>
              <a:rPr lang="ru-RU" sz="1400" b="1" dirty="0" err="1"/>
              <a:t>віру</a:t>
            </a:r>
            <a:r>
              <a:rPr lang="ru-RU" sz="1400" b="1" dirty="0"/>
              <a:t>, </a:t>
            </a:r>
            <a:r>
              <a:rPr lang="ru-RU" sz="1400" b="1" dirty="0" err="1"/>
              <a:t>товариство</a:t>
            </a:r>
            <a:r>
              <a:rPr lang="ru-RU" sz="1400" b="1" dirty="0"/>
              <a:t> </a:t>
            </a:r>
            <a:r>
              <a:rPr lang="ru-RU" sz="1400" b="1" dirty="0" err="1"/>
              <a:t>побудувало</a:t>
            </a:r>
            <a:r>
              <a:rPr lang="ru-RU" sz="1400" b="1" dirty="0"/>
              <a:t> </a:t>
            </a:r>
            <a:r>
              <a:rPr lang="ru-RU" sz="1400" b="1" dirty="0" err="1"/>
              <a:t>дубову</a:t>
            </a:r>
            <a:r>
              <a:rPr lang="ru-RU" sz="1400" b="1" dirty="0"/>
              <a:t> </a:t>
            </a:r>
            <a:r>
              <a:rPr lang="ru-RU" sz="1400" b="1" dirty="0" err="1"/>
              <a:t>каплицю-церкву</a:t>
            </a:r>
            <a:r>
              <a:rPr lang="ru-RU" sz="1400" b="1" dirty="0"/>
              <a:t> на честь </a:t>
            </a:r>
            <a:r>
              <a:rPr lang="ru-RU" sz="1400" b="1" dirty="0" err="1"/>
              <a:t>Покрови</a:t>
            </a:r>
            <a:r>
              <a:rPr lang="ru-RU" sz="1400" b="1" dirty="0"/>
              <a:t> </a:t>
            </a:r>
            <a:r>
              <a:rPr lang="ru-RU" sz="1400" b="1" dirty="0" err="1"/>
              <a:t>Пресвятої</a:t>
            </a:r>
            <a:r>
              <a:rPr lang="ru-RU" sz="1400" b="1" dirty="0"/>
              <a:t> </a:t>
            </a:r>
            <a:r>
              <a:rPr lang="ru-RU" sz="1400" b="1" dirty="0" err="1"/>
              <a:t>Богородиці</a:t>
            </a:r>
            <a:r>
              <a:rPr lang="ru-RU" sz="1400" b="1" dirty="0"/>
              <a:t>, яка </a:t>
            </a:r>
            <a:r>
              <a:rPr lang="ru-RU" sz="1400" b="1" dirty="0" err="1"/>
              <a:t>функціонувала</a:t>
            </a:r>
            <a:r>
              <a:rPr lang="ru-RU" sz="1400" b="1" dirty="0"/>
              <a:t> з 1747 по 1812 </a:t>
            </a:r>
            <a:r>
              <a:rPr lang="ru-RU" sz="1400" b="1" dirty="0" err="1"/>
              <a:t>рік</a:t>
            </a:r>
            <a:r>
              <a:rPr lang="ru-RU" sz="1400" b="1" dirty="0"/>
              <a:t>, а </a:t>
            </a:r>
            <a:r>
              <a:rPr lang="ru-RU" sz="1400" b="1" dirty="0" err="1"/>
              <a:t>влітку</a:t>
            </a:r>
            <a:r>
              <a:rPr lang="ru-RU" sz="1400" b="1" dirty="0"/>
              <a:t>  1812 року </a:t>
            </a:r>
            <a:r>
              <a:rPr lang="ru-RU" sz="1400" b="1" dirty="0" err="1"/>
              <a:t>була</a:t>
            </a:r>
            <a:r>
              <a:rPr lang="ru-RU" sz="1400" b="1" dirty="0"/>
              <a:t> </a:t>
            </a:r>
            <a:r>
              <a:rPr lang="ru-RU" sz="1400" b="1" dirty="0" err="1"/>
              <a:t>загадково</a:t>
            </a:r>
            <a:r>
              <a:rPr lang="ru-RU" sz="1400" b="1" dirty="0"/>
              <a:t> </a:t>
            </a:r>
            <a:r>
              <a:rPr lang="ru-RU" sz="1400" b="1" dirty="0" err="1"/>
              <a:t>знищена</a:t>
            </a:r>
            <a:r>
              <a:rPr lang="ru-RU" sz="1400" b="1" dirty="0"/>
              <a:t> вогнем. Легенда-</a:t>
            </a:r>
            <a:r>
              <a:rPr lang="ru-RU" sz="1400" b="1" dirty="0" err="1"/>
              <a:t>переказ</a:t>
            </a:r>
            <a:r>
              <a:rPr lang="ru-RU" sz="1400" b="1" dirty="0"/>
              <a:t> селян говорить про </a:t>
            </a:r>
            <a:r>
              <a:rPr lang="ru-RU" sz="1400" b="1" dirty="0" err="1"/>
              <a:t>дивне</a:t>
            </a:r>
            <a:r>
              <a:rPr lang="ru-RU" sz="1400" b="1" dirty="0"/>
              <a:t> </a:t>
            </a:r>
            <a:r>
              <a:rPr lang="ru-RU" sz="1400" b="1" dirty="0" err="1"/>
              <a:t>спасіння</a:t>
            </a:r>
            <a:r>
              <a:rPr lang="ru-RU" sz="1400" b="1" dirty="0"/>
              <a:t> з </a:t>
            </a:r>
            <a:r>
              <a:rPr lang="ru-RU" sz="1400" b="1" dirty="0" err="1"/>
              <a:t>вогню</a:t>
            </a:r>
            <a:r>
              <a:rPr lang="ru-RU" sz="1400" b="1" dirty="0"/>
              <a:t> </a:t>
            </a:r>
            <a:r>
              <a:rPr lang="ru-RU" sz="1400" b="1" dirty="0" err="1"/>
              <a:t>Чудотворної</a:t>
            </a:r>
            <a:r>
              <a:rPr lang="ru-RU" sz="1400" b="1" dirty="0"/>
              <a:t> </a:t>
            </a:r>
            <a:r>
              <a:rPr lang="ru-RU" sz="1400" b="1" dirty="0" err="1"/>
              <a:t>ікони</a:t>
            </a:r>
            <a:r>
              <a:rPr lang="ru-RU" sz="1400" b="1" dirty="0"/>
              <a:t> Святителя </a:t>
            </a:r>
            <a:r>
              <a:rPr lang="ru-RU" sz="1400" b="1" dirty="0" err="1"/>
              <a:t>Олексія</a:t>
            </a:r>
            <a:r>
              <a:rPr lang="ru-RU" sz="1400" b="1" dirty="0"/>
              <a:t> </a:t>
            </a:r>
            <a:r>
              <a:rPr lang="ru-RU" sz="1400" b="1" dirty="0" err="1"/>
              <a:t>волосним</a:t>
            </a:r>
            <a:r>
              <a:rPr lang="ru-RU" sz="1400" b="1" dirty="0"/>
              <a:t> писарем </a:t>
            </a:r>
            <a:r>
              <a:rPr lang="ru-RU" sz="1400" b="1" dirty="0" err="1"/>
              <a:t>Григорієм</a:t>
            </a:r>
            <a:r>
              <a:rPr lang="ru-RU" sz="1400" b="1" dirty="0"/>
              <a:t> </a:t>
            </a:r>
            <a:r>
              <a:rPr lang="ru-RU" sz="1400" b="1" dirty="0" err="1"/>
              <a:t>Давиборщем</a:t>
            </a:r>
            <a:r>
              <a:rPr lang="ru-RU" sz="1400" b="1" dirty="0"/>
              <a:t>. </a:t>
            </a:r>
            <a:r>
              <a:rPr lang="ru-RU" sz="1400" b="1" dirty="0" err="1"/>
              <a:t>Спа</a:t>
            </a:r>
            <a:r>
              <a:rPr lang="ru-RU" sz="1400" b="1" dirty="0"/>
              <a:t> </a:t>
            </a:r>
            <a:r>
              <a:rPr lang="ru-RU" sz="1400" b="1" dirty="0" err="1"/>
              <a:t>сенний</a:t>
            </a:r>
            <a:r>
              <a:rPr lang="ru-RU" sz="1400" b="1" dirty="0"/>
              <a:t> образ став основою для </a:t>
            </a:r>
            <a:r>
              <a:rPr lang="ru-RU" sz="1400" b="1" dirty="0" err="1"/>
              <a:t>колективної</a:t>
            </a:r>
            <a:r>
              <a:rPr lang="ru-RU" sz="1400" b="1" dirty="0"/>
              <a:t> </a:t>
            </a:r>
            <a:r>
              <a:rPr lang="ru-RU" sz="1400" b="1" dirty="0" err="1"/>
              <a:t>побудови</a:t>
            </a:r>
            <a:r>
              <a:rPr lang="ru-RU" sz="1400" b="1" dirty="0"/>
              <a:t> </a:t>
            </a:r>
            <a:r>
              <a:rPr lang="ru-RU" sz="1400" b="1" dirty="0" err="1"/>
              <a:t>нової</a:t>
            </a:r>
            <a:r>
              <a:rPr lang="ru-RU" sz="1400" b="1" dirty="0"/>
              <a:t> церкви. З 1812 по 1815 </a:t>
            </a:r>
            <a:r>
              <a:rPr lang="ru-RU" sz="1400" b="1" dirty="0" err="1"/>
              <a:t>рік</a:t>
            </a:r>
            <a:r>
              <a:rPr lang="ru-RU" sz="1400" b="1" dirty="0"/>
              <a:t> на </a:t>
            </a:r>
            <a:r>
              <a:rPr lang="ru-RU" sz="1400" b="1" dirty="0" err="1"/>
              <a:t>пожертвування</a:t>
            </a:r>
            <a:r>
              <a:rPr lang="ru-RU" sz="1400" b="1" dirty="0"/>
              <a:t> селян та </a:t>
            </a:r>
            <a:r>
              <a:rPr lang="ru-RU" sz="1400" b="1" dirty="0" err="1"/>
              <a:t>секундмайора</a:t>
            </a:r>
            <a:r>
              <a:rPr lang="ru-RU" sz="1400" b="1" dirty="0"/>
              <a:t> Петра </a:t>
            </a:r>
            <a:r>
              <a:rPr lang="ru-RU" sz="1400" b="1" dirty="0" err="1"/>
              <a:t>Єремєва</a:t>
            </a:r>
            <a:r>
              <a:rPr lang="ru-RU" sz="1400" b="1" dirty="0"/>
              <a:t>, </a:t>
            </a:r>
            <a:r>
              <a:rPr lang="ru-RU" sz="1400" b="1" dirty="0" err="1"/>
              <a:t>сина</a:t>
            </a:r>
            <a:r>
              <a:rPr lang="ru-RU" sz="1400" b="1" dirty="0"/>
              <a:t> Родзянки, </a:t>
            </a:r>
            <a:r>
              <a:rPr lang="ru-RU" sz="1400" b="1" dirty="0" err="1"/>
              <a:t>була</a:t>
            </a:r>
            <a:r>
              <a:rPr lang="ru-RU" sz="1400" b="1" dirty="0"/>
              <a:t> </a:t>
            </a:r>
            <a:r>
              <a:rPr lang="ru-RU" sz="1400" b="1" dirty="0" err="1"/>
              <a:t>побудована</a:t>
            </a:r>
            <a:r>
              <a:rPr lang="ru-RU" sz="1400" b="1" dirty="0"/>
              <a:t> та </a:t>
            </a:r>
            <a:r>
              <a:rPr lang="ru-RU" sz="1400" b="1" dirty="0" err="1"/>
              <a:t>освячена</a:t>
            </a:r>
            <a:r>
              <a:rPr lang="ru-RU" sz="1400" b="1" dirty="0"/>
              <a:t> </a:t>
            </a:r>
            <a:r>
              <a:rPr lang="ru-RU" sz="1400" b="1" dirty="0" err="1"/>
              <a:t>цегляна</a:t>
            </a:r>
            <a:r>
              <a:rPr lang="ru-RU" sz="1400" b="1" dirty="0"/>
              <a:t> </a:t>
            </a:r>
            <a:r>
              <a:rPr lang="ru-RU" sz="1400" b="1" dirty="0" err="1"/>
              <a:t>церква</a:t>
            </a:r>
            <a:r>
              <a:rPr lang="ru-RU" sz="1400" b="1" dirty="0"/>
              <a:t> </a:t>
            </a:r>
            <a:r>
              <a:rPr lang="ru-RU" sz="1400" b="1" dirty="0" err="1"/>
              <a:t>Олексія</a:t>
            </a:r>
            <a:r>
              <a:rPr lang="ru-RU" sz="1400" b="1" dirty="0"/>
              <a:t> </a:t>
            </a:r>
            <a:r>
              <a:rPr lang="ru-RU" sz="1400" b="1" dirty="0" err="1"/>
              <a:t>сіївська</a:t>
            </a:r>
            <a:r>
              <a:rPr lang="ru-RU" sz="1400" b="1" dirty="0"/>
              <a:t> — </a:t>
            </a:r>
            <a:r>
              <a:rPr lang="ru-RU" sz="1400" b="1" dirty="0" err="1"/>
              <a:t>однокупольна</a:t>
            </a:r>
            <a:r>
              <a:rPr lang="ru-RU" sz="1400" b="1" dirty="0"/>
              <a:t>, в яку </a:t>
            </a:r>
            <a:r>
              <a:rPr lang="ru-RU" sz="1400" b="1" dirty="0" err="1"/>
              <a:t>повернулася</a:t>
            </a:r>
            <a:r>
              <a:rPr lang="ru-RU" sz="1400" b="1" dirty="0"/>
              <a:t> «Нео </a:t>
            </a:r>
            <a:r>
              <a:rPr lang="ru-RU" sz="1400" b="1" dirty="0" err="1"/>
              <a:t>паліма</a:t>
            </a:r>
            <a:r>
              <a:rPr lang="ru-RU" sz="1400" b="1" dirty="0"/>
              <a:t> </a:t>
            </a:r>
            <a:r>
              <a:rPr lang="ru-RU" sz="1400" b="1" dirty="0" err="1"/>
              <a:t>Купіна</a:t>
            </a:r>
            <a:r>
              <a:rPr lang="ru-RU" sz="1400" b="1" dirty="0"/>
              <a:t>» — </a:t>
            </a:r>
            <a:r>
              <a:rPr lang="ru-RU" sz="1400" b="1" dirty="0" err="1"/>
              <a:t>ікона</a:t>
            </a:r>
            <a:r>
              <a:rPr lang="ru-RU" sz="1400" b="1" dirty="0"/>
              <a:t> Святителя </a:t>
            </a:r>
            <a:r>
              <a:rPr lang="ru-RU" sz="1400" b="1" dirty="0" err="1"/>
              <a:t>Олексія</a:t>
            </a:r>
            <a:r>
              <a:rPr lang="ru-RU" sz="1400" b="1" dirty="0"/>
              <a:t>. </a:t>
            </a:r>
            <a:r>
              <a:rPr lang="ru-RU" sz="1400" b="1" dirty="0" err="1"/>
              <a:t>Унікальність</a:t>
            </a:r>
            <a:r>
              <a:rPr lang="ru-RU" sz="1400" b="1" dirty="0"/>
              <a:t> та </a:t>
            </a:r>
            <a:r>
              <a:rPr lang="ru-RU" sz="1400" b="1" dirty="0" err="1"/>
              <a:t>магічно</a:t>
            </a:r>
            <a:r>
              <a:rPr lang="ru-RU" sz="1400" b="1" dirty="0"/>
              <a:t>-сакральна </a:t>
            </a:r>
            <a:r>
              <a:rPr lang="ru-RU" sz="1400" b="1" dirty="0" err="1"/>
              <a:t>цінність</a:t>
            </a:r>
            <a:r>
              <a:rPr lang="ru-RU" sz="1400" b="1" dirty="0"/>
              <a:t> </a:t>
            </a:r>
            <a:r>
              <a:rPr lang="ru-RU" sz="1400" b="1" dirty="0" err="1"/>
              <a:t>цього</a:t>
            </a:r>
            <a:r>
              <a:rPr lang="ru-RU" sz="1400" b="1" dirty="0"/>
              <a:t> </a:t>
            </a:r>
            <a:r>
              <a:rPr lang="ru-RU" sz="1400" b="1" dirty="0" err="1"/>
              <a:t>правонаступництва</a:t>
            </a:r>
            <a:r>
              <a:rPr lang="ru-RU" sz="1400" b="1" dirty="0"/>
              <a:t> </a:t>
            </a:r>
            <a:r>
              <a:rPr lang="ru-RU" sz="1400" b="1" dirty="0" err="1"/>
              <a:t>схована</a:t>
            </a:r>
            <a:r>
              <a:rPr lang="ru-RU" sz="1400" b="1" dirty="0"/>
              <a:t> в тому, </a:t>
            </a:r>
            <a:r>
              <a:rPr lang="ru-RU" sz="1400" b="1" dirty="0" err="1"/>
              <a:t>що</a:t>
            </a:r>
            <a:r>
              <a:rPr lang="ru-RU" sz="1400" b="1" dirty="0"/>
              <a:t> </a:t>
            </a:r>
            <a:r>
              <a:rPr lang="ru-RU" sz="1400" b="1" dirty="0" err="1"/>
              <a:t>волосне</a:t>
            </a:r>
            <a:r>
              <a:rPr lang="ru-RU" sz="1400" b="1" dirty="0"/>
              <a:t> село з </a:t>
            </a:r>
            <a:r>
              <a:rPr lang="ru-RU" sz="1400" b="1" dirty="0" err="1"/>
              <a:t>його</a:t>
            </a:r>
            <a:r>
              <a:rPr lang="ru-RU" sz="1400" b="1" dirty="0"/>
              <a:t> </a:t>
            </a:r>
            <a:r>
              <a:rPr lang="ru-RU" sz="1400" b="1" dirty="0" err="1"/>
              <a:t>козацькою</a:t>
            </a:r>
            <a:r>
              <a:rPr lang="ru-RU" sz="1400" b="1" dirty="0"/>
              <a:t> </a:t>
            </a:r>
            <a:r>
              <a:rPr lang="ru-RU" sz="1400" b="1" dirty="0" err="1"/>
              <a:t>історією</a:t>
            </a:r>
            <a:r>
              <a:rPr lang="ru-RU" sz="1400" b="1" dirty="0"/>
              <a:t> </a:t>
            </a:r>
            <a:r>
              <a:rPr lang="ru-RU" sz="1400" b="1" dirty="0" err="1"/>
              <a:t>відзначено</a:t>
            </a:r>
            <a:r>
              <a:rPr lang="ru-RU" sz="1400" b="1" dirty="0"/>
              <a:t> </a:t>
            </a:r>
            <a:r>
              <a:rPr lang="ru-RU" sz="1400" b="1" dirty="0" err="1"/>
              <a:t>Трисуттям</a:t>
            </a:r>
            <a:r>
              <a:rPr lang="ru-RU" sz="1400" b="1" dirty="0"/>
              <a:t> герба </a:t>
            </a:r>
            <a:r>
              <a:rPr lang="ru-RU" sz="1400" b="1" dirty="0" err="1"/>
              <a:t>Алексєєва</a:t>
            </a:r>
            <a:r>
              <a:rPr lang="ru-RU" sz="1400" b="1" dirty="0"/>
              <a:t> (</a:t>
            </a:r>
            <a:r>
              <a:rPr lang="ru-RU" sz="1400" b="1" dirty="0" err="1"/>
              <a:t>шабля</a:t>
            </a:r>
            <a:r>
              <a:rPr lang="ru-RU" sz="1400" b="1" dirty="0"/>
              <a:t>, </a:t>
            </a:r>
            <a:r>
              <a:rPr lang="ru-RU" sz="1400" b="1" dirty="0" err="1"/>
              <a:t>стріли</a:t>
            </a:r>
            <a:r>
              <a:rPr lang="ru-RU" sz="1400" b="1" dirty="0"/>
              <a:t> та </a:t>
            </a:r>
            <a:r>
              <a:rPr lang="ru-RU" sz="1400" b="1" dirty="0" err="1"/>
              <a:t>степовий</a:t>
            </a:r>
            <a:r>
              <a:rPr lang="ru-RU" sz="1400" b="1" dirty="0"/>
              <a:t> </a:t>
            </a:r>
            <a:r>
              <a:rPr lang="ru-RU" sz="1400" b="1" dirty="0" err="1"/>
              <a:t>кібець</a:t>
            </a:r>
            <a:r>
              <a:rPr lang="ru-RU" sz="1400" b="1" dirty="0"/>
              <a:t>), а </a:t>
            </a:r>
            <a:r>
              <a:rPr lang="ru-RU" sz="1400" b="1" dirty="0" err="1"/>
              <a:t>також</a:t>
            </a:r>
            <a:r>
              <a:rPr lang="ru-RU" sz="1400" b="1" dirty="0"/>
              <a:t> одним </a:t>
            </a:r>
            <a:r>
              <a:rPr lang="ru-RU" sz="1400" b="1" dirty="0" err="1"/>
              <a:t>із</a:t>
            </a:r>
            <a:r>
              <a:rPr lang="ru-RU" sz="1400" b="1" dirty="0"/>
              <a:t> </a:t>
            </a:r>
            <a:r>
              <a:rPr lang="ru-RU" sz="1400" b="1" dirty="0" err="1"/>
              <a:t>духовних</a:t>
            </a:r>
            <a:r>
              <a:rPr lang="ru-RU" sz="1400" b="1" dirty="0"/>
              <a:t> </a:t>
            </a:r>
            <a:r>
              <a:rPr lang="ru-RU" sz="1400" b="1" dirty="0" err="1"/>
              <a:t>наставників</a:t>
            </a:r>
            <a:r>
              <a:rPr lang="ru-RU" sz="1400" b="1" dirty="0"/>
              <a:t> Поля та </a:t>
            </a:r>
            <a:r>
              <a:rPr lang="ru-RU" sz="1400" b="1" dirty="0" err="1"/>
              <a:t>назва</a:t>
            </a:r>
            <a:r>
              <a:rPr lang="ru-RU" sz="1400" b="1" dirty="0"/>
              <a:t> села легендарного </a:t>
            </a:r>
            <a:r>
              <a:rPr lang="ru-RU" sz="1400" b="1" dirty="0" err="1"/>
              <a:t>козацького</a:t>
            </a:r>
            <a:r>
              <a:rPr lang="ru-RU" sz="1400" b="1" dirty="0"/>
              <a:t> </a:t>
            </a:r>
            <a:r>
              <a:rPr lang="ru-RU" sz="1400" b="1" dirty="0" err="1"/>
              <a:t>Покуття</a:t>
            </a:r>
            <a:r>
              <a:rPr lang="ru-RU" sz="1400" b="1" dirty="0"/>
              <a:t>. </a:t>
            </a:r>
            <a:r>
              <a:rPr lang="ru-RU" sz="1400" b="1" dirty="0" err="1"/>
              <a:t>Херсонські</a:t>
            </a:r>
            <a:r>
              <a:rPr lang="ru-RU" sz="1400" b="1" dirty="0"/>
              <a:t> </a:t>
            </a:r>
            <a:r>
              <a:rPr lang="ru-RU" sz="1400" b="1" dirty="0" err="1"/>
              <a:t>єпархіальні</a:t>
            </a:r>
            <a:r>
              <a:rPr lang="ru-RU" sz="1400" b="1" dirty="0"/>
              <a:t> </a:t>
            </a:r>
            <a:r>
              <a:rPr lang="ru-RU" sz="1400" b="1" dirty="0" err="1"/>
              <a:t>відомості</a:t>
            </a:r>
            <a:r>
              <a:rPr lang="ru-RU" sz="1400" b="1" dirty="0"/>
              <a:t> за 1867 </a:t>
            </a:r>
            <a:r>
              <a:rPr lang="ru-RU" sz="1400" b="1" dirty="0" err="1"/>
              <a:t>рік</a:t>
            </a:r>
            <a:r>
              <a:rPr lang="ru-RU" sz="1400" b="1" dirty="0"/>
              <a:t> №116 </a:t>
            </a:r>
            <a:r>
              <a:rPr lang="ru-RU" sz="1400" b="1" dirty="0" err="1"/>
              <a:t>підтверджують</a:t>
            </a:r>
            <a:r>
              <a:rPr lang="ru-RU" sz="1400" b="1" dirty="0"/>
              <a:t> факт </a:t>
            </a:r>
            <a:r>
              <a:rPr lang="ru-RU" sz="1400" b="1" dirty="0" err="1"/>
              <a:t>даного</a:t>
            </a:r>
            <a:r>
              <a:rPr lang="ru-RU" sz="1400" b="1" dirty="0"/>
              <a:t> приходу, </a:t>
            </a:r>
            <a:r>
              <a:rPr lang="ru-RU" sz="1400" b="1" dirty="0" err="1"/>
              <a:t>який</a:t>
            </a:r>
            <a:r>
              <a:rPr lang="ru-RU" sz="1400" b="1" dirty="0"/>
              <a:t> </a:t>
            </a:r>
            <a:r>
              <a:rPr lang="ru-RU" sz="1400" b="1" dirty="0" err="1"/>
              <a:t>відносився</a:t>
            </a:r>
            <a:r>
              <a:rPr lang="ru-RU" sz="1400" b="1" dirty="0"/>
              <a:t> до      </a:t>
            </a:r>
            <a:r>
              <a:rPr lang="en-US" sz="1400" b="1" dirty="0"/>
              <a:t>IV </a:t>
            </a:r>
            <a:r>
              <a:rPr lang="ru-RU" sz="1400" b="1" dirty="0"/>
              <a:t>благочинного округу і </a:t>
            </a:r>
            <a:r>
              <a:rPr lang="ru-RU" sz="1400" b="1" dirty="0" err="1"/>
              <a:t>мав</a:t>
            </a:r>
            <a:r>
              <a:rPr lang="ru-RU" sz="1400" b="1" dirty="0"/>
              <a:t> 120 десятин </a:t>
            </a:r>
            <a:r>
              <a:rPr lang="ru-RU" sz="1400" b="1" dirty="0" err="1"/>
              <a:t>храмових</a:t>
            </a:r>
            <a:r>
              <a:rPr lang="ru-RU" sz="1400" b="1" dirty="0"/>
              <a:t> земель, </a:t>
            </a:r>
            <a:r>
              <a:rPr lang="ru-RU" sz="1400" b="1" dirty="0" err="1"/>
              <a:t>гарний</a:t>
            </a:r>
            <a:r>
              <a:rPr lang="ru-RU" sz="1400" b="1" dirty="0"/>
              <a:t> </a:t>
            </a:r>
            <a:r>
              <a:rPr lang="ru-RU" sz="1400" b="1" dirty="0" err="1"/>
              <a:t>козацький</a:t>
            </a:r>
            <a:r>
              <a:rPr lang="ru-RU" sz="1400" b="1" dirty="0"/>
              <a:t> </a:t>
            </a:r>
            <a:r>
              <a:rPr lang="ru-RU" sz="1400" b="1" dirty="0" err="1"/>
              <a:t>кипарисово-дубовий</a:t>
            </a:r>
            <a:r>
              <a:rPr lang="ru-RU" sz="1400" b="1" dirty="0"/>
              <a:t> </a:t>
            </a:r>
            <a:r>
              <a:rPr lang="ru-RU" sz="1400" b="1" dirty="0" err="1"/>
              <a:t>іконостас</a:t>
            </a:r>
            <a:r>
              <a:rPr lang="ru-RU" sz="1400" b="1" dirty="0"/>
              <a:t> та </a:t>
            </a:r>
            <a:r>
              <a:rPr lang="ru-RU" sz="1400" b="1" dirty="0" err="1"/>
              <a:t>церковне</a:t>
            </a:r>
            <a:r>
              <a:rPr lang="ru-RU" sz="1400" b="1" dirty="0"/>
              <a:t> </a:t>
            </a:r>
            <a:r>
              <a:rPr lang="ru-RU" sz="1400" b="1" dirty="0" err="1"/>
              <a:t>багате</a:t>
            </a:r>
            <a:r>
              <a:rPr lang="ru-RU" sz="1400" b="1" dirty="0"/>
              <a:t> убранство. </a:t>
            </a:r>
            <a:r>
              <a:rPr lang="ru-RU" sz="1400" b="1" dirty="0" err="1"/>
              <a:t>Православних</a:t>
            </a:r>
            <a:r>
              <a:rPr lang="ru-RU" sz="1400" b="1" dirty="0"/>
              <a:t> прихожан </a:t>
            </a:r>
            <a:r>
              <a:rPr lang="ru-RU" sz="1400" b="1" dirty="0" err="1"/>
              <a:t>було</a:t>
            </a:r>
            <a:r>
              <a:rPr lang="ru-RU" sz="1400" b="1" dirty="0"/>
              <a:t> </a:t>
            </a:r>
            <a:r>
              <a:rPr lang="ru-RU" sz="1400" b="1" dirty="0" err="1"/>
              <a:t>зареєстровано</a:t>
            </a:r>
            <a:r>
              <a:rPr lang="ru-RU" sz="1400" b="1" dirty="0"/>
              <a:t> в </a:t>
            </a:r>
            <a:r>
              <a:rPr lang="ru-RU" sz="1400" b="1" dirty="0" err="1"/>
              <a:t>Олексіївській</a:t>
            </a:r>
            <a:r>
              <a:rPr lang="ru-RU" sz="1400" b="1" dirty="0"/>
              <a:t> </a:t>
            </a:r>
            <a:r>
              <a:rPr lang="ru-RU" sz="1400" b="1" dirty="0" err="1"/>
              <a:t>волості</a:t>
            </a:r>
            <a:r>
              <a:rPr lang="ru-RU" sz="1400" b="1" dirty="0"/>
              <a:t> </a:t>
            </a:r>
            <a:r>
              <a:rPr lang="ru-RU" sz="1400" b="1" dirty="0" err="1"/>
              <a:t>біля</a:t>
            </a:r>
            <a:r>
              <a:rPr lang="ru-RU" sz="1400" b="1" dirty="0"/>
              <a:t> 12 тис. </a:t>
            </a:r>
            <a:r>
              <a:rPr lang="ru-RU" sz="1400" b="1" dirty="0" err="1"/>
              <a:t>чоловік</a:t>
            </a:r>
            <a:r>
              <a:rPr lang="ru-RU" sz="1400" b="1" dirty="0"/>
              <a:t>. </a:t>
            </a:r>
            <a:r>
              <a:rPr lang="ru-RU" sz="1400" b="1" dirty="0" err="1"/>
              <a:t>Наприкінці</a:t>
            </a:r>
            <a:r>
              <a:rPr lang="ru-RU" sz="1400" b="1" dirty="0"/>
              <a:t> 20 </a:t>
            </a:r>
            <a:r>
              <a:rPr lang="ru-RU" sz="1400" b="1" dirty="0" err="1"/>
              <a:t>років</a:t>
            </a:r>
            <a:r>
              <a:rPr lang="ru-RU" sz="1400" b="1" dirty="0"/>
              <a:t> ХХ </a:t>
            </a:r>
            <a:r>
              <a:rPr lang="ru-RU" sz="1400" b="1" dirty="0" err="1"/>
              <a:t>століття</a:t>
            </a:r>
            <a:r>
              <a:rPr lang="ru-RU" sz="1400" b="1" dirty="0"/>
              <a:t>  </a:t>
            </a:r>
            <a:r>
              <a:rPr lang="ru-RU" sz="1400" b="1" dirty="0" err="1"/>
              <a:t>Олексіївська</a:t>
            </a:r>
            <a:r>
              <a:rPr lang="ru-RU" sz="1400" b="1" dirty="0"/>
              <a:t> </a:t>
            </a:r>
            <a:r>
              <a:rPr lang="ru-RU" sz="1400" b="1" dirty="0" err="1"/>
              <a:t>церква</a:t>
            </a:r>
            <a:r>
              <a:rPr lang="ru-RU" sz="1400" b="1" dirty="0"/>
              <a:t> перестала бути </a:t>
            </a:r>
            <a:r>
              <a:rPr lang="ru-RU" sz="1400" b="1" dirty="0" err="1"/>
              <a:t>цією</a:t>
            </a:r>
            <a:r>
              <a:rPr lang="ru-RU" sz="1400" b="1" dirty="0"/>
              <a:t> культовою </a:t>
            </a:r>
            <a:r>
              <a:rPr lang="ru-RU" sz="1400" b="1" dirty="0" err="1"/>
              <a:t>спорудою</a:t>
            </a:r>
            <a:r>
              <a:rPr lang="ru-RU" sz="1400" b="1" dirty="0"/>
              <a:t>, </a:t>
            </a:r>
            <a:r>
              <a:rPr lang="ru-RU" sz="1400" b="1" dirty="0" err="1"/>
              <a:t>експлуатувалася</a:t>
            </a:r>
            <a:r>
              <a:rPr lang="ru-RU" sz="1400" b="1" dirty="0"/>
              <a:t> як склад, </a:t>
            </a:r>
            <a:r>
              <a:rPr lang="ru-RU" sz="1400" b="1" dirty="0" err="1"/>
              <a:t>комора</a:t>
            </a:r>
            <a:r>
              <a:rPr lang="ru-RU" sz="1400" b="1" dirty="0"/>
              <a:t>, клуб, </a:t>
            </a:r>
            <a:r>
              <a:rPr lang="ru-RU" sz="1400" b="1" dirty="0" err="1"/>
              <a:t>повністю</a:t>
            </a:r>
            <a:r>
              <a:rPr lang="ru-RU" sz="1400" b="1" dirty="0"/>
              <a:t> </a:t>
            </a:r>
            <a:r>
              <a:rPr lang="ru-RU" sz="1400" b="1" dirty="0" err="1"/>
              <a:t>запустіла</a:t>
            </a:r>
            <a:r>
              <a:rPr lang="ru-RU" sz="1400" b="1" dirty="0"/>
              <a:t>. </a:t>
            </a:r>
            <a:r>
              <a:rPr lang="ru-RU" sz="1400" b="1" dirty="0" err="1"/>
              <a:t>Долі</a:t>
            </a:r>
            <a:r>
              <a:rPr lang="ru-RU" sz="1400" b="1" dirty="0"/>
              <a:t> </a:t>
            </a:r>
            <a:r>
              <a:rPr lang="ru-RU" sz="1400" b="1" dirty="0" err="1"/>
              <a:t>храмів</a:t>
            </a:r>
            <a:r>
              <a:rPr lang="ru-RU" sz="1400" b="1" dirty="0"/>
              <a:t> — </a:t>
            </a:r>
            <a:r>
              <a:rPr lang="ru-RU" sz="1400" b="1" dirty="0" err="1"/>
              <a:t>це</a:t>
            </a:r>
            <a:r>
              <a:rPr lang="ru-RU" sz="1400" b="1" dirty="0"/>
              <a:t> </a:t>
            </a:r>
            <a:r>
              <a:rPr lang="ru-RU" sz="1400" b="1" dirty="0" err="1"/>
              <a:t>долі</a:t>
            </a:r>
            <a:r>
              <a:rPr lang="ru-RU" sz="1400" b="1" dirty="0"/>
              <a:t> наших </a:t>
            </a:r>
            <a:r>
              <a:rPr lang="ru-RU" sz="1400" b="1" dirty="0" err="1"/>
              <a:t>степових</a:t>
            </a:r>
            <a:r>
              <a:rPr lang="ru-RU" sz="1400" b="1" dirty="0"/>
              <a:t> душ, тому </a:t>
            </a:r>
            <a:r>
              <a:rPr lang="ru-RU" sz="1400" b="1" dirty="0" err="1"/>
              <a:t>руйнація</a:t>
            </a:r>
            <a:r>
              <a:rPr lang="ru-RU" sz="1400" b="1" dirty="0"/>
              <a:t> </a:t>
            </a:r>
            <a:r>
              <a:rPr lang="ru-RU" sz="1400" b="1" dirty="0" err="1"/>
              <a:t>їх</a:t>
            </a:r>
            <a:r>
              <a:rPr lang="ru-RU" sz="1400" b="1" dirty="0"/>
              <a:t>, </a:t>
            </a:r>
            <a:r>
              <a:rPr lang="ru-RU" sz="1400" b="1" dirty="0" err="1"/>
              <a:t>це</a:t>
            </a:r>
            <a:r>
              <a:rPr lang="ru-RU" sz="1400" b="1" dirty="0"/>
              <a:t> </a:t>
            </a:r>
            <a:r>
              <a:rPr lang="ru-RU" sz="1400" b="1" dirty="0" err="1"/>
              <a:t>закрита</a:t>
            </a:r>
            <a:r>
              <a:rPr lang="ru-RU" sz="1400" b="1" dirty="0"/>
              <a:t> дорога до </a:t>
            </a:r>
            <a:r>
              <a:rPr lang="ru-RU" sz="1400" b="1" dirty="0" err="1"/>
              <a:t>Творця</a:t>
            </a:r>
            <a:r>
              <a:rPr lang="ru-RU" sz="1400" b="1" dirty="0"/>
              <a:t>.    </a:t>
            </a:r>
            <a:endParaRPr lang="ru-RU" sz="1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7" y="2506135"/>
            <a:ext cx="3263900" cy="43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596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4"/>
          <a:stretch/>
        </p:blipFill>
        <p:spPr bwMode="auto">
          <a:xfrm>
            <a:off x="2778685" y="0"/>
            <a:ext cx="9413315" cy="37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PIC_06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4" y="1366974"/>
            <a:ext cx="3733800" cy="2800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PIC_067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11105" r="3804" b="7306"/>
          <a:stretch>
            <a:fillRect/>
          </a:stretch>
        </p:blipFill>
        <p:spPr bwMode="auto">
          <a:xfrm>
            <a:off x="2336390" y="4167564"/>
            <a:ext cx="4208343" cy="281177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604000" y="1163048"/>
            <a:ext cx="5588000" cy="50173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err="1"/>
              <a:t>Отже</a:t>
            </a:r>
            <a:r>
              <a:rPr lang="ru-RU" sz="1400" b="1" dirty="0"/>
              <a:t>, </a:t>
            </a:r>
            <a:r>
              <a:rPr lang="ru-RU" sz="1400" b="1" dirty="0" err="1" smtClean="0"/>
              <a:t>Олексіївка</a:t>
            </a:r>
            <a:r>
              <a:rPr lang="ru-RU" sz="1400" b="1" dirty="0" smtClean="0"/>
              <a:t> </a:t>
            </a:r>
            <a:r>
              <a:rPr lang="ru-RU" sz="1400" b="1" dirty="0" err="1"/>
              <a:t>дійсно</a:t>
            </a:r>
            <a:r>
              <a:rPr lang="ru-RU" sz="1400" b="1" dirty="0"/>
              <a:t> </a:t>
            </a:r>
            <a:r>
              <a:rPr lang="ru-RU" sz="1400" b="1" dirty="0" err="1"/>
              <a:t>має</a:t>
            </a:r>
            <a:r>
              <a:rPr lang="ru-RU" sz="1400" b="1" dirty="0"/>
              <a:t> </a:t>
            </a:r>
            <a:r>
              <a:rPr lang="ru-RU" sz="1400" b="1" dirty="0" err="1"/>
              <a:t>дуже</a:t>
            </a:r>
            <a:r>
              <a:rPr lang="ru-RU" sz="1400" b="1" dirty="0"/>
              <a:t> </a:t>
            </a:r>
            <a:r>
              <a:rPr lang="ru-RU" sz="1400" b="1" dirty="0" err="1"/>
              <a:t>давню</a:t>
            </a:r>
            <a:r>
              <a:rPr lang="ru-RU" sz="1400" b="1" dirty="0"/>
              <a:t> </a:t>
            </a:r>
            <a:r>
              <a:rPr lang="ru-RU" sz="1400" b="1" dirty="0" err="1"/>
              <a:t>історію</a:t>
            </a:r>
            <a:r>
              <a:rPr lang="ru-RU" sz="1400" b="1" dirty="0"/>
              <a:t>. </a:t>
            </a:r>
            <a:r>
              <a:rPr lang="ru-RU" sz="1400" b="1" dirty="0" err="1"/>
              <a:t>Дослідники</a:t>
            </a:r>
            <a:r>
              <a:rPr lang="ru-RU" sz="1400" b="1" dirty="0"/>
              <a:t> (а </a:t>
            </a:r>
            <a:r>
              <a:rPr lang="ru-RU" sz="1400" b="1" dirty="0" err="1"/>
              <a:t>саме</a:t>
            </a:r>
            <a:r>
              <a:rPr lang="ru-RU" sz="1400" b="1" dirty="0"/>
              <a:t> В. </a:t>
            </a:r>
            <a:r>
              <a:rPr lang="ru-RU" sz="1400" b="1" dirty="0" err="1"/>
              <a:t>Голобуцький</a:t>
            </a:r>
            <a:r>
              <a:rPr lang="ru-RU" sz="1400" b="1" dirty="0"/>
              <a:t>) </a:t>
            </a:r>
            <a:r>
              <a:rPr lang="ru-RU" sz="1400" b="1" dirty="0" err="1"/>
              <a:t>відзначають</a:t>
            </a:r>
            <a:r>
              <a:rPr lang="ru-RU" sz="1400" b="1" dirty="0"/>
              <a:t>, </a:t>
            </a:r>
            <a:r>
              <a:rPr lang="ru-RU" sz="1400" b="1" dirty="0" err="1"/>
              <a:t>що</a:t>
            </a:r>
            <a:r>
              <a:rPr lang="ru-RU" sz="1400" b="1" dirty="0"/>
              <a:t> «у </a:t>
            </a:r>
            <a:r>
              <a:rPr lang="ru-RU" sz="1400" b="1" dirty="0" err="1"/>
              <a:t>першій</a:t>
            </a:r>
            <a:r>
              <a:rPr lang="ru-RU" sz="1400" b="1" dirty="0"/>
              <a:t> </a:t>
            </a:r>
            <a:r>
              <a:rPr lang="ru-RU" sz="1400" b="1" dirty="0" err="1"/>
              <a:t>половині</a:t>
            </a:r>
            <a:r>
              <a:rPr lang="ru-RU" sz="1400" b="1" dirty="0"/>
              <a:t> </a:t>
            </a:r>
            <a:r>
              <a:rPr lang="en-US" sz="1400" b="1" dirty="0"/>
              <a:t>XVI </a:t>
            </a:r>
            <a:r>
              <a:rPr lang="ru-RU" sz="1400" b="1" dirty="0" err="1"/>
              <a:t>століття</a:t>
            </a:r>
            <a:r>
              <a:rPr lang="ru-RU" sz="1400" b="1" dirty="0"/>
              <a:t> </a:t>
            </a:r>
            <a:r>
              <a:rPr lang="ru-RU" sz="1400" b="1" dirty="0" err="1"/>
              <a:t>землі</a:t>
            </a:r>
            <a:r>
              <a:rPr lang="ru-RU" sz="1400" b="1" dirty="0"/>
              <a:t> Дикого Поля </a:t>
            </a:r>
            <a:r>
              <a:rPr lang="ru-RU" sz="1400" b="1" dirty="0" err="1"/>
              <a:t>вже</a:t>
            </a:r>
            <a:r>
              <a:rPr lang="ru-RU" sz="1400" b="1" dirty="0"/>
              <a:t> не </a:t>
            </a:r>
            <a:r>
              <a:rPr lang="ru-RU" sz="1400" b="1" dirty="0" err="1"/>
              <a:t>були</a:t>
            </a:r>
            <a:r>
              <a:rPr lang="ru-RU" sz="1400" b="1" dirty="0"/>
              <a:t> диким, </a:t>
            </a:r>
            <a:r>
              <a:rPr lang="ru-RU" sz="1400" b="1" dirty="0" err="1"/>
              <a:t>безлюдним</a:t>
            </a:r>
            <a:r>
              <a:rPr lang="ru-RU" sz="1400" b="1" dirty="0"/>
              <a:t> </a:t>
            </a:r>
            <a:r>
              <a:rPr lang="ru-RU" sz="1400" b="1" dirty="0" err="1"/>
              <a:t>краєм</a:t>
            </a:r>
            <a:r>
              <a:rPr lang="ru-RU" sz="1400" b="1" dirty="0"/>
              <a:t>...» </a:t>
            </a:r>
            <a:r>
              <a:rPr lang="ru-RU" sz="1400" b="1" dirty="0" err="1"/>
              <a:t>Вже</a:t>
            </a:r>
            <a:r>
              <a:rPr lang="ru-RU" sz="1400" b="1" dirty="0"/>
              <a:t> з </a:t>
            </a:r>
            <a:r>
              <a:rPr lang="ru-RU" sz="1400" b="1" dirty="0" err="1"/>
              <a:t>другої</a:t>
            </a:r>
            <a:r>
              <a:rPr lang="ru-RU" sz="1400" b="1" dirty="0"/>
              <a:t> </a:t>
            </a:r>
            <a:r>
              <a:rPr lang="ru-RU" sz="1400" b="1" dirty="0" err="1"/>
              <a:t>половини</a:t>
            </a:r>
            <a:r>
              <a:rPr lang="ru-RU" sz="1400" b="1" dirty="0"/>
              <a:t> Х </a:t>
            </a:r>
            <a:r>
              <a:rPr lang="en-US" sz="1400" b="1" dirty="0"/>
              <a:t>V </a:t>
            </a:r>
            <a:r>
              <a:rPr lang="ru-RU" sz="1400" b="1" dirty="0"/>
              <a:t>І ст. на землях </a:t>
            </a:r>
            <a:r>
              <a:rPr lang="ru-RU" sz="1400" b="1" dirty="0" err="1"/>
              <a:t>нинішньої</a:t>
            </a:r>
            <a:r>
              <a:rPr lang="ru-RU" sz="1400" b="1" dirty="0"/>
              <a:t> </a:t>
            </a:r>
            <a:r>
              <a:rPr lang="ru-RU" sz="1400" b="1" dirty="0" err="1"/>
              <a:t>Кіровоградської</a:t>
            </a:r>
            <a:r>
              <a:rPr lang="ru-RU" sz="1400" b="1" dirty="0"/>
              <a:t> </a:t>
            </a:r>
            <a:r>
              <a:rPr lang="ru-RU" sz="1400" b="1" dirty="0" err="1"/>
              <a:t>області</a:t>
            </a:r>
            <a:r>
              <a:rPr lang="ru-RU" sz="1400" b="1" dirty="0"/>
              <a:t> </a:t>
            </a:r>
            <a:r>
              <a:rPr lang="ru-RU" sz="1400" b="1" dirty="0" err="1"/>
              <a:t>представляють</a:t>
            </a:r>
            <a:r>
              <a:rPr lang="ru-RU" sz="1400" b="1" dirty="0"/>
              <a:t> </a:t>
            </a:r>
            <a:r>
              <a:rPr lang="ru-RU" sz="1400" b="1" dirty="0" err="1"/>
              <a:t>запорізькі</a:t>
            </a:r>
            <a:r>
              <a:rPr lang="ru-RU" sz="1400" b="1" dirty="0"/>
              <a:t> </a:t>
            </a:r>
            <a:r>
              <a:rPr lang="ru-RU" sz="1400" b="1" dirty="0" err="1"/>
              <a:t>зимівники</a:t>
            </a:r>
            <a:r>
              <a:rPr lang="ru-RU" sz="1400" b="1" dirty="0"/>
              <a:t>, </a:t>
            </a:r>
            <a:r>
              <a:rPr lang="ru-RU" sz="1400" b="1" dirty="0" err="1"/>
              <a:t>серед</a:t>
            </a:r>
            <a:r>
              <a:rPr lang="ru-RU" sz="1400" b="1" dirty="0"/>
              <a:t> них і </a:t>
            </a:r>
            <a:r>
              <a:rPr lang="ru-RU" sz="1400" b="1" dirty="0" err="1"/>
              <a:t>зимівник</a:t>
            </a:r>
            <a:r>
              <a:rPr lang="ru-RU" sz="1400" b="1" dirty="0"/>
              <a:t> в </a:t>
            </a:r>
            <a:r>
              <a:rPr lang="ru-RU" sz="1400" b="1" dirty="0" err="1"/>
              <a:t>Олексіївці</a:t>
            </a:r>
            <a:r>
              <a:rPr lang="ru-RU" sz="1400" b="1" dirty="0"/>
              <a:t>. </a:t>
            </a:r>
            <a:r>
              <a:rPr lang="ru-RU" sz="1400" b="1" dirty="0" err="1"/>
              <a:t>Олексіївка</a:t>
            </a:r>
            <a:r>
              <a:rPr lang="ru-RU" sz="1400" b="1" dirty="0"/>
              <a:t> </a:t>
            </a:r>
            <a:r>
              <a:rPr lang="ru-RU" sz="1400" b="1" dirty="0" err="1"/>
              <a:t>поділяється</a:t>
            </a:r>
            <a:r>
              <a:rPr lang="ru-RU" sz="1400" b="1" dirty="0"/>
              <a:t> на </a:t>
            </a:r>
            <a:r>
              <a:rPr lang="ru-RU" sz="1400" b="1" dirty="0" err="1"/>
              <a:t>кілька</a:t>
            </a:r>
            <a:r>
              <a:rPr lang="ru-RU" sz="1400" b="1" dirty="0"/>
              <a:t> </a:t>
            </a:r>
            <a:r>
              <a:rPr lang="ru-RU" sz="1400" b="1" dirty="0" err="1"/>
              <a:t>частин</a:t>
            </a:r>
            <a:r>
              <a:rPr lang="ru-RU" sz="1400" b="1" dirty="0"/>
              <a:t> </a:t>
            </a:r>
            <a:r>
              <a:rPr lang="ru-RU" sz="1400" b="1" dirty="0" err="1"/>
              <a:t>Південної</a:t>
            </a:r>
            <a:r>
              <a:rPr lang="ru-RU" sz="1400" b="1" dirty="0"/>
              <a:t> </a:t>
            </a:r>
            <a:r>
              <a:rPr lang="ru-RU" sz="1400" b="1" dirty="0" err="1"/>
              <a:t>частини</a:t>
            </a:r>
            <a:r>
              <a:rPr lang="ru-RU" sz="1400" b="1" dirty="0"/>
              <a:t> </a:t>
            </a:r>
            <a:r>
              <a:rPr lang="ru-RU" sz="1400" b="1" dirty="0" err="1"/>
              <a:t>правобережжя</a:t>
            </a:r>
            <a:r>
              <a:rPr lang="ru-RU" sz="1400" b="1" dirty="0"/>
              <a:t>, </a:t>
            </a:r>
            <a:r>
              <a:rPr lang="ru-RU" sz="1400" b="1" dirty="0" err="1"/>
              <a:t>що</a:t>
            </a:r>
            <a:r>
              <a:rPr lang="ru-RU" sz="1400" b="1" dirty="0"/>
              <a:t> </a:t>
            </a:r>
            <a:r>
              <a:rPr lang="ru-RU" sz="1400" b="1" dirty="0" err="1"/>
              <a:t>називається</a:t>
            </a:r>
            <a:r>
              <a:rPr lang="ru-RU" sz="1400" b="1" dirty="0"/>
              <a:t> «</a:t>
            </a:r>
            <a:r>
              <a:rPr lang="ru-RU" sz="1400" b="1" dirty="0" err="1"/>
              <a:t>Козачим</a:t>
            </a:r>
            <a:r>
              <a:rPr lang="ru-RU" sz="1400" b="1" dirty="0"/>
              <a:t> кутом», і є </a:t>
            </a:r>
            <a:r>
              <a:rPr lang="ru-RU" sz="1400" b="1" dirty="0" err="1"/>
              <a:t>корінною</a:t>
            </a:r>
            <a:r>
              <a:rPr lang="ru-RU" sz="1400" b="1" dirty="0"/>
              <a:t>, </a:t>
            </a:r>
            <a:r>
              <a:rPr lang="ru-RU" sz="1400" b="1" dirty="0" err="1"/>
              <a:t>давньою</a:t>
            </a:r>
            <a:r>
              <a:rPr lang="ru-RU" sz="1400" b="1" dirty="0"/>
              <a:t> </a:t>
            </a:r>
            <a:r>
              <a:rPr lang="ru-RU" sz="1400" b="1" dirty="0" err="1"/>
              <a:t>частиною</a:t>
            </a:r>
            <a:r>
              <a:rPr lang="ru-RU" sz="1400" b="1" dirty="0"/>
              <a:t> села. </a:t>
            </a:r>
            <a:r>
              <a:rPr lang="ru-RU" sz="1400" b="1" dirty="0" err="1"/>
              <a:t>Вивчаючи</a:t>
            </a:r>
            <a:r>
              <a:rPr lang="ru-RU" sz="1400" b="1" dirty="0"/>
              <a:t> </a:t>
            </a:r>
            <a:r>
              <a:rPr lang="ru-RU" sz="1400" b="1" dirty="0" err="1"/>
              <a:t>дослідження</a:t>
            </a:r>
            <a:r>
              <a:rPr lang="ru-RU" sz="1400" b="1" dirty="0"/>
              <a:t> В. </a:t>
            </a:r>
            <a:r>
              <a:rPr lang="ru-RU" sz="1400" b="1" dirty="0" err="1"/>
              <a:t>Ястребова</a:t>
            </a:r>
            <a:r>
              <a:rPr lang="ru-RU" sz="1400" b="1" dirty="0"/>
              <a:t> «В запорожском захолустье» </a:t>
            </a:r>
            <a:r>
              <a:rPr lang="ru-RU" sz="1400" b="1" dirty="0" err="1"/>
              <a:t>можна</a:t>
            </a:r>
            <a:r>
              <a:rPr lang="ru-RU" sz="1400" b="1" dirty="0"/>
              <a:t> </a:t>
            </a:r>
            <a:r>
              <a:rPr lang="ru-RU" sz="1400" b="1" dirty="0" err="1"/>
              <a:t>зустріти</a:t>
            </a:r>
            <a:r>
              <a:rPr lang="ru-RU" sz="1400" b="1" dirty="0"/>
              <a:t> </a:t>
            </a:r>
            <a:r>
              <a:rPr lang="ru-RU" sz="1400" b="1" dirty="0" err="1"/>
              <a:t>цікаві</a:t>
            </a:r>
            <a:r>
              <a:rPr lang="ru-RU" sz="1400" b="1" dirty="0"/>
              <a:t> </a:t>
            </a:r>
            <a:r>
              <a:rPr lang="ru-RU" sz="1400" b="1" dirty="0" err="1"/>
              <a:t>відомості</a:t>
            </a:r>
            <a:r>
              <a:rPr lang="ru-RU" sz="1400" b="1" dirty="0"/>
              <a:t>. Ось вони: «</a:t>
            </a:r>
            <a:r>
              <a:rPr lang="ru-RU" sz="1400" b="1" dirty="0" err="1"/>
              <a:t>Від</a:t>
            </a:r>
            <a:r>
              <a:rPr lang="ru-RU" sz="1400" b="1" dirty="0"/>
              <a:t> </a:t>
            </a:r>
            <a:r>
              <a:rPr lang="ru-RU" sz="1400" b="1" dirty="0" err="1"/>
              <a:t>старожилів</a:t>
            </a:r>
            <a:r>
              <a:rPr lang="ru-RU" sz="1400" b="1" dirty="0"/>
              <a:t> я </a:t>
            </a:r>
            <a:r>
              <a:rPr lang="ru-RU" sz="1400" b="1" dirty="0" err="1"/>
              <a:t>побачила</a:t>
            </a:r>
            <a:r>
              <a:rPr lang="ru-RU" sz="1400" b="1" dirty="0"/>
              <a:t>, </a:t>
            </a:r>
            <a:r>
              <a:rPr lang="ru-RU" sz="1400" b="1" dirty="0" err="1"/>
              <a:t>що</a:t>
            </a:r>
            <a:r>
              <a:rPr lang="ru-RU" sz="1400" b="1" dirty="0"/>
              <a:t> за </a:t>
            </a:r>
            <a:r>
              <a:rPr lang="ru-RU" sz="1400" b="1" dirty="0" err="1"/>
              <a:t>народним</a:t>
            </a:r>
            <a:r>
              <a:rPr lang="ru-RU" sz="1400" b="1" dirty="0"/>
              <a:t> </a:t>
            </a:r>
            <a:r>
              <a:rPr lang="ru-RU" sz="1400" b="1" dirty="0" err="1"/>
              <a:t>переказом</a:t>
            </a:r>
            <a:r>
              <a:rPr lang="ru-RU" sz="1400" b="1" dirty="0"/>
              <a:t> на </a:t>
            </a:r>
            <a:r>
              <a:rPr lang="ru-RU" sz="1400" b="1" dirty="0" err="1"/>
              <a:t>місці</a:t>
            </a:r>
            <a:r>
              <a:rPr lang="ru-RU" sz="1400" b="1" dirty="0"/>
              <a:t> </a:t>
            </a:r>
            <a:r>
              <a:rPr lang="ru-RU" sz="1400" b="1" dirty="0" err="1"/>
              <a:t>нинішньої</a:t>
            </a:r>
            <a:r>
              <a:rPr lang="ru-RU" sz="1400" b="1" dirty="0"/>
              <a:t> </a:t>
            </a:r>
            <a:r>
              <a:rPr lang="ru-RU" sz="1400" b="1" dirty="0" err="1"/>
              <a:t>Олексіївки</a:t>
            </a:r>
            <a:r>
              <a:rPr lang="ru-RU" sz="1400" b="1" dirty="0"/>
              <a:t> і на </a:t>
            </a:r>
            <a:r>
              <a:rPr lang="ru-RU" sz="1400" b="1" dirty="0" err="1"/>
              <a:t>околицях</a:t>
            </a:r>
            <a:r>
              <a:rPr lang="ru-RU" sz="1400" b="1" dirty="0"/>
              <a:t> </a:t>
            </a:r>
            <a:r>
              <a:rPr lang="ru-RU" sz="1400" b="1" dirty="0" err="1"/>
              <a:t>її</a:t>
            </a:r>
            <a:r>
              <a:rPr lang="ru-RU" sz="1400" b="1" dirty="0"/>
              <a:t> </a:t>
            </a:r>
            <a:r>
              <a:rPr lang="ru-RU" sz="1400" b="1" dirty="0" err="1"/>
              <a:t>житло</a:t>
            </a:r>
            <a:r>
              <a:rPr lang="ru-RU" sz="1400" b="1" dirty="0"/>
              <a:t> </a:t>
            </a:r>
            <a:r>
              <a:rPr lang="ru-RU" sz="1400" b="1" dirty="0" err="1"/>
              <a:t>сім</a:t>
            </a:r>
            <a:r>
              <a:rPr lang="ru-RU" sz="1400" b="1" dirty="0"/>
              <a:t> </a:t>
            </a:r>
            <a:r>
              <a:rPr lang="ru-RU" sz="1400" b="1" dirty="0" err="1"/>
              <a:t>запорозьких</a:t>
            </a:r>
            <a:r>
              <a:rPr lang="ru-RU" sz="1400" b="1" dirty="0"/>
              <a:t> </a:t>
            </a:r>
            <a:r>
              <a:rPr lang="ru-RU" sz="1400" b="1" dirty="0" err="1"/>
              <a:t>сімейств</a:t>
            </a:r>
            <a:r>
              <a:rPr lang="ru-RU" sz="1400" b="1" dirty="0"/>
              <a:t>. </a:t>
            </a:r>
            <a:r>
              <a:rPr lang="ru-RU" sz="1400" b="1" dirty="0" err="1"/>
              <a:t>Достеменно</a:t>
            </a:r>
            <a:r>
              <a:rPr lang="ru-RU" sz="1400" b="1" dirty="0"/>
              <a:t> </a:t>
            </a:r>
            <a:r>
              <a:rPr lang="ru-RU" sz="1400" b="1" dirty="0" err="1"/>
              <a:t>прізвища</a:t>
            </a:r>
            <a:r>
              <a:rPr lang="ru-RU" sz="1400" b="1" dirty="0"/>
              <a:t> </a:t>
            </a:r>
            <a:r>
              <a:rPr lang="ru-RU" sz="1400" b="1" dirty="0" err="1"/>
              <a:t>невідомі</a:t>
            </a:r>
            <a:r>
              <a:rPr lang="ru-RU" sz="1400" b="1" dirty="0"/>
              <a:t>, але </a:t>
            </a:r>
            <a:r>
              <a:rPr lang="ru-RU" sz="1400" b="1" dirty="0" err="1"/>
              <a:t>можна</a:t>
            </a:r>
            <a:r>
              <a:rPr lang="ru-RU" sz="1400" b="1" dirty="0"/>
              <a:t> </a:t>
            </a:r>
            <a:r>
              <a:rPr lang="ru-RU" sz="1400" b="1" dirty="0" err="1"/>
              <a:t>стверджувати</a:t>
            </a:r>
            <a:r>
              <a:rPr lang="ru-RU" sz="1400" b="1" dirty="0"/>
              <a:t> </a:t>
            </a:r>
            <a:r>
              <a:rPr lang="ru-RU" sz="1400" b="1" dirty="0" err="1"/>
              <a:t>деякі</a:t>
            </a:r>
            <a:r>
              <a:rPr lang="ru-RU" sz="1400" b="1" dirty="0"/>
              <a:t> з них - </a:t>
            </a:r>
            <a:r>
              <a:rPr lang="ru-RU" sz="1400" b="1" dirty="0" err="1"/>
              <a:t>це</a:t>
            </a:r>
            <a:r>
              <a:rPr lang="ru-RU" sz="1400" b="1" dirty="0"/>
              <a:t> Москаленки, </a:t>
            </a:r>
            <a:r>
              <a:rPr lang="ru-RU" sz="1400" b="1" dirty="0" err="1"/>
              <a:t>Вербові</a:t>
            </a:r>
            <a:r>
              <a:rPr lang="ru-RU" sz="1400" b="1" dirty="0"/>
              <a:t>, </a:t>
            </a:r>
            <a:r>
              <a:rPr lang="ru-RU" sz="1400" b="1" dirty="0" err="1" smtClean="0"/>
              <a:t>Залізняки</a:t>
            </a:r>
            <a:r>
              <a:rPr lang="ru-RU" sz="1400" b="1" dirty="0"/>
              <a:t> </a:t>
            </a:r>
            <a:r>
              <a:rPr lang="ru-RU" sz="1400" b="1" dirty="0" smtClean="0"/>
              <a:t>та </a:t>
            </a:r>
            <a:r>
              <a:rPr lang="ru-RU" sz="1400" b="1" dirty="0" err="1" smtClean="0"/>
              <a:t>інші</a:t>
            </a:r>
            <a:r>
              <a:rPr lang="ru-RU" sz="1400" b="1" dirty="0"/>
              <a:t>.    </a:t>
            </a:r>
            <a:r>
              <a:rPr lang="ru-RU" sz="1400" b="1" dirty="0" err="1"/>
              <a:t>Деякі</a:t>
            </a:r>
            <a:r>
              <a:rPr lang="ru-RU" sz="1400" b="1" dirty="0"/>
              <a:t>    </a:t>
            </a:r>
            <a:r>
              <a:rPr lang="ru-RU" sz="1400" b="1" dirty="0" err="1"/>
              <a:t>селянські</a:t>
            </a:r>
            <a:r>
              <a:rPr lang="ru-RU" sz="1400" b="1" dirty="0"/>
              <a:t>    </a:t>
            </a:r>
            <a:r>
              <a:rPr lang="ru-RU" sz="1400" b="1" dirty="0" err="1"/>
              <a:t>сім'ї</a:t>
            </a:r>
            <a:r>
              <a:rPr lang="ru-RU" sz="1400" b="1" dirty="0"/>
              <a:t>    </a:t>
            </a:r>
            <a:r>
              <a:rPr lang="ru-RU" sz="1400" b="1" dirty="0" err="1"/>
              <a:t>Олексіївки</a:t>
            </a:r>
            <a:r>
              <a:rPr lang="ru-RU" sz="1400" b="1" dirty="0"/>
              <a:t>    </a:t>
            </a:r>
            <a:r>
              <a:rPr lang="ru-RU" sz="1400" b="1" dirty="0" err="1"/>
              <a:t>ведуть</a:t>
            </a:r>
            <a:r>
              <a:rPr lang="ru-RU" sz="1400" b="1" dirty="0"/>
              <a:t>    </a:t>
            </a:r>
            <a:r>
              <a:rPr lang="ru-RU" sz="1400" b="1" dirty="0" err="1"/>
              <a:t>своє</a:t>
            </a:r>
            <a:r>
              <a:rPr lang="ru-RU" sz="1400" b="1" dirty="0"/>
              <a:t>    </a:t>
            </a:r>
            <a:r>
              <a:rPr lang="ru-RU" sz="1400" b="1" dirty="0" err="1"/>
              <a:t>походження</a:t>
            </a:r>
            <a:r>
              <a:rPr lang="ru-RU" sz="1400" b="1" dirty="0"/>
              <a:t>    </a:t>
            </a:r>
            <a:r>
              <a:rPr lang="ru-RU" sz="1400" b="1" dirty="0" err="1"/>
              <a:t>від</a:t>
            </a:r>
            <a:r>
              <a:rPr lang="ru-RU" sz="1400" b="1" dirty="0"/>
              <a:t> </a:t>
            </a:r>
            <a:r>
              <a:rPr lang="ru-RU" sz="1400" b="1" dirty="0" err="1"/>
              <a:t>запорожців</a:t>
            </a:r>
            <a:r>
              <a:rPr lang="ru-RU" sz="1400" b="1" dirty="0"/>
              <a:t>, а </a:t>
            </a:r>
            <a:r>
              <a:rPr lang="ru-RU" sz="1400" b="1" dirty="0" err="1"/>
              <a:t>саме</a:t>
            </a:r>
            <a:r>
              <a:rPr lang="ru-RU" sz="1400" b="1" dirty="0"/>
              <a:t> </a:t>
            </a:r>
            <a:r>
              <a:rPr lang="ru-RU" sz="1400" b="1" dirty="0" err="1"/>
              <a:t>Гураля</a:t>
            </a:r>
            <a:r>
              <a:rPr lang="ru-RU" sz="1400" b="1" dirty="0"/>
              <a:t>, Великий, </a:t>
            </a:r>
            <a:r>
              <a:rPr lang="ru-RU" sz="1400" b="1" dirty="0" err="1"/>
              <a:t>Гавриш</a:t>
            </a:r>
            <a:r>
              <a:rPr lang="ru-RU" sz="1400" b="1" dirty="0"/>
              <a:t>, Бондаренко, </a:t>
            </a:r>
            <a:r>
              <a:rPr lang="ru-RU" sz="1400" b="1" dirty="0" err="1"/>
              <a:t>Тороп</a:t>
            </a:r>
            <a:r>
              <a:rPr lang="ru-RU" sz="1400" b="1" dirty="0"/>
              <a:t>, </a:t>
            </a:r>
            <a:r>
              <a:rPr lang="ru-RU" sz="1400" b="1" dirty="0" err="1"/>
              <a:t>Будяк</a:t>
            </a:r>
            <a:r>
              <a:rPr lang="ru-RU" sz="1400" b="1" dirty="0"/>
              <a:t>, Сова, </a:t>
            </a:r>
            <a:r>
              <a:rPr lang="ru-RU" sz="1400" b="1" dirty="0" err="1"/>
              <a:t>Швидкий</a:t>
            </a:r>
            <a:r>
              <a:rPr lang="ru-RU" sz="1400" b="1" dirty="0"/>
              <a:t>, </a:t>
            </a:r>
            <a:r>
              <a:rPr lang="ru-RU" sz="1400" b="1" dirty="0" err="1"/>
              <a:t>Колонтаєвський</a:t>
            </a:r>
            <a:r>
              <a:rPr lang="ru-RU" sz="1400" b="1" dirty="0"/>
              <a:t>, </a:t>
            </a:r>
            <a:r>
              <a:rPr lang="ru-RU" sz="1400" b="1" dirty="0" err="1"/>
              <a:t>Лабза</a:t>
            </a:r>
            <a:r>
              <a:rPr lang="ru-RU" sz="1400" b="1" dirty="0"/>
              <a:t> (</a:t>
            </a:r>
            <a:r>
              <a:rPr lang="ru-RU" sz="1400" b="1" dirty="0" err="1"/>
              <a:t>він</a:t>
            </a:r>
            <a:r>
              <a:rPr lang="ru-RU" sz="1400" b="1" dirty="0"/>
              <a:t> же </a:t>
            </a:r>
            <a:r>
              <a:rPr lang="ru-RU" sz="1400" b="1" dirty="0" err="1"/>
              <a:t>Вербовий</a:t>
            </a:r>
            <a:r>
              <a:rPr lang="ru-RU" sz="1400" b="1" dirty="0"/>
              <a:t>), </a:t>
            </a:r>
            <a:r>
              <a:rPr lang="ru-RU" sz="1400" b="1" dirty="0" err="1"/>
              <a:t>Шадура</a:t>
            </a:r>
            <a:r>
              <a:rPr lang="ru-RU" sz="1400" b="1" dirty="0"/>
              <a:t>, </a:t>
            </a:r>
            <a:r>
              <a:rPr lang="ru-RU" sz="1400" b="1" dirty="0" err="1"/>
              <a:t>Брунька</a:t>
            </a:r>
            <a:r>
              <a:rPr lang="ru-RU" sz="1400" b="1" dirty="0"/>
              <a:t>. </a:t>
            </a:r>
            <a:r>
              <a:rPr lang="ru-RU" sz="1400" b="1" dirty="0" err="1"/>
              <a:t>Ці</a:t>
            </a:r>
            <a:r>
              <a:rPr lang="ru-RU" sz="1400" b="1" dirty="0"/>
              <a:t> </a:t>
            </a:r>
            <a:r>
              <a:rPr lang="ru-RU" sz="1400" b="1" dirty="0" err="1"/>
              <a:t>прізвища</a:t>
            </a:r>
            <a:r>
              <a:rPr lang="ru-RU" sz="1400" b="1" dirty="0"/>
              <a:t> </a:t>
            </a:r>
            <a:r>
              <a:rPr lang="ru-RU" sz="1400" b="1" dirty="0" err="1"/>
              <a:t>збереглися</a:t>
            </a:r>
            <a:r>
              <a:rPr lang="ru-RU" sz="1400" b="1" dirty="0"/>
              <a:t> й до </a:t>
            </a:r>
            <a:r>
              <a:rPr lang="ru-RU" sz="1400" b="1" dirty="0" err="1"/>
              <a:t>цього</a:t>
            </a:r>
            <a:r>
              <a:rPr lang="ru-RU" sz="1400" b="1" dirty="0"/>
              <a:t> часу.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53282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/>
          <a:stretch/>
        </p:blipFill>
        <p:spPr bwMode="auto">
          <a:xfrm>
            <a:off x="0" y="0"/>
            <a:ext cx="12192000" cy="608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Безымянны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89" y="3361267"/>
            <a:ext cx="4765494" cy="343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04000" y="3043765"/>
            <a:ext cx="5588000" cy="31366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err="1"/>
              <a:t>Батько</a:t>
            </a:r>
            <a:r>
              <a:rPr lang="ru-RU" sz="1600" b="1" dirty="0"/>
              <a:t> Максима </a:t>
            </a:r>
            <a:r>
              <a:rPr lang="ru-RU" sz="1600" b="1" dirty="0" err="1"/>
              <a:t>Залізняка</a:t>
            </a:r>
            <a:r>
              <a:rPr lang="ru-RU" sz="1600" b="1" dirty="0"/>
              <a:t> жив у наших краях - в </a:t>
            </a:r>
            <a:r>
              <a:rPr lang="ru-RU" sz="1600" b="1" dirty="0" err="1"/>
              <a:t>Олексіївці</a:t>
            </a:r>
            <a:r>
              <a:rPr lang="ru-RU" sz="1600" b="1" dirty="0"/>
              <a:t>. </a:t>
            </a:r>
            <a:r>
              <a:rPr lang="ru-RU" sz="1600" b="1" dirty="0" err="1"/>
              <a:t>Посилаючись</a:t>
            </a:r>
            <a:r>
              <a:rPr lang="ru-RU" sz="1600" b="1" dirty="0"/>
              <a:t> на </a:t>
            </a:r>
            <a:r>
              <a:rPr lang="ru-RU" sz="1600" b="1" dirty="0" err="1"/>
              <a:t>польські</a:t>
            </a:r>
            <a:r>
              <a:rPr lang="ru-RU" sz="1600" b="1" dirty="0"/>
              <a:t> </a:t>
            </a:r>
            <a:r>
              <a:rPr lang="ru-RU" sz="1600" b="1" dirty="0" err="1"/>
              <a:t>архівні</a:t>
            </a:r>
            <a:r>
              <a:rPr lang="ru-RU" sz="1600" b="1" dirty="0"/>
              <a:t> </a:t>
            </a:r>
            <a:r>
              <a:rPr lang="ru-RU" sz="1600" b="1" dirty="0" err="1"/>
              <a:t>дані</a:t>
            </a:r>
            <a:r>
              <a:rPr lang="ru-RU" sz="1600" b="1" dirty="0"/>
              <a:t>, про </a:t>
            </a:r>
            <a:r>
              <a:rPr lang="ru-RU" sz="1600" b="1" dirty="0" err="1"/>
              <a:t>це</a:t>
            </a:r>
            <a:r>
              <a:rPr lang="ru-RU" sz="1600" b="1" dirty="0"/>
              <a:t> </a:t>
            </a:r>
            <a:r>
              <a:rPr lang="ru-RU" sz="1600" b="1" dirty="0" err="1"/>
              <a:t>згадує</a:t>
            </a:r>
            <a:r>
              <a:rPr lang="ru-RU" sz="1600" b="1" dirty="0"/>
              <a:t> </a:t>
            </a:r>
            <a:r>
              <a:rPr lang="ru-RU" sz="1600" b="1" dirty="0" err="1"/>
              <a:t>дослідник</a:t>
            </a:r>
            <a:r>
              <a:rPr lang="ru-RU" sz="1600" b="1" dirty="0"/>
              <a:t> </a:t>
            </a:r>
            <a:r>
              <a:rPr lang="ru-RU" sz="1600" b="1" dirty="0" err="1"/>
              <a:t>Запорозької</a:t>
            </a:r>
            <a:r>
              <a:rPr lang="ru-RU" sz="1600" b="1" dirty="0"/>
              <a:t> </a:t>
            </a:r>
            <a:r>
              <a:rPr lang="ru-RU" sz="1600" b="1" dirty="0" err="1"/>
              <a:t>Січі</a:t>
            </a:r>
            <a:r>
              <a:rPr lang="ru-RU" sz="1600" b="1" dirty="0"/>
              <a:t> А. </a:t>
            </a:r>
            <a:r>
              <a:rPr lang="ru-RU" sz="1600" b="1" dirty="0" err="1"/>
              <a:t>Скальковський</a:t>
            </a:r>
            <a:r>
              <a:rPr lang="ru-RU" sz="1600" b="1" dirty="0"/>
              <a:t>: «У </a:t>
            </a:r>
            <a:r>
              <a:rPr lang="ru-RU" sz="1600" b="1" dirty="0" err="1"/>
              <a:t>селі</a:t>
            </a:r>
            <a:r>
              <a:rPr lang="ru-RU" sz="1600" b="1" dirty="0"/>
              <a:t> </a:t>
            </a:r>
            <a:r>
              <a:rPr lang="ru-RU" sz="1600" b="1" dirty="0" err="1"/>
              <a:t>Олексіївці</a:t>
            </a:r>
            <a:r>
              <a:rPr lang="ru-RU" sz="1600" b="1" dirty="0"/>
              <a:t> на </a:t>
            </a:r>
            <a:r>
              <a:rPr lang="ru-RU" sz="1600" b="1" dirty="0" err="1"/>
              <a:t>Громоклеї</a:t>
            </a:r>
            <a:r>
              <a:rPr lang="ru-RU" sz="1600" b="1" dirty="0"/>
              <a:t> жив </a:t>
            </a:r>
            <a:r>
              <a:rPr lang="ru-RU" sz="1600" b="1" dirty="0" err="1"/>
              <a:t>старий</a:t>
            </a:r>
            <a:r>
              <a:rPr lang="ru-RU" sz="1600" b="1" dirty="0"/>
              <a:t> </a:t>
            </a:r>
            <a:r>
              <a:rPr lang="ru-RU" sz="1600" b="1" dirty="0" err="1"/>
              <a:t>запорожець</a:t>
            </a:r>
            <a:r>
              <a:rPr lang="ru-RU" sz="1600" b="1" dirty="0"/>
              <a:t> </a:t>
            </a:r>
            <a:r>
              <a:rPr lang="ru-RU" sz="1600" b="1" dirty="0" err="1"/>
              <a:t>Григорій</a:t>
            </a:r>
            <a:r>
              <a:rPr lang="ru-RU" sz="1600" b="1" dirty="0"/>
              <a:t> </a:t>
            </a:r>
            <a:r>
              <a:rPr lang="ru-RU" sz="1600" b="1" dirty="0" err="1"/>
              <a:t>Залізняк</a:t>
            </a:r>
            <a:r>
              <a:rPr lang="ru-RU" sz="1600" b="1" dirty="0"/>
              <a:t>, </a:t>
            </a:r>
            <a:r>
              <a:rPr lang="ru-RU" sz="1600" b="1" dirty="0" err="1"/>
              <a:t>колишній</a:t>
            </a:r>
            <a:r>
              <a:rPr lang="ru-RU" sz="1600" b="1" dirty="0"/>
              <a:t> «</a:t>
            </a:r>
            <a:r>
              <a:rPr lang="ru-RU" sz="1600" b="1" dirty="0" err="1"/>
              <a:t>курінний</a:t>
            </a:r>
            <a:r>
              <a:rPr lang="ru-RU" sz="1600" b="1" dirty="0"/>
              <a:t> </a:t>
            </a:r>
            <a:r>
              <a:rPr lang="ru-RU" sz="1600" b="1" dirty="0" err="1"/>
              <a:t>товариш</a:t>
            </a:r>
            <a:r>
              <a:rPr lang="ru-RU" sz="1600" b="1" dirty="0"/>
              <a:t> і </a:t>
            </a:r>
            <a:r>
              <a:rPr lang="ru-RU" sz="1600" b="1" dirty="0" err="1"/>
              <a:t>осавул</a:t>
            </a:r>
            <a:r>
              <a:rPr lang="ru-RU" sz="1600" b="1" dirty="0"/>
              <a:t> </a:t>
            </a:r>
            <a:r>
              <a:rPr lang="ru-RU" sz="1600" b="1" dirty="0" err="1"/>
              <a:t>полковий</a:t>
            </a:r>
            <a:r>
              <a:rPr lang="ru-RU" sz="1600" b="1" dirty="0"/>
              <a:t>, у </a:t>
            </a:r>
            <a:r>
              <a:rPr lang="ru-RU" sz="1600" b="1" dirty="0" err="1"/>
              <a:t>якого</a:t>
            </a:r>
            <a:r>
              <a:rPr lang="ru-RU" sz="1600" b="1" dirty="0"/>
              <a:t> </a:t>
            </a:r>
            <a:r>
              <a:rPr lang="ru-RU" sz="1600" b="1" dirty="0" err="1"/>
              <a:t>було</a:t>
            </a:r>
            <a:r>
              <a:rPr lang="ru-RU" sz="1600" b="1" dirty="0"/>
              <a:t> два </a:t>
            </a:r>
            <a:r>
              <a:rPr lang="ru-RU" sz="1600" b="1" dirty="0" err="1"/>
              <a:t>сині</a:t>
            </a:r>
            <a:r>
              <a:rPr lang="ru-RU" sz="1600" b="1" dirty="0"/>
              <a:t>. </a:t>
            </a:r>
            <a:r>
              <a:rPr lang="ru-RU" sz="1600" b="1" dirty="0" err="1"/>
              <a:t>Молодший</a:t>
            </a:r>
            <a:r>
              <a:rPr lang="ru-RU" sz="1600" b="1" dirty="0"/>
              <a:t> Максим і заступив </a:t>
            </a:r>
            <a:r>
              <a:rPr lang="ru-RU" sz="1600" b="1" dirty="0" err="1"/>
              <a:t>батькове</a:t>
            </a:r>
            <a:r>
              <a:rPr lang="ru-RU" sz="1600" b="1" dirty="0"/>
              <a:t> </a:t>
            </a:r>
            <a:r>
              <a:rPr lang="ru-RU" sz="1600" b="1" dirty="0" err="1"/>
              <a:t>місце</a:t>
            </a:r>
            <a:r>
              <a:rPr lang="ru-RU" sz="1600" b="1" dirty="0"/>
              <a:t> у </a:t>
            </a:r>
            <a:r>
              <a:rPr lang="ru-RU" sz="1600" b="1" dirty="0" err="1"/>
              <a:t>Тимошівському</a:t>
            </a:r>
            <a:r>
              <a:rPr lang="ru-RU" sz="1600" b="1" dirty="0"/>
              <a:t> </a:t>
            </a:r>
            <a:r>
              <a:rPr lang="ru-RU" sz="1600" b="1" dirty="0" err="1"/>
              <a:t>курені</a:t>
            </a:r>
            <a:r>
              <a:rPr lang="ru-RU" sz="1600" b="1" dirty="0"/>
              <a:t> на </a:t>
            </a:r>
            <a:r>
              <a:rPr lang="ru-RU" sz="1600" b="1" dirty="0" err="1"/>
              <a:t>Січі</a:t>
            </a:r>
            <a:r>
              <a:rPr lang="ru-RU" sz="1600" b="1" dirty="0"/>
              <a:t>».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598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4"/>
          <a:stretch/>
        </p:blipFill>
        <p:spPr bwMode="auto">
          <a:xfrm>
            <a:off x="1558099" y="11286"/>
            <a:ext cx="10633901" cy="427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0" y="1870625"/>
            <a:ext cx="3710623" cy="493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04000" y="2054736"/>
            <a:ext cx="5588000" cy="38634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93465" y="2054736"/>
            <a:ext cx="51985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Після</a:t>
            </a:r>
            <a:r>
              <a:rPr lang="ru-RU" b="1" dirty="0"/>
              <a:t> 1861 року </a:t>
            </a:r>
            <a:r>
              <a:rPr lang="ru-RU" b="1" dirty="0" err="1"/>
              <a:t>поблизу</a:t>
            </a:r>
            <a:r>
              <a:rPr lang="ru-RU" b="1" dirty="0"/>
              <a:t> </a:t>
            </a:r>
            <a:r>
              <a:rPr lang="ru-RU" b="1" dirty="0" err="1"/>
              <a:t>Олексіївки</a:t>
            </a:r>
            <a:r>
              <a:rPr lang="ru-RU" b="1" dirty="0"/>
              <a:t> на </a:t>
            </a:r>
            <a:r>
              <a:rPr lang="ru-RU" b="1" dirty="0" err="1"/>
              <a:t>дільниці</a:t>
            </a:r>
            <a:r>
              <a:rPr lang="ru-RU" b="1" dirty="0"/>
              <a:t> Плоскому </a:t>
            </a:r>
            <a:r>
              <a:rPr lang="ru-RU" b="1" dirty="0" err="1"/>
              <a:t>Камені</a:t>
            </a:r>
            <a:r>
              <a:rPr lang="ru-RU" b="1" dirty="0"/>
              <a:t> </a:t>
            </a:r>
            <a:r>
              <a:rPr lang="ru-RU" b="1" dirty="0" err="1"/>
              <a:t>було</a:t>
            </a:r>
            <a:r>
              <a:rPr lang="ru-RU" b="1" dirty="0"/>
              <a:t> </a:t>
            </a:r>
            <a:r>
              <a:rPr lang="ru-RU" b="1" dirty="0" err="1"/>
              <a:t>виявлено</a:t>
            </a:r>
            <a:r>
              <a:rPr lang="ru-RU" b="1" dirty="0"/>
              <a:t> </a:t>
            </a:r>
            <a:r>
              <a:rPr lang="ru-RU" b="1" dirty="0" err="1"/>
              <a:t>поклади</a:t>
            </a:r>
            <a:r>
              <a:rPr lang="ru-RU" b="1" dirty="0"/>
              <a:t> </a:t>
            </a:r>
            <a:r>
              <a:rPr lang="ru-RU" b="1" dirty="0" err="1"/>
              <a:t>каоліну</a:t>
            </a:r>
            <a:r>
              <a:rPr lang="ru-RU" b="1" dirty="0"/>
              <a:t>. </a:t>
            </a:r>
            <a:r>
              <a:rPr lang="ru-RU" b="1" dirty="0" err="1"/>
              <a:t>Купець</a:t>
            </a:r>
            <a:r>
              <a:rPr lang="ru-RU" b="1" dirty="0"/>
              <a:t> Кузнецов 1879 року </a:t>
            </a:r>
            <a:r>
              <a:rPr lang="ru-RU" b="1" dirty="0" err="1"/>
              <a:t>придбав</a:t>
            </a:r>
            <a:r>
              <a:rPr lang="ru-RU" b="1" dirty="0"/>
              <a:t> у </a:t>
            </a:r>
            <a:r>
              <a:rPr lang="ru-RU" b="1" dirty="0" err="1"/>
              <a:t>поміщика</a:t>
            </a:r>
            <a:r>
              <a:rPr lang="ru-RU" b="1" dirty="0"/>
              <a:t> 100 десятин </a:t>
            </a:r>
            <a:r>
              <a:rPr lang="ru-RU" b="1" dirty="0" err="1"/>
              <a:t>землі</a:t>
            </a:r>
            <a:r>
              <a:rPr lang="ru-RU" b="1" dirty="0"/>
              <a:t> для </a:t>
            </a:r>
            <a:r>
              <a:rPr lang="ru-RU" b="1" dirty="0" err="1"/>
              <a:t>розробки</a:t>
            </a:r>
            <a:r>
              <a:rPr lang="ru-RU" b="1" dirty="0"/>
              <a:t> </a:t>
            </a:r>
            <a:r>
              <a:rPr lang="ru-RU" b="1" dirty="0" err="1"/>
              <a:t>цієї</a:t>
            </a:r>
            <a:r>
              <a:rPr lang="ru-RU" b="1" dirty="0"/>
              <a:t> </a:t>
            </a:r>
            <a:r>
              <a:rPr lang="ru-RU" b="1" dirty="0" err="1"/>
              <a:t>сировини</a:t>
            </a:r>
            <a:r>
              <a:rPr lang="ru-RU" b="1" dirty="0"/>
              <a:t>. У 1881 </a:t>
            </a:r>
            <a:r>
              <a:rPr lang="ru-RU" b="1" dirty="0" err="1"/>
              <a:t>році</a:t>
            </a:r>
            <a:r>
              <a:rPr lang="ru-RU" b="1" dirty="0"/>
              <a:t> </a:t>
            </a:r>
            <a:r>
              <a:rPr lang="ru-RU" b="1" dirty="0" err="1"/>
              <a:t>поблизу</a:t>
            </a:r>
            <a:r>
              <a:rPr lang="ru-RU" b="1" dirty="0"/>
              <a:t> </a:t>
            </a:r>
            <a:r>
              <a:rPr lang="ru-RU" b="1" dirty="0" err="1"/>
              <a:t>Вертієвої</a:t>
            </a:r>
            <a:r>
              <a:rPr lang="ru-RU" b="1" dirty="0"/>
              <a:t> балки </a:t>
            </a:r>
            <a:r>
              <a:rPr lang="ru-RU" b="1" dirty="0" err="1"/>
              <a:t>відкрили</a:t>
            </a:r>
            <a:r>
              <a:rPr lang="ru-RU" b="1" dirty="0"/>
              <a:t> </a:t>
            </a:r>
            <a:r>
              <a:rPr lang="ru-RU" b="1" dirty="0" err="1"/>
              <a:t>кар'єр</a:t>
            </a:r>
            <a:r>
              <a:rPr lang="ru-RU" b="1" dirty="0"/>
              <a:t>, де </a:t>
            </a:r>
            <a:r>
              <a:rPr lang="ru-RU" b="1" dirty="0" err="1"/>
              <a:t>видували</a:t>
            </a:r>
            <a:r>
              <a:rPr lang="ru-RU" b="1" dirty="0"/>
              <a:t> глину. В </a:t>
            </a:r>
            <a:r>
              <a:rPr lang="ru-RU" b="1" dirty="0" err="1"/>
              <a:t>цій</a:t>
            </a:r>
            <a:r>
              <a:rPr lang="ru-RU" b="1" dirty="0"/>
              <a:t> </a:t>
            </a:r>
            <a:r>
              <a:rPr lang="ru-RU" b="1" dirty="0" err="1"/>
              <a:t>кар'єрі</a:t>
            </a:r>
            <a:r>
              <a:rPr lang="ru-RU" b="1" dirty="0"/>
              <a:t> </a:t>
            </a:r>
            <a:r>
              <a:rPr lang="ru-RU" b="1" dirty="0" err="1"/>
              <a:t>працювало</a:t>
            </a:r>
            <a:r>
              <a:rPr lang="ru-RU" b="1" dirty="0"/>
              <a:t> </a:t>
            </a:r>
            <a:r>
              <a:rPr lang="ru-RU" b="1" dirty="0" err="1"/>
              <a:t>чимало</a:t>
            </a:r>
            <a:r>
              <a:rPr lang="ru-RU" b="1" dirty="0"/>
              <a:t> </a:t>
            </a:r>
            <a:r>
              <a:rPr lang="ru-RU" b="1" dirty="0" err="1"/>
              <a:t>збіднілих</a:t>
            </a:r>
            <a:r>
              <a:rPr lang="ru-RU" b="1" dirty="0"/>
              <a:t> </a:t>
            </a:r>
            <a:r>
              <a:rPr lang="ru-RU" b="1" dirty="0" err="1"/>
              <a:t>жителів</a:t>
            </a:r>
            <a:r>
              <a:rPr lang="ru-RU" b="1" dirty="0"/>
              <a:t> села. </a:t>
            </a:r>
            <a:r>
              <a:rPr lang="ru-RU" b="1" dirty="0" err="1"/>
              <a:t>Було</a:t>
            </a:r>
            <a:r>
              <a:rPr lang="ru-RU" b="1" dirty="0"/>
              <a:t> </a:t>
            </a:r>
            <a:r>
              <a:rPr lang="ru-RU" b="1" dirty="0" err="1"/>
              <a:t>збудовано</a:t>
            </a:r>
            <a:r>
              <a:rPr lang="ru-RU" b="1" dirty="0"/>
              <a:t> невеликий завод, контора </a:t>
            </a:r>
            <a:r>
              <a:rPr lang="ru-RU" b="1" dirty="0" err="1"/>
              <a:t>якого</a:t>
            </a:r>
            <a:r>
              <a:rPr lang="ru-RU" b="1" dirty="0"/>
              <a:t> </a:t>
            </a:r>
            <a:r>
              <a:rPr lang="ru-RU" b="1" dirty="0" err="1"/>
              <a:t>розміщалася</a:t>
            </a:r>
            <a:r>
              <a:rPr lang="ru-RU" b="1" dirty="0"/>
              <a:t> в </a:t>
            </a:r>
            <a:r>
              <a:rPr lang="ru-RU" b="1" dirty="0" err="1"/>
              <a:t>Бобринці</a:t>
            </a:r>
            <a:r>
              <a:rPr lang="ru-RU" b="1" dirty="0"/>
              <a:t>. </a:t>
            </a:r>
            <a:r>
              <a:rPr lang="ru-RU" b="1" dirty="0" err="1"/>
              <a:t>Продукція</a:t>
            </a:r>
            <a:r>
              <a:rPr lang="ru-RU" b="1" dirty="0"/>
              <a:t> </a:t>
            </a:r>
            <a:r>
              <a:rPr lang="ru-RU" b="1" dirty="0" err="1"/>
              <a:t>відправлялася</a:t>
            </a:r>
            <a:r>
              <a:rPr lang="ru-RU" b="1" dirty="0"/>
              <a:t> для </a:t>
            </a:r>
            <a:r>
              <a:rPr lang="ru-RU" b="1" dirty="0" err="1"/>
              <a:t>виготовлення</a:t>
            </a:r>
            <a:r>
              <a:rPr lang="ru-RU" b="1" dirty="0"/>
              <a:t> </a:t>
            </a:r>
            <a:r>
              <a:rPr lang="ru-RU" b="1" dirty="0" err="1"/>
              <a:t>фарфорових</a:t>
            </a:r>
            <a:r>
              <a:rPr lang="ru-RU" b="1" dirty="0"/>
              <a:t> і </a:t>
            </a:r>
            <a:r>
              <a:rPr lang="ru-RU" b="1" dirty="0" err="1"/>
              <a:t>фаянсових</a:t>
            </a:r>
            <a:r>
              <a:rPr lang="ru-RU" b="1" dirty="0"/>
              <a:t> </a:t>
            </a:r>
            <a:r>
              <a:rPr lang="ru-RU" b="1" dirty="0" err="1"/>
              <a:t>виробів</a:t>
            </a:r>
            <a:r>
              <a:rPr lang="ru-RU" b="1" dirty="0"/>
              <a:t> до </a:t>
            </a:r>
            <a:r>
              <a:rPr lang="ru-RU" b="1" dirty="0" smtClean="0"/>
              <a:t>Риги</a:t>
            </a:r>
            <a:r>
              <a:rPr lang="ru-RU" b="1" dirty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472562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rada.info/upload/users_files/04365508/gallery/large/20241002_102735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144" y="4616490"/>
            <a:ext cx="3225856" cy="224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8"/>
          <a:stretch/>
        </p:blipFill>
        <p:spPr>
          <a:xfrm>
            <a:off x="1351310" y="0"/>
            <a:ext cx="10083800" cy="4049223"/>
          </a:xfrm>
          <a:prstGeom prst="rect">
            <a:avLst/>
          </a:prstGeom>
        </p:spPr>
      </p:pic>
      <p:pic>
        <p:nvPicPr>
          <p:cNvPr id="6" name="Picture 2" descr="384101799_1492061641567366_7179219688339801740_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07" y="4493932"/>
            <a:ext cx="3150775" cy="236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199" y="4400799"/>
            <a:ext cx="3346087" cy="246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435601" y="1394336"/>
            <a:ext cx="6756400" cy="30064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/>
              <a:t>Платформа </a:t>
            </a:r>
            <a:r>
              <a:rPr lang="ru-RU" sz="1400" b="1" dirty="0" err="1"/>
              <a:t>пам’яті</a:t>
            </a:r>
            <a:r>
              <a:rPr lang="ru-RU" sz="1400" b="1" dirty="0"/>
              <a:t> «</a:t>
            </a:r>
            <a:r>
              <a:rPr lang="ru-RU" sz="1400" b="1" dirty="0" err="1"/>
              <a:t>Меморіал</a:t>
            </a:r>
            <a:r>
              <a:rPr lang="ru-RU" sz="1400" b="1" dirty="0"/>
              <a:t>» </a:t>
            </a:r>
            <a:r>
              <a:rPr lang="ru-RU" sz="1400" b="1" dirty="0" err="1"/>
              <a:t>започаткувала</a:t>
            </a:r>
            <a:r>
              <a:rPr lang="ru-RU" sz="1400" b="1" dirty="0"/>
              <a:t> </a:t>
            </a:r>
            <a:r>
              <a:rPr lang="ru-RU" sz="1400" b="1" dirty="0" err="1"/>
              <a:t>нову</a:t>
            </a:r>
            <a:r>
              <a:rPr lang="ru-RU" sz="1400" b="1" dirty="0"/>
              <a:t> </a:t>
            </a:r>
            <a:r>
              <a:rPr lang="ru-RU" sz="1400" b="1" dirty="0" err="1"/>
              <a:t>традицію</a:t>
            </a:r>
            <a:r>
              <a:rPr lang="ru-RU" sz="1400" b="1" dirty="0"/>
              <a:t> </a:t>
            </a:r>
            <a:r>
              <a:rPr lang="ru-RU" sz="1400" b="1" dirty="0" err="1"/>
              <a:t>вшанування</a:t>
            </a:r>
            <a:r>
              <a:rPr lang="ru-RU" sz="1400" b="1" dirty="0"/>
              <a:t> </a:t>
            </a:r>
            <a:r>
              <a:rPr lang="ru-RU" sz="1400" b="1" dirty="0" err="1"/>
              <a:t>полеглих</a:t>
            </a:r>
            <a:r>
              <a:rPr lang="ru-RU" sz="1400" b="1" dirty="0"/>
              <a:t> </a:t>
            </a:r>
            <a:r>
              <a:rPr lang="ru-RU" sz="1400" b="1" dirty="0" err="1"/>
              <a:t>військовослужбовців</a:t>
            </a:r>
            <a:r>
              <a:rPr lang="ru-RU" sz="1400" b="1" dirty="0"/>
              <a:t> до Дня </a:t>
            </a:r>
            <a:r>
              <a:rPr lang="ru-RU" sz="1400" b="1" dirty="0" err="1"/>
              <a:t>захисників</a:t>
            </a:r>
            <a:r>
              <a:rPr lang="ru-RU" sz="1400" b="1" dirty="0"/>
              <a:t> і </a:t>
            </a:r>
            <a:r>
              <a:rPr lang="ru-RU" sz="1400" b="1" dirty="0" err="1"/>
              <a:t>захисників</a:t>
            </a:r>
            <a:r>
              <a:rPr lang="ru-RU" sz="1400" b="1" dirty="0"/>
              <a:t> </a:t>
            </a:r>
            <a:r>
              <a:rPr lang="ru-RU" sz="1400" b="1" dirty="0" err="1"/>
              <a:t>України</a:t>
            </a:r>
            <a:r>
              <a:rPr lang="ru-RU" sz="1400" b="1" dirty="0"/>
              <a:t>, яку </a:t>
            </a:r>
            <a:r>
              <a:rPr lang="ru-RU" sz="1400" b="1" dirty="0" err="1"/>
              <a:t>вперше</a:t>
            </a:r>
            <a:r>
              <a:rPr lang="ru-RU" sz="1400" b="1" dirty="0"/>
              <a:t> </a:t>
            </a:r>
            <a:r>
              <a:rPr lang="ru-RU" sz="1400" b="1" dirty="0" err="1"/>
              <a:t>відзначили</a:t>
            </a:r>
            <a:r>
              <a:rPr lang="ru-RU" sz="1400" b="1" dirty="0"/>
              <a:t> 1 </a:t>
            </a:r>
            <a:r>
              <a:rPr lang="ru-RU" sz="1400" b="1" dirty="0" err="1"/>
              <a:t>жовтня</a:t>
            </a:r>
            <a:r>
              <a:rPr lang="ru-RU" sz="1400" b="1" dirty="0"/>
              <a:t> 2023 року. </a:t>
            </a:r>
            <a:r>
              <a:rPr lang="ru-RU" sz="1400" b="1" dirty="0" err="1"/>
              <a:t>Ідеєю</a:t>
            </a:r>
            <a:r>
              <a:rPr lang="ru-RU" sz="1400" b="1" dirty="0"/>
              <a:t> </a:t>
            </a:r>
            <a:r>
              <a:rPr lang="ru-RU" sz="1400" b="1" dirty="0" err="1"/>
              <a:t>ініціативи</a:t>
            </a:r>
            <a:r>
              <a:rPr lang="ru-RU" sz="1400" b="1" dirty="0"/>
              <a:t> є </a:t>
            </a:r>
            <a:r>
              <a:rPr lang="ru-RU" sz="1400" b="1" dirty="0" err="1"/>
              <a:t>висадження</a:t>
            </a:r>
            <a:r>
              <a:rPr lang="ru-RU" sz="1400" b="1" dirty="0"/>
              <a:t> </a:t>
            </a:r>
            <a:r>
              <a:rPr lang="ru-RU" sz="1400" b="1" dirty="0" err="1"/>
              <a:t>калинових</a:t>
            </a:r>
            <a:r>
              <a:rPr lang="ru-RU" sz="1400" b="1" dirty="0"/>
              <a:t> алей </a:t>
            </a:r>
            <a:r>
              <a:rPr lang="ru-RU" sz="1400" b="1" dirty="0" err="1"/>
              <a:t>пам’яті</a:t>
            </a:r>
            <a:r>
              <a:rPr lang="ru-RU" sz="1400" b="1" dirty="0"/>
              <a:t> </a:t>
            </a:r>
            <a:r>
              <a:rPr lang="ru-RU" sz="1400" b="1" dirty="0" err="1"/>
              <a:t>полеглих</a:t>
            </a:r>
            <a:r>
              <a:rPr lang="ru-RU" sz="1400" b="1" dirty="0"/>
              <a:t> </a:t>
            </a:r>
            <a:r>
              <a:rPr lang="ru-RU" sz="1400" b="1" dirty="0" err="1"/>
              <a:t>військових</a:t>
            </a:r>
            <a:r>
              <a:rPr lang="ru-RU" sz="1400" b="1" dirty="0"/>
              <a:t> на </a:t>
            </a:r>
            <a:r>
              <a:rPr lang="ru-RU" sz="1400" b="1" dirty="0" err="1"/>
              <a:t>території</a:t>
            </a:r>
            <a:r>
              <a:rPr lang="ru-RU" sz="1400" b="1" dirty="0"/>
              <a:t> </a:t>
            </a:r>
            <a:r>
              <a:rPr lang="ru-RU" sz="1400" b="1" dirty="0" err="1"/>
              <a:t>освітніх</a:t>
            </a:r>
            <a:r>
              <a:rPr lang="ru-RU" sz="1400" b="1" dirty="0"/>
              <a:t> </a:t>
            </a:r>
            <a:r>
              <a:rPr lang="ru-RU" sz="1400" b="1" dirty="0" err="1"/>
              <a:t>закладів</a:t>
            </a:r>
            <a:r>
              <a:rPr lang="ru-RU" sz="1400" b="1" dirty="0"/>
              <a:t> </a:t>
            </a:r>
            <a:r>
              <a:rPr lang="ru-RU" sz="1400" b="1" dirty="0" err="1"/>
              <a:t>нашої</a:t>
            </a:r>
            <a:r>
              <a:rPr lang="ru-RU" sz="1400" b="1" dirty="0"/>
              <a:t> </a:t>
            </a:r>
            <a:r>
              <a:rPr lang="ru-RU" sz="1400" b="1" dirty="0" err="1"/>
              <a:t>країни</a:t>
            </a:r>
            <a:r>
              <a:rPr lang="ru-RU" sz="1400" b="1" dirty="0"/>
              <a:t>. </a:t>
            </a:r>
            <a:r>
              <a:rPr lang="ru-RU" sz="1400" b="1" dirty="0" err="1"/>
              <a:t>Кожна</a:t>
            </a:r>
            <a:r>
              <a:rPr lang="ru-RU" sz="1400" b="1" dirty="0"/>
              <a:t> кущ </a:t>
            </a:r>
            <a:r>
              <a:rPr lang="ru-RU" sz="1400" b="1" dirty="0" err="1"/>
              <a:t>калини</a:t>
            </a:r>
            <a:r>
              <a:rPr lang="ru-RU" sz="1400" b="1" dirty="0"/>
              <a:t> </a:t>
            </a:r>
            <a:r>
              <a:rPr lang="ru-RU" sz="1400" b="1" dirty="0" err="1"/>
              <a:t>символізує</a:t>
            </a:r>
            <a:r>
              <a:rPr lang="ru-RU" sz="1400" b="1" dirty="0"/>
              <a:t> одну </a:t>
            </a:r>
            <a:r>
              <a:rPr lang="ru-RU" sz="1400" b="1" dirty="0" err="1"/>
              <a:t>людину</a:t>
            </a:r>
            <a:r>
              <a:rPr lang="ru-RU" sz="1400" b="1" dirty="0"/>
              <a:t>, </a:t>
            </a:r>
            <a:r>
              <a:rPr lang="ru-RU" sz="1400" b="1" dirty="0" err="1"/>
              <a:t>що</a:t>
            </a:r>
            <a:r>
              <a:rPr lang="ru-RU" sz="1400" b="1" dirty="0"/>
              <a:t> </a:t>
            </a:r>
            <a:r>
              <a:rPr lang="ru-RU" sz="1400" b="1" dirty="0" err="1"/>
              <a:t>пожертвувала</a:t>
            </a:r>
            <a:r>
              <a:rPr lang="ru-RU" sz="1400" b="1" dirty="0"/>
              <a:t> </a:t>
            </a:r>
            <a:r>
              <a:rPr lang="ru-RU" sz="1400" b="1" dirty="0" err="1"/>
              <a:t>своїм</a:t>
            </a:r>
            <a:r>
              <a:rPr lang="ru-RU" sz="1400" b="1" dirty="0"/>
              <a:t> </a:t>
            </a:r>
            <a:r>
              <a:rPr lang="ru-RU" sz="1400" b="1" dirty="0" err="1"/>
              <a:t>життям</a:t>
            </a:r>
            <a:r>
              <a:rPr lang="ru-RU" sz="1400" b="1" dirty="0"/>
              <a:t> за нашу свободу та </a:t>
            </a:r>
            <a:r>
              <a:rPr lang="ru-RU" sz="1400" b="1" dirty="0" err="1"/>
              <a:t>незалежність</a:t>
            </a:r>
            <a:r>
              <a:rPr lang="ru-RU" sz="1400" b="1" dirty="0"/>
              <a:t>.</a:t>
            </a:r>
          </a:p>
          <a:p>
            <a:pPr algn="ctr"/>
            <a:r>
              <a:rPr lang="ru-RU" sz="1400" b="1" dirty="0" err="1"/>
              <a:t>Учні</a:t>
            </a:r>
            <a:r>
              <a:rPr lang="ru-RU" sz="1400" b="1" dirty="0"/>
              <a:t> </a:t>
            </a:r>
            <a:r>
              <a:rPr lang="ru-RU" sz="1400" b="1" dirty="0" err="1"/>
              <a:t>нашого</a:t>
            </a:r>
            <a:r>
              <a:rPr lang="ru-RU" sz="1400" b="1" dirty="0"/>
              <a:t> </a:t>
            </a:r>
            <a:r>
              <a:rPr lang="ru-RU" sz="1400" b="1" dirty="0" err="1"/>
              <a:t>навчального</a:t>
            </a:r>
            <a:r>
              <a:rPr lang="ru-RU" sz="1400" b="1" dirty="0"/>
              <a:t> закладу </a:t>
            </a:r>
            <a:r>
              <a:rPr lang="ru-RU" sz="1400" b="1" dirty="0" err="1"/>
              <a:t>також</a:t>
            </a:r>
            <a:r>
              <a:rPr lang="ru-RU" sz="1400" b="1" dirty="0"/>
              <a:t> </a:t>
            </a:r>
            <a:r>
              <a:rPr lang="ru-RU" sz="1400" b="1" dirty="0" err="1"/>
              <a:t>долучилися</a:t>
            </a:r>
            <a:r>
              <a:rPr lang="ru-RU" sz="1400" b="1" dirty="0"/>
              <a:t> до </a:t>
            </a:r>
            <a:r>
              <a:rPr lang="ru-RU" sz="1400" b="1" dirty="0" err="1"/>
              <a:t>цієї</a:t>
            </a:r>
            <a:r>
              <a:rPr lang="ru-RU" sz="1400" b="1" dirty="0"/>
              <a:t> </a:t>
            </a:r>
            <a:r>
              <a:rPr lang="ru-RU" sz="1400" b="1" dirty="0" err="1"/>
              <a:t>дії</a:t>
            </a:r>
            <a:r>
              <a:rPr lang="ru-RU" sz="1400" b="1" dirty="0"/>
              <a:t> та </a:t>
            </a:r>
            <a:r>
              <a:rPr lang="ru-RU" sz="1400" b="1" dirty="0" err="1"/>
              <a:t>висадили</a:t>
            </a:r>
            <a:r>
              <a:rPr lang="ru-RU" sz="1400" b="1" dirty="0"/>
              <a:t> в </a:t>
            </a:r>
            <a:r>
              <a:rPr lang="ru-RU" sz="1400" b="1" dirty="0" err="1"/>
              <a:t>минулому</a:t>
            </a:r>
            <a:r>
              <a:rPr lang="ru-RU" sz="1400" b="1" dirty="0"/>
              <a:t> </a:t>
            </a:r>
            <a:r>
              <a:rPr lang="ru-RU" sz="1400" b="1" dirty="0" err="1"/>
              <a:t>році</a:t>
            </a:r>
            <a:r>
              <a:rPr lang="ru-RU" sz="1400" b="1" dirty="0"/>
              <a:t> 5 </a:t>
            </a:r>
            <a:r>
              <a:rPr lang="ru-RU" sz="1400" b="1" dirty="0" err="1"/>
              <a:t>калинових</a:t>
            </a:r>
            <a:r>
              <a:rPr lang="ru-RU" sz="1400" b="1" dirty="0"/>
              <a:t> </a:t>
            </a:r>
            <a:r>
              <a:rPr lang="ru-RU" sz="1400" b="1" dirty="0" err="1"/>
              <a:t>кущів</a:t>
            </a:r>
            <a:r>
              <a:rPr lang="ru-RU" sz="1400" b="1" dirty="0"/>
              <a:t>. На превеликий жаль, в </a:t>
            </a:r>
            <a:r>
              <a:rPr lang="ru-RU" sz="1400" b="1" dirty="0" err="1"/>
              <a:t>цьому</a:t>
            </a:r>
            <a:r>
              <a:rPr lang="ru-RU" sz="1400" b="1" dirty="0"/>
              <a:t> </a:t>
            </a:r>
            <a:r>
              <a:rPr lang="ru-RU" sz="1400" b="1" dirty="0" err="1"/>
              <a:t>році</a:t>
            </a:r>
            <a:r>
              <a:rPr lang="ru-RU" sz="1400" b="1" dirty="0"/>
              <a:t> на один </a:t>
            </a:r>
            <a:r>
              <a:rPr lang="ru-RU" sz="1400" b="1" dirty="0" err="1"/>
              <a:t>калиновий</a:t>
            </a:r>
            <a:r>
              <a:rPr lang="ru-RU" sz="1400" b="1" dirty="0"/>
              <a:t> </a:t>
            </a:r>
            <a:r>
              <a:rPr lang="ru-RU" sz="1400" b="1" dirty="0" err="1"/>
              <a:t>кущик</a:t>
            </a:r>
            <a:r>
              <a:rPr lang="ru-RU" sz="1400" b="1" dirty="0"/>
              <a:t> стало </a:t>
            </a:r>
            <a:r>
              <a:rPr lang="ru-RU" sz="1400" b="1" dirty="0" err="1"/>
              <a:t>більше</a:t>
            </a:r>
            <a:r>
              <a:rPr lang="ru-RU" sz="1400" b="1" dirty="0"/>
              <a:t>…</a:t>
            </a:r>
          </a:p>
          <a:p>
            <a:pPr algn="ctr"/>
            <a:r>
              <a:rPr lang="ru-RU" sz="1400" b="1" dirty="0"/>
              <a:t>За весь </a:t>
            </a:r>
            <a:r>
              <a:rPr lang="ru-RU" sz="1400" b="1" dirty="0" err="1"/>
              <a:t>період</a:t>
            </a:r>
            <a:r>
              <a:rPr lang="ru-RU" sz="1400" b="1" dirty="0"/>
              <a:t> </a:t>
            </a:r>
            <a:r>
              <a:rPr lang="ru-RU" sz="1400" b="1" dirty="0" err="1"/>
              <a:t>збройного</a:t>
            </a:r>
            <a:r>
              <a:rPr lang="ru-RU" sz="1400" b="1" dirty="0"/>
              <a:t> </a:t>
            </a:r>
            <a:r>
              <a:rPr lang="ru-RU" sz="1400" b="1" dirty="0" err="1"/>
              <a:t>протистояння</a:t>
            </a:r>
            <a:r>
              <a:rPr lang="ru-RU" sz="1400" b="1" dirty="0"/>
              <a:t> </a:t>
            </a:r>
            <a:r>
              <a:rPr lang="ru-RU" sz="1400" b="1" dirty="0" err="1"/>
              <a:t>Кетрісанівська</a:t>
            </a:r>
            <a:r>
              <a:rPr lang="ru-RU" sz="1400" b="1" dirty="0"/>
              <a:t> громада </a:t>
            </a:r>
            <a:r>
              <a:rPr lang="ru-RU" sz="1400" b="1" dirty="0" err="1"/>
              <a:t>втратила</a:t>
            </a:r>
            <a:r>
              <a:rPr lang="ru-RU" sz="1400" b="1" dirty="0"/>
              <a:t> 50 </a:t>
            </a:r>
            <a:r>
              <a:rPr lang="ru-RU" sz="1400" b="1" dirty="0" err="1"/>
              <a:t>захисників</a:t>
            </a:r>
            <a:r>
              <a:rPr lang="ru-RU" sz="1400" b="1" dirty="0"/>
              <a:t>. </a:t>
            </a:r>
            <a:r>
              <a:rPr lang="ru-RU" sz="1400" b="1" dirty="0" err="1"/>
              <a:t>Серед</a:t>
            </a:r>
            <a:r>
              <a:rPr lang="ru-RU" sz="1400" b="1" dirty="0"/>
              <a:t> них 5 </a:t>
            </a:r>
            <a:r>
              <a:rPr lang="ru-RU" sz="1400" b="1" dirty="0" err="1"/>
              <a:t>моїх</a:t>
            </a:r>
            <a:r>
              <a:rPr lang="ru-RU" sz="1400" b="1" dirty="0"/>
              <a:t> </a:t>
            </a:r>
            <a:r>
              <a:rPr lang="ru-RU" sz="1400" b="1" dirty="0" err="1"/>
              <a:t>односельців</a:t>
            </a:r>
            <a:r>
              <a:rPr lang="ru-RU" sz="1400" b="1" dirty="0"/>
              <a:t> – </a:t>
            </a:r>
            <a:r>
              <a:rPr lang="ru-RU" sz="1400" b="1" dirty="0" err="1"/>
              <a:t>це</a:t>
            </a:r>
            <a:r>
              <a:rPr lang="ru-RU" sz="1400" b="1" dirty="0"/>
              <a:t> </a:t>
            </a:r>
            <a:r>
              <a:rPr lang="ru-RU" sz="1400" b="1" dirty="0" err="1"/>
              <a:t>Вербовий</a:t>
            </a:r>
            <a:r>
              <a:rPr lang="ru-RU" sz="1400" b="1" dirty="0"/>
              <a:t> Максим </a:t>
            </a:r>
            <a:r>
              <a:rPr lang="ru-RU" sz="1400" b="1" dirty="0" err="1"/>
              <a:t>Вікторович</a:t>
            </a:r>
            <a:r>
              <a:rPr lang="ru-RU" sz="1400" b="1" dirty="0"/>
              <a:t>, </a:t>
            </a:r>
            <a:r>
              <a:rPr lang="ru-RU" sz="1400" b="1" dirty="0" err="1"/>
              <a:t>Леба</a:t>
            </a:r>
            <a:r>
              <a:rPr lang="ru-RU" sz="1400" b="1" dirty="0"/>
              <a:t> </a:t>
            </a:r>
            <a:r>
              <a:rPr lang="ru-RU" sz="1400" b="1" dirty="0" err="1"/>
              <a:t>Олександр</a:t>
            </a:r>
            <a:r>
              <a:rPr lang="ru-RU" sz="1400" b="1" dirty="0"/>
              <a:t> </a:t>
            </a:r>
            <a:r>
              <a:rPr lang="ru-RU" sz="1400" b="1" dirty="0" err="1"/>
              <a:t>Васильович</a:t>
            </a:r>
            <a:r>
              <a:rPr lang="ru-RU" sz="1400" b="1" dirty="0"/>
              <a:t>, Бондар </a:t>
            </a:r>
            <a:r>
              <a:rPr lang="ru-RU" sz="1400" b="1" dirty="0" err="1"/>
              <a:t>Віталій</a:t>
            </a:r>
            <a:r>
              <a:rPr lang="ru-RU" sz="1400" b="1" dirty="0"/>
              <a:t> </a:t>
            </a:r>
            <a:r>
              <a:rPr lang="ru-RU" sz="1400" b="1" dirty="0" err="1"/>
              <a:t>Вікторович</a:t>
            </a:r>
            <a:r>
              <a:rPr lang="ru-RU" sz="1400" b="1" dirty="0"/>
              <a:t>, </a:t>
            </a:r>
            <a:r>
              <a:rPr lang="ru-RU" sz="1400" b="1" dirty="0" err="1"/>
              <a:t>Копотій</a:t>
            </a:r>
            <a:r>
              <a:rPr lang="ru-RU" sz="1400" b="1" dirty="0"/>
              <a:t> </a:t>
            </a:r>
            <a:r>
              <a:rPr lang="ru-RU" sz="1400" b="1" dirty="0" err="1"/>
              <a:t>Валерій</a:t>
            </a:r>
            <a:r>
              <a:rPr lang="ru-RU" sz="1400" b="1" dirty="0"/>
              <a:t> </a:t>
            </a:r>
            <a:r>
              <a:rPr lang="ru-RU" sz="1400" b="1" dirty="0" err="1"/>
              <a:t>Миколайович</a:t>
            </a:r>
            <a:r>
              <a:rPr lang="ru-RU" sz="1400" b="1" dirty="0"/>
              <a:t>, Козаку </a:t>
            </a:r>
            <a:r>
              <a:rPr lang="ru-RU" sz="1400" b="1" dirty="0" err="1"/>
              <a:t>Віталій</a:t>
            </a:r>
            <a:r>
              <a:rPr lang="ru-RU" sz="1400" b="1" dirty="0"/>
              <a:t> </a:t>
            </a:r>
            <a:r>
              <a:rPr lang="ru-RU" sz="1400" b="1" dirty="0" err="1"/>
              <a:t>Вікторович</a:t>
            </a:r>
            <a:r>
              <a:rPr lang="ru-RU" sz="1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18496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0267" y="1976609"/>
            <a:ext cx="9677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Влітку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року 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дослідила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міститься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Олексіївка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71500" indent="-57150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Виділила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історико-культурних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об’єктів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місцевості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Школа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народжуються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Пам’ятник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загиблим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воїнам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воїнам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односельцям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Олексіївський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храм»,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Козачий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кут»,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«Печера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Залізняка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Каолінові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копальні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нового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покоління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571500" indent="-571500" algn="just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Розробила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маршрут «Стежками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степового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Покуття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  </a:t>
            </a:r>
          </a:p>
          <a:p>
            <a:pPr marL="571500" indent="-571500" algn="just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Створила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інтерактивну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карту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позначенням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маршруту.                           </a:t>
            </a:r>
          </a:p>
          <a:p>
            <a:pPr algn="just" fontAlgn="base"/>
            <a:r>
              <a:rPr lang="uk-UA" dirty="0">
                <a:latin typeface="Times New Roman" pitchFamily="18" charset="0"/>
                <a:cs typeface="Times New Roman" pitchFamily="18" charset="0"/>
              </a:rPr>
              <a:t>На жаль провести екскурсію для учасників освітнього процесу вдалося лише віртуальну. Та я вірю, що скоро настане довгоочікувана перемога та ми зможемо здійснити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історико-туристичну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екскусію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Сподіваюся і не одну…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48726" y="698269"/>
            <a:ext cx="3964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ВИСНОВКИ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788228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4933" y="529822"/>
            <a:ext cx="11176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/>
              <a:t>СПИСОК ВИКОРИСТАНИХ ДЖЕРЕЛ</a:t>
            </a:r>
            <a:endParaRPr lang="ru-RU" sz="1600" dirty="0"/>
          </a:p>
          <a:p>
            <a:r>
              <a:rPr lang="uk-UA" sz="1600" b="1" dirty="0"/>
              <a:t> </a:t>
            </a:r>
            <a:endParaRPr lang="ru-RU" sz="1600" dirty="0"/>
          </a:p>
          <a:p>
            <a:r>
              <a:rPr lang="uk-UA" sz="1600" b="1" dirty="0"/>
              <a:t> </a:t>
            </a:r>
            <a:endParaRPr lang="uk-UA" sz="1600" b="1" dirty="0" smtClean="0"/>
          </a:p>
          <a:p>
            <a:r>
              <a:rPr lang="uk-UA" sz="1600" dirty="0" smtClean="0"/>
              <a:t>Платон </a:t>
            </a:r>
            <a:r>
              <a:rPr lang="uk-UA" sz="1600" dirty="0"/>
              <a:t>«Закони» -  [Електронний ресурс]. – </a:t>
            </a:r>
            <a:r>
              <a:rPr lang="uk-UA" sz="1600" u="sng" dirty="0">
                <a:hlinkClick r:id="rId2"/>
              </a:rPr>
              <a:t>http://litopys.org.ua/istpolit/ipd06.htm</a:t>
            </a:r>
            <a:r>
              <a:rPr lang="uk-UA" sz="1600" dirty="0"/>
              <a:t> </a:t>
            </a:r>
            <a:endParaRPr lang="ru-RU" sz="1600" dirty="0"/>
          </a:p>
          <a:p>
            <a:pPr lvl="0" algn="just"/>
            <a:r>
              <a:rPr lang="uk-UA" sz="1600" dirty="0" err="1"/>
              <a:t>Скальковський</a:t>
            </a:r>
            <a:r>
              <a:rPr lang="uk-UA" sz="1600" dirty="0"/>
              <a:t> А. «</a:t>
            </a:r>
            <a:r>
              <a:rPr lang="uk-UA" sz="1600" dirty="0" err="1"/>
              <a:t>Наезды</a:t>
            </a:r>
            <a:r>
              <a:rPr lang="uk-UA" sz="1600" dirty="0"/>
              <a:t> гайдамак на </a:t>
            </a:r>
            <a:r>
              <a:rPr lang="uk-UA" sz="1600" dirty="0" err="1"/>
              <a:t>Западную</a:t>
            </a:r>
            <a:r>
              <a:rPr lang="uk-UA" sz="1600" dirty="0"/>
              <a:t> </a:t>
            </a:r>
            <a:r>
              <a:rPr lang="uk-UA" sz="1600" dirty="0" err="1"/>
              <a:t>Украину</a:t>
            </a:r>
            <a:r>
              <a:rPr lang="uk-UA" sz="1600" dirty="0"/>
              <a:t> в XVIII </a:t>
            </a:r>
            <a:r>
              <a:rPr lang="uk-UA" sz="1600" dirty="0" err="1"/>
              <a:t>столетии</a:t>
            </a:r>
            <a:r>
              <a:rPr lang="uk-UA" sz="1600" dirty="0"/>
              <a:t>. 1733–1768».  </a:t>
            </a:r>
            <a:endParaRPr lang="ru-RU" sz="1600" dirty="0"/>
          </a:p>
          <a:p>
            <a:pPr lvl="0" algn="just"/>
            <a:r>
              <a:rPr lang="uk-UA" sz="1600" dirty="0" err="1"/>
              <a:t>Тронько</a:t>
            </a:r>
            <a:r>
              <a:rPr lang="uk-UA" sz="1600" dirty="0"/>
              <a:t> П. Т. Краєзнавчий рух в Україні: шляхи подальшого розвитку. Український історичний журнал. 2004. № 2. С. 82–93.</a:t>
            </a:r>
            <a:endParaRPr lang="ru-RU" sz="1600" dirty="0"/>
          </a:p>
          <a:p>
            <a:pPr lvl="0" algn="just"/>
            <a:r>
              <a:rPr lang="uk-UA" sz="1600" dirty="0"/>
              <a:t>Франко І. «Галицьке краєзнавство». - [Електронний ресурс]. – </a:t>
            </a:r>
            <a:r>
              <a:rPr lang="uk-UA" sz="1600" u="sng" dirty="0">
                <a:hlinkClick r:id="rId3"/>
              </a:rPr>
              <a:t>https://www.i-franko.name/uk/Misc/1892/GalyckeKrajeznavstvo/1.html</a:t>
            </a:r>
            <a:r>
              <a:rPr lang="uk-UA" sz="1600" dirty="0"/>
              <a:t> </a:t>
            </a:r>
            <a:endParaRPr lang="ru-RU" sz="1600" dirty="0"/>
          </a:p>
          <a:p>
            <a:pPr lvl="0" algn="just"/>
            <a:r>
              <a:rPr lang="uk-UA" sz="1600" dirty="0" err="1"/>
              <a:t>Ястребов</a:t>
            </a:r>
            <a:r>
              <a:rPr lang="uk-UA" sz="1600" dirty="0"/>
              <a:t> В. В </a:t>
            </a:r>
            <a:r>
              <a:rPr lang="uk-UA" sz="1600" dirty="0" err="1"/>
              <a:t>запорожском</a:t>
            </a:r>
            <a:r>
              <a:rPr lang="uk-UA" sz="1600" dirty="0"/>
              <a:t> </a:t>
            </a:r>
            <a:r>
              <a:rPr lang="uk-UA" sz="1600" dirty="0" err="1"/>
              <a:t>захолустье</a:t>
            </a:r>
            <a:r>
              <a:rPr lang="uk-UA" sz="1600" dirty="0"/>
              <a:t>. </a:t>
            </a:r>
            <a:endParaRPr lang="ru-RU" sz="1600" dirty="0"/>
          </a:p>
          <a:p>
            <a:pPr lvl="0" algn="just"/>
            <a:r>
              <a:rPr lang="uk-UA" sz="1600" dirty="0" err="1"/>
              <a:t>Ястребов</a:t>
            </a:r>
            <a:r>
              <a:rPr lang="uk-UA" sz="1600" dirty="0"/>
              <a:t> В. </a:t>
            </a:r>
            <a:r>
              <a:rPr lang="uk-UA" sz="1600" dirty="0" err="1"/>
              <a:t>Опыт</a:t>
            </a:r>
            <a:r>
              <a:rPr lang="uk-UA" sz="1600" dirty="0"/>
              <a:t> </a:t>
            </a:r>
            <a:r>
              <a:rPr lang="uk-UA" sz="1600" dirty="0" err="1"/>
              <a:t>топографического</a:t>
            </a:r>
            <a:r>
              <a:rPr lang="uk-UA" sz="1600" dirty="0"/>
              <a:t> </a:t>
            </a:r>
            <a:r>
              <a:rPr lang="uk-UA" sz="1600" dirty="0" err="1"/>
              <a:t>обозрения</a:t>
            </a:r>
            <a:r>
              <a:rPr lang="uk-UA" sz="1600" dirty="0"/>
              <a:t> древностей </a:t>
            </a:r>
            <a:r>
              <a:rPr lang="uk-UA" sz="1600" dirty="0" err="1"/>
              <a:t>Херсонской</a:t>
            </a:r>
            <a:r>
              <a:rPr lang="uk-UA" sz="1600" dirty="0"/>
              <a:t> </a:t>
            </a:r>
            <a:r>
              <a:rPr lang="uk-UA" sz="1600" dirty="0" err="1"/>
              <a:t>губернии</a:t>
            </a:r>
            <a:r>
              <a:rPr lang="uk-UA" sz="1600" dirty="0"/>
              <a:t>» («Записки </a:t>
            </a:r>
            <a:r>
              <a:rPr lang="uk-UA" sz="1600" dirty="0" err="1"/>
              <a:t>Одесского</a:t>
            </a:r>
            <a:r>
              <a:rPr lang="uk-UA" sz="1600" dirty="0"/>
              <a:t> </a:t>
            </a:r>
            <a:r>
              <a:rPr lang="uk-UA" sz="1600" dirty="0" err="1"/>
              <a:t>Общества</a:t>
            </a:r>
            <a:r>
              <a:rPr lang="uk-UA" sz="1600" dirty="0"/>
              <a:t> </a:t>
            </a:r>
            <a:r>
              <a:rPr lang="uk-UA" sz="1600" dirty="0" err="1"/>
              <a:t>истории</a:t>
            </a:r>
            <a:r>
              <a:rPr lang="uk-UA" sz="1600" dirty="0"/>
              <a:t> и древностей, 1894») -  [Електронний ресурс]. – </a:t>
            </a:r>
            <a:r>
              <a:rPr lang="uk-UA" sz="1600" u="sng" dirty="0">
                <a:hlinkClick r:id="rId4"/>
              </a:rPr>
              <a:t>https://old.library.kr.ua/kray/yastrebov/optop/index.html</a:t>
            </a:r>
            <a:r>
              <a:rPr lang="uk-UA" sz="1600" dirty="0"/>
              <a:t> </a:t>
            </a:r>
            <a:endParaRPr lang="ru-RU" sz="1600" dirty="0"/>
          </a:p>
          <a:p>
            <a:pPr lvl="0" algn="just"/>
            <a:r>
              <a:rPr lang="uk-UA" sz="1600" dirty="0" err="1"/>
              <a:t>Планы</a:t>
            </a:r>
            <a:r>
              <a:rPr lang="uk-UA" sz="1600" dirty="0"/>
              <a:t> </a:t>
            </a:r>
            <a:r>
              <a:rPr lang="uk-UA" sz="1600" dirty="0" err="1"/>
              <a:t>генеральнаго</a:t>
            </a:r>
            <a:r>
              <a:rPr lang="uk-UA" sz="1600" dirty="0"/>
              <a:t> </a:t>
            </a:r>
            <a:r>
              <a:rPr lang="uk-UA" sz="1600" dirty="0" err="1"/>
              <a:t>межеванія</a:t>
            </a:r>
            <a:r>
              <a:rPr lang="uk-UA" sz="1600" dirty="0"/>
              <a:t> 1765-1836 гг. </a:t>
            </a:r>
            <a:r>
              <a:rPr lang="uk-UA" sz="1600" dirty="0" err="1"/>
              <a:t>Ольвиопольский</a:t>
            </a:r>
            <a:r>
              <a:rPr lang="uk-UA" sz="1600" dirty="0"/>
              <a:t> </a:t>
            </a:r>
            <a:r>
              <a:rPr lang="uk-UA" sz="1600" dirty="0" err="1"/>
              <a:t>уезд</a:t>
            </a:r>
            <a:r>
              <a:rPr lang="uk-UA" sz="1600" dirty="0"/>
              <a:t>: </a:t>
            </a:r>
            <a:r>
              <a:rPr lang="uk-UA" sz="1600" dirty="0" err="1"/>
              <a:t>Описаніе</a:t>
            </a:r>
            <a:r>
              <a:rPr lang="uk-UA" sz="1600" dirty="0"/>
              <a:t> </a:t>
            </a:r>
            <a:r>
              <a:rPr lang="uk-UA" sz="1600" dirty="0" err="1"/>
              <a:t>смежныхъ</a:t>
            </a:r>
            <a:r>
              <a:rPr lang="uk-UA" sz="1600" dirty="0"/>
              <a:t> </a:t>
            </a:r>
            <a:r>
              <a:rPr lang="uk-UA" sz="1600" dirty="0" err="1"/>
              <a:t>уездовъ</a:t>
            </a:r>
            <a:r>
              <a:rPr lang="uk-UA" sz="1600" dirty="0"/>
              <a:t> </a:t>
            </a:r>
            <a:r>
              <a:rPr lang="uk-UA" sz="1600" dirty="0" err="1"/>
              <a:t>Херсонской</a:t>
            </a:r>
            <a:r>
              <a:rPr lang="uk-UA" sz="1600" dirty="0"/>
              <a:t> губерній.</a:t>
            </a:r>
            <a:endParaRPr lang="ru-RU" sz="1600" dirty="0"/>
          </a:p>
          <a:p>
            <a:pPr lvl="0" algn="just"/>
            <a:r>
              <a:rPr lang="uk-UA" sz="1600" dirty="0"/>
              <a:t>Список </a:t>
            </a:r>
            <a:r>
              <a:rPr lang="uk-UA" sz="1600" dirty="0" err="1"/>
              <a:t>населенных</a:t>
            </a:r>
            <a:r>
              <a:rPr lang="uk-UA" sz="1600" dirty="0"/>
              <a:t> </a:t>
            </a:r>
            <a:r>
              <a:rPr lang="uk-UA" sz="1600" dirty="0" err="1"/>
              <a:t>мест</a:t>
            </a:r>
            <a:r>
              <a:rPr lang="uk-UA" sz="1600" dirty="0"/>
              <a:t> </a:t>
            </a:r>
            <a:r>
              <a:rPr lang="uk-UA" sz="1600" dirty="0" err="1"/>
              <a:t>Херсонской</a:t>
            </a:r>
            <a:r>
              <a:rPr lang="uk-UA" sz="1600" dirty="0"/>
              <a:t> </a:t>
            </a:r>
            <a:r>
              <a:rPr lang="uk-UA" sz="1600" dirty="0" err="1"/>
              <a:t>губернии</a:t>
            </a:r>
            <a:r>
              <a:rPr lang="uk-UA" sz="1600" dirty="0"/>
              <a:t>: </a:t>
            </a:r>
            <a:r>
              <a:rPr lang="uk-UA" sz="1600" dirty="0" err="1"/>
              <a:t>статистические</a:t>
            </a:r>
            <a:r>
              <a:rPr lang="uk-UA" sz="1600" dirty="0"/>
              <a:t> </a:t>
            </a:r>
            <a:r>
              <a:rPr lang="uk-UA" sz="1600" dirty="0" err="1"/>
              <a:t>данные</a:t>
            </a:r>
            <a:r>
              <a:rPr lang="uk-UA" sz="1600" dirty="0"/>
              <a:t> о </a:t>
            </a:r>
            <a:r>
              <a:rPr lang="uk-UA" sz="1600" dirty="0" err="1"/>
              <a:t>каждом</a:t>
            </a:r>
            <a:r>
              <a:rPr lang="uk-UA" sz="1600" dirty="0"/>
              <a:t> </a:t>
            </a:r>
            <a:r>
              <a:rPr lang="uk-UA" sz="1600" dirty="0" err="1"/>
              <a:t>поселении</a:t>
            </a:r>
            <a:r>
              <a:rPr lang="uk-UA" sz="1600" dirty="0"/>
              <a:t> / </a:t>
            </a:r>
            <a:r>
              <a:rPr lang="uk-UA" sz="1600" dirty="0" err="1"/>
              <a:t>Губернский</a:t>
            </a:r>
            <a:r>
              <a:rPr lang="uk-UA" sz="1600" dirty="0"/>
              <a:t> </a:t>
            </a:r>
            <a:r>
              <a:rPr lang="uk-UA" sz="1600" dirty="0" err="1"/>
              <a:t>статистический</a:t>
            </a:r>
            <a:r>
              <a:rPr lang="uk-UA" sz="1600" dirty="0"/>
              <a:t> </a:t>
            </a:r>
            <a:r>
              <a:rPr lang="uk-UA" sz="1600" dirty="0" err="1"/>
              <a:t>комитет</a:t>
            </a:r>
            <a:r>
              <a:rPr lang="uk-UA" sz="1600" dirty="0"/>
              <a:t>. ‒ Херсон, 1896. ‒560 </a:t>
            </a:r>
            <a:r>
              <a:rPr lang="uk-UA" sz="1600" u="sng" dirty="0">
                <a:hlinkClick r:id="rId5"/>
              </a:rPr>
              <a:t>http://history.org.ua/LiberUA/SpNasMestKherGub_1896/SpNasMestKherGub_1896.pdf</a:t>
            </a:r>
            <a:r>
              <a:rPr lang="uk-UA" sz="1600" dirty="0"/>
              <a:t> </a:t>
            </a:r>
            <a:endParaRPr lang="ru-RU" sz="1600" dirty="0"/>
          </a:p>
          <a:p>
            <a:pPr lvl="0" algn="just"/>
            <a:r>
              <a:rPr lang="uk-UA" sz="1600" dirty="0"/>
              <a:t>Херсонські єпархіальні відомості - [Електронний ресурс]. – </a:t>
            </a:r>
            <a:r>
              <a:rPr lang="uk-UA" sz="1600" u="sng" dirty="0">
                <a:hlinkClick r:id="rId6"/>
              </a:rPr>
              <a:t>https://odnb.odessa.ua/rarities/item/84#view</a:t>
            </a:r>
            <a:r>
              <a:rPr lang="uk-UA" sz="1600" dirty="0"/>
              <a:t> </a:t>
            </a:r>
            <a:endParaRPr lang="ru-RU" sz="1600" dirty="0"/>
          </a:p>
          <a:p>
            <a:pPr lvl="0" algn="just"/>
            <a:r>
              <a:rPr lang="uk-UA" sz="1600" dirty="0"/>
              <a:t>Краєзнавчі матеріали з історії села, матеріали усної історії, які знаходяться в кабінеті історії КЗ «</a:t>
            </a:r>
            <a:r>
              <a:rPr lang="uk-UA" sz="1600" dirty="0" err="1"/>
              <a:t>Олексіївський</a:t>
            </a:r>
            <a:r>
              <a:rPr lang="uk-UA" sz="1600" dirty="0"/>
              <a:t> ліцей».</a:t>
            </a:r>
            <a:endParaRPr lang="ru-RU" sz="1600" dirty="0"/>
          </a:p>
          <a:p>
            <a:pPr algn="just"/>
            <a:r>
              <a:rPr lang="uk-UA" sz="1600" b="1" dirty="0"/>
              <a:t>ІНТЕРНЕТ-РЕСУРСИ</a:t>
            </a:r>
            <a:r>
              <a:rPr lang="uk-UA" sz="1600" dirty="0"/>
              <a:t>  </a:t>
            </a:r>
            <a:endParaRPr lang="ru-RU" sz="1600" dirty="0"/>
          </a:p>
          <a:p>
            <a:pPr lvl="0" algn="just"/>
            <a:r>
              <a:rPr lang="uk-UA" sz="1600" u="sng" dirty="0">
                <a:hlinkClick r:id="rId7"/>
              </a:rPr>
              <a:t>https://ridnyj-kray.blogspot.com/p/blog-page_98.html</a:t>
            </a:r>
            <a:r>
              <a:rPr lang="uk-UA" sz="1600" dirty="0"/>
              <a:t> </a:t>
            </a:r>
            <a:r>
              <a:rPr lang="uk-UA" sz="1600" dirty="0" smtClean="0"/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6934426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а села Олексіївка, Бобринецький район, яндекс карта, гугл карта села  Олексіївка, Бобринецький рай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260" y="656217"/>
            <a:ext cx="5529889" cy="552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5806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1175</TotalTime>
  <Words>606</Words>
  <Application>Microsoft Office PowerPoint</Application>
  <PresentationFormat>Произвольный</PresentationFormat>
  <Paragraphs>62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Користувач</cp:lastModifiedBy>
  <cp:revision>57</cp:revision>
  <dcterms:created xsi:type="dcterms:W3CDTF">2021-11-09T20:11:59Z</dcterms:created>
  <dcterms:modified xsi:type="dcterms:W3CDTF">2025-04-14T08:40:53Z</dcterms:modified>
</cp:coreProperties>
</file>