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6" r:id="rId6"/>
    <p:sldId id="268" r:id="rId7"/>
    <p:sldId id="262" r:id="rId8"/>
    <p:sldId id="264" r:id="rId9"/>
    <p:sldId id="267" r:id="rId10"/>
    <p:sldId id="265" r:id="rId11"/>
    <p:sldId id="269" r:id="rId12"/>
    <p:sldId id="275" r:id="rId13"/>
    <p:sldId id="273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uk-UA" dirty="0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21.04.2025</a:t>
            </a:fld>
            <a:endParaRPr lang="ru-R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376264"/>
          </a:xfrm>
        </p:spPr>
        <p:txBody>
          <a:bodyPr>
            <a:normAutofit/>
          </a:bodyPr>
          <a:lstStyle/>
          <a:p>
            <a:pPr algn="ctr"/>
            <a:r>
              <a:rPr lang="uk-UA" sz="6000" dirty="0" err="1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Муралізм</a:t>
            </a:r>
            <a:r>
              <a:rPr lang="uk-UA" sz="60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та </a:t>
            </a:r>
            <a:r>
              <a:rPr lang="uk-UA" sz="6000" dirty="0" err="1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стріт-арт</a:t>
            </a:r>
            <a:r>
              <a:rPr lang="uk-UA" sz="60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міста Конотоп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3611606"/>
            <a:ext cx="4646890" cy="3032103"/>
          </a:xfrm>
        </p:spPr>
        <p:txBody>
          <a:bodyPr>
            <a:normAutofit fontScale="70000" lnSpcReduction="20000"/>
          </a:bodyPr>
          <a:lstStyle/>
          <a:p>
            <a:pPr algn="l"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Роботу виконала:</a:t>
            </a:r>
          </a:p>
          <a:p>
            <a:pPr algn="l"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Артеменко Мирослава Володимирівна, 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учениця 9-А класу </a:t>
            </a:r>
          </a:p>
          <a:p>
            <a:pPr algn="l"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Конотопського ліцею № 10</a:t>
            </a:r>
          </a:p>
          <a:p>
            <a:pPr algn="l">
              <a:defRPr/>
            </a:pPr>
            <a:endParaRPr lang="uk-UA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Науковий керівник: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Михайлик Оксана Олександрівна,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історії Конотопського ліцею №10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спеціаліст І кваліфікаційної категорі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</a:t>
            </a:r>
            <a:endParaRPr lang="ru-RU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2" descr="У Конотопі завершили створення муралу на будівлі музею + ФОТО | Голос  Конотоп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17032"/>
            <a:ext cx="3448513" cy="258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РОБОТА НАД ПРОЄКТОМ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32560"/>
            <a:ext cx="3799645" cy="3180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64904"/>
            <a:ext cx="3349427" cy="368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 ДОСЛІДЖЕННЯ: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ru-RU" sz="4000" dirty="0" err="1">
                <a:latin typeface="Times New Roman" panose="02020603050405020304" pitchFamily="18" charset="0"/>
                <a:cs typeface="Times New Roman" pitchFamily="18" charset="0"/>
              </a:rPr>
              <a:t>р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itchFamily="18" charset="0"/>
              </a:rPr>
              <a:t>озробити</a:t>
            </a:r>
            <a:r>
              <a:rPr lang="ru-RU" sz="4000" dirty="0" smtClean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itchFamily="18" charset="0"/>
              </a:rPr>
              <a:t>авторський</a:t>
            </a:r>
            <a:r>
              <a:rPr lang="ru-RU" sz="4000" dirty="0" smtClean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itchFamily="18" charset="0"/>
              </a:rPr>
              <a:t>туристичний</a:t>
            </a:r>
            <a:r>
              <a:rPr lang="ru-RU" sz="4000" dirty="0" smtClean="0">
                <a:latin typeface="Times New Roman" panose="02020603050405020304" pitchFamily="18" charset="0"/>
                <a:cs typeface="Times New Roman" pitchFamily="18" charset="0"/>
              </a:rPr>
              <a:t> маршрут по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itchFamily="18" charset="0"/>
              </a:rPr>
              <a:t>місту</a:t>
            </a:r>
            <a:r>
              <a:rPr lang="ru-RU" sz="4000" dirty="0" smtClean="0">
                <a:latin typeface="Times New Roman" panose="02020603050405020304" pitchFamily="18" charset="0"/>
                <a:cs typeface="Times New Roman" pitchFamily="18" charset="0"/>
              </a:rPr>
              <a:t> Конотоп,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itchFamily="18" charset="0"/>
              </a:rPr>
              <a:t>що</a:t>
            </a:r>
            <a:r>
              <a:rPr lang="ru-RU" sz="4000" dirty="0" smtClean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поєднує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історико-культурну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спадщину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локальні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легенди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сучасні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туристичні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ЗАВДАННЯ ДОСЛІДЖЕННЯ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800" dirty="0">
                <a:latin typeface="Times New Roman"/>
                <a:ea typeface="Times New Roman"/>
                <a:cs typeface="Times New Roman"/>
              </a:rPr>
              <a:t>Проаналізувати історико-культурний потенціал міста Конотоп.</a:t>
            </a:r>
            <a:endParaRPr lang="uk-UA" sz="20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800" dirty="0">
                <a:latin typeface="Times New Roman"/>
                <a:ea typeface="Times New Roman"/>
                <a:cs typeface="Times New Roman"/>
              </a:rPr>
              <a:t>Дослідити сучасний стан туристичної інфраструктури міста.</a:t>
            </a:r>
            <a:endParaRPr lang="uk-UA" sz="20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800" dirty="0">
                <a:latin typeface="Times New Roman"/>
                <a:ea typeface="Times New Roman"/>
                <a:cs typeface="Times New Roman"/>
              </a:rPr>
              <a:t>Визначити ключові туристичні об'єкти, включаючи маловідомі, але цікаві місця.</a:t>
            </a:r>
            <a:endParaRPr lang="uk-UA" sz="20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800" dirty="0">
                <a:latin typeface="Times New Roman"/>
                <a:ea typeface="Times New Roman"/>
                <a:cs typeface="Times New Roman"/>
              </a:rPr>
              <a:t>Розробити маршрут з описом зупинок, логістики та пропозицією інтерактивних елементів.</a:t>
            </a:r>
            <a:endParaRPr lang="uk-UA" sz="20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800" dirty="0">
                <a:latin typeface="Times New Roman"/>
                <a:ea typeface="Times New Roman"/>
                <a:cs typeface="Times New Roman"/>
              </a:rPr>
              <a:t>Запропонувати шляхи популяризації маршруту серед туристів.</a:t>
            </a:r>
            <a:endParaRPr lang="uk-UA" sz="2000" dirty="0">
              <a:latin typeface="Calibri"/>
              <a:ea typeface="Times New Roman"/>
              <a:cs typeface="Times New Roman"/>
            </a:endParaRPr>
          </a:p>
          <a:p>
            <a:pPr marL="0" indent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Мурал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Олександра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Лазаревського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3" descr="A building with a painting on the side&#10;&#10;AI-generated content may be incorrect.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556792"/>
            <a:ext cx="3994863" cy="311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36912"/>
            <a:ext cx="3493443" cy="368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56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712968" cy="108012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Казимиру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Малевичу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861" y="1772816"/>
            <a:ext cx="458535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3934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Будівля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 «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Malevich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67049"/>
            <a:ext cx="4608512" cy="5357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257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Мурал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Казимира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Малевича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3943375" cy="297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068960"/>
            <a:ext cx="4226917" cy="318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31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Патріотичні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мурали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стріт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-арт)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484784"/>
            <a:ext cx="4032448" cy="3028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52" y="3140968"/>
            <a:ext cx="390255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62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6440"/>
          </a:xfrm>
        </p:spPr>
        <p:txBody>
          <a:bodyPr>
            <a:normAutofit/>
          </a:bodyPr>
          <a:lstStyle/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4047551" cy="303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56992"/>
            <a:ext cx="4397370" cy="330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611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стріт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-арту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738226" cy="4964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94729"/>
            <a:ext cx="4866253" cy="2984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6451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Створений туристичний маршрут на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Google-</a:t>
            </a:r>
            <a:r>
              <a:rPr lang="uk-UA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карті</a:t>
            </a:r>
            <a:endParaRPr lang="uk-UA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785" y="1935163"/>
            <a:ext cx="6706429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772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39552" y="1484784"/>
            <a:ext cx="8147248" cy="4839816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Конотоп 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активно </a:t>
            </a:r>
            <a:r>
              <a:rPr lang="ru-RU" sz="1800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інтегрує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сучасне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мистецтво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міський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простір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Мурали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та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елементи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стріт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-арту не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прикрашають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місто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а й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формують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культурну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ідентичність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роблячи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простір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привабливішим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мешканців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туристів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Міські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мурали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—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не просто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естетика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а </a:t>
            </a:r>
            <a:r>
              <a:rPr lang="ru-RU" sz="1800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меседж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Вони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несуть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собі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соціальні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історичні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патріотичні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й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екологічні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ідеї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змушують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замислитись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зупинитись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подивитись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інакше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буденність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Туристичний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маршрут на тему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стріт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-арту —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новий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формат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знайомства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містом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sz="1800" dirty="0" smtClean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800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Розвиток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стріт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-арту в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Конотопі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стати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потужним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інструментом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міського</a:t>
            </a:r>
            <a:r>
              <a:rPr lang="ru-RU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брендингу</a:t>
            </a:r>
            <a:r>
              <a:rPr lang="ru-RU" sz="18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2228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2328288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3862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ік">
  <a:themeElements>
    <a:clrScheme name="Поті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і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і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227</Words>
  <Application>Microsoft Office PowerPoint</Application>
  <PresentationFormat>Екран (4:3)</PresentationFormat>
  <Paragraphs>32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5" baseType="lpstr">
      <vt:lpstr>Потік</vt:lpstr>
      <vt:lpstr>Муралізм та стріт-арт міста Конотоп</vt:lpstr>
      <vt:lpstr>РОБОТА НАД ПРОЄКТОМ</vt:lpstr>
      <vt:lpstr>МЕТА ДОСЛІДЖЕННЯ:</vt:lpstr>
      <vt:lpstr>ЗАВДАННЯ ДОСЛІДЖЕННЯ:</vt:lpstr>
      <vt:lpstr>Мурал Олександра Лазаревського</vt:lpstr>
      <vt:lpstr> Пам’ятник Казимиру Малевичу</vt:lpstr>
      <vt:lpstr>Будівля кафе «Malevich»</vt:lpstr>
      <vt:lpstr>Мурал Казимира Малевича</vt:lpstr>
      <vt:lpstr>Патріотичні мурали (стріт-арт)</vt:lpstr>
      <vt:lpstr>Презентація PowerPoint</vt:lpstr>
      <vt:lpstr>Процес створення стріт-арту</vt:lpstr>
      <vt:lpstr>Створений туристичний маршрут на Google-карті</vt:lpstr>
      <vt:lpstr>ВИСНОВКИ:</vt:lpstr>
      <vt:lpstr> 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 СТВОРЕННЯ ТА РОЗВИТКУ МЕТЕОРОЛОГІЧНОЇ СТАНЦІЇ КОНОТОП</dc:title>
  <dc:creator>2к</dc:creator>
  <cp:lastModifiedBy>Користувач Windows</cp:lastModifiedBy>
  <cp:revision>24</cp:revision>
  <dcterms:modified xsi:type="dcterms:W3CDTF">2025-04-21T14:31:30Z</dcterms:modified>
</cp:coreProperties>
</file>