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presentationml.presentation.main+xml" PartName="/ppt/presentation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presProps+xml" PartName="/ppt/presProps.xml"/>
  <Override ContentType="application/vnd.openxmlformats-officedocument.presentationml.viewProps+xml" PartName="/ppt/viewProps.xml"/>
  <Override ContentType="application/vnd.openxmlformats-officedocument.theme+xml" PartName="/ppt/theme/them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package.core-properties+xml" PartName="/docProps/core.xml"/>
  <Override ContentType="application/vnd.openxmlformats-officedocument.extended-properties+xml" PartName="/docProps/app.xml"/>
  <Override ContentType="application/vnd.openxmlformats-officedocument.custom-properties+xml" PartName="/docProps/custom.xml"/>
</Types>
</file>

<file path=_rels/.rels><?xml version="1.0" encoding="UTF-8" standalone="yes" ?><Relationships xmlns="http://schemas.openxmlformats.org/package/2006/relationships"><Relationship Id="rId3" Target="docProps/core.xml" Type="http://schemas.openxmlformats.org/package/2006/relationships/metadata/core-properties"/><Relationship Id="rId2" Target="docProps/thumbnail.jpeg" Type="http://schemas.openxmlformats.org/package/2006/relationships/metadata/thumbnail"/><Relationship Id="rId1" Target="ppt/presentation.xml" Type="http://schemas.openxmlformats.org/officeDocument/2006/relationships/officeDocument"/><Relationship Id="rId4" Target="docProps/app.xml" Type="http://schemas.openxmlformats.org/officeDocument/2006/relationships/extended-properties"/><Relationship Id="rId5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8288000" cy="10287000"/>
  <p:notesSz cx="6858000" cy="9144000"/>
  <p:embeddedFontLst>
    <p:embeddedFont>
      <p:font typeface="Playfair Display Bold" panose="020B0604020202020204" charset="-52"/>
      <p:regular r:id="rId17"/>
    </p:embeddedFont>
    <p:embeddedFont>
      <p:font typeface="Playfair Display Bold Italics" panose="020B0604020202020204" charset="-52"/>
      <p:regular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37" d="100"/>
          <a:sy n="37" d="100"/>
        </p:scale>
        <p:origin x="1714" y="63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8" Target="../media/image7.png" Type="http://schemas.openxmlformats.org/officeDocument/2006/relationships/image"/><Relationship Id="rId3" Target="../media/image2.png" Type="http://schemas.openxmlformats.org/officeDocument/2006/relationships/image"/><Relationship Id="rId7" Target="../media/image6.svg" Type="http://schemas.openxmlformats.org/officeDocument/2006/relationships/image"/><Relationship Id="rId2" Target="../media/image1.jpeg" Type="http://schemas.openxmlformats.org/officeDocument/2006/relationships/image"/><Relationship Id="rId1" Target="../slideLayouts/slideLayout7.xml" Type="http://schemas.openxmlformats.org/officeDocument/2006/relationships/slideLayout"/><Relationship Id="rId6" Target="../media/image5.png" Type="http://schemas.openxmlformats.org/officeDocument/2006/relationships/image"/><Relationship Id="rId11" Target="../media/image10.jpeg" Type="http://schemas.openxmlformats.org/officeDocument/2006/relationships/image"/><Relationship Id="rId5" Target="../media/image4.png" Type="http://schemas.openxmlformats.org/officeDocument/2006/relationships/image"/><Relationship Id="rId10" Target="../media/image9.png" Type="http://schemas.openxmlformats.org/officeDocument/2006/relationships/image"/><Relationship Id="rId4" Target="../media/image3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3.png"/><Relationship Id="rId9" Type="http://schemas.openxmlformats.org/officeDocument/2006/relationships/image" Target="../media/image9.png"/></Relationships>
</file>

<file path=ppt/slides/_rels/slide3.xml.rels><?xml version="1.0" encoding="UTF-8" standalone="yes" ?><Relationships xmlns="http://schemas.openxmlformats.org/package/2006/relationships"><Relationship Id="rId8" Target="../media/image8.svg" Type="http://schemas.openxmlformats.org/officeDocument/2006/relationships/image"/><Relationship Id="rId3" Target="../media/image2.png" Type="http://schemas.openxmlformats.org/officeDocument/2006/relationships/image"/><Relationship Id="rId7" Target="../media/image7.png" Type="http://schemas.openxmlformats.org/officeDocument/2006/relationships/image"/><Relationship Id="rId2" Target="../media/image1.jpeg" Type="http://schemas.openxmlformats.org/officeDocument/2006/relationships/image"/><Relationship Id="rId1" Target="../slideLayouts/slideLayout7.xml" Type="http://schemas.openxmlformats.org/officeDocument/2006/relationships/slideLayout"/><Relationship Id="rId6" Target="../media/image6.svg" Type="http://schemas.openxmlformats.org/officeDocument/2006/relationships/image"/><Relationship Id="rId11" Target="../media/image13.jpeg" Type="http://schemas.openxmlformats.org/officeDocument/2006/relationships/image"/><Relationship Id="rId5" Target="../media/image5.png" Type="http://schemas.openxmlformats.org/officeDocument/2006/relationships/image"/><Relationship Id="rId10" Target="../media/image12.png" Type="http://schemas.openxmlformats.org/officeDocument/2006/relationships/image"/><Relationship Id="rId4" Target="../media/image3.png" Type="http://schemas.openxmlformats.org/officeDocument/2006/relationships/image"/><Relationship Id="rId9" Target="../media/image11.png" Type="http://schemas.openxmlformats.org/officeDocument/2006/relationships/image"/></Relationships>
</file>

<file path=ppt/slides/_rels/slide4.xml.rels><?xml version="1.0" encoding="UTF-8" standalone="yes" ?><Relationships xmlns="http://schemas.openxmlformats.org/package/2006/relationships"><Relationship Id="rId8" Target="../media/image8.svg" Type="http://schemas.openxmlformats.org/officeDocument/2006/relationships/image"/><Relationship Id="rId13" Target="../media/image16.jpeg" Type="http://schemas.openxmlformats.org/officeDocument/2006/relationships/image"/><Relationship Id="rId3" Target="../media/image2.png" Type="http://schemas.openxmlformats.org/officeDocument/2006/relationships/image"/><Relationship Id="rId7" Target="../media/image7.png" Type="http://schemas.openxmlformats.org/officeDocument/2006/relationships/image"/><Relationship Id="rId12" Target="../media/image15.png" Type="http://schemas.openxmlformats.org/officeDocument/2006/relationships/image"/><Relationship Id="rId2" Target="../media/image1.jpeg" Type="http://schemas.openxmlformats.org/officeDocument/2006/relationships/image"/><Relationship Id="rId1" Target="../slideLayouts/slideLayout7.xml" Type="http://schemas.openxmlformats.org/officeDocument/2006/relationships/slideLayout"/><Relationship Id="rId6" Target="../media/image6.svg" Type="http://schemas.openxmlformats.org/officeDocument/2006/relationships/image"/><Relationship Id="rId11" Target="../media/image14.png" Type="http://schemas.openxmlformats.org/officeDocument/2006/relationships/image"/><Relationship Id="rId5" Target="../media/image5.png" Type="http://schemas.openxmlformats.org/officeDocument/2006/relationships/image"/><Relationship Id="rId10" Target="../media/image9.png" Type="http://schemas.openxmlformats.org/officeDocument/2006/relationships/image"/><Relationship Id="rId4" Target="../media/image3.png" Type="http://schemas.openxmlformats.org/officeDocument/2006/relationships/image"/><Relationship Id="rId9" Target="../media/image11.png" Type="http://schemas.openxmlformats.org/officeDocument/2006/relationships/image"/></Relationships>
</file>

<file path=ppt/slides/_rels/slide5.xml.rels><?xml version="1.0" encoding="UTF-8" standalone="yes" ?><Relationships xmlns="http://schemas.openxmlformats.org/package/2006/relationships"><Relationship Id="rId8" Target="../media/image8.svg" Type="http://schemas.openxmlformats.org/officeDocument/2006/relationships/image"/><Relationship Id="rId3" Target="../media/image2.png" Type="http://schemas.openxmlformats.org/officeDocument/2006/relationships/image"/><Relationship Id="rId7" Target="../media/image7.png" Type="http://schemas.openxmlformats.org/officeDocument/2006/relationships/image"/><Relationship Id="rId2" Target="../media/image1.jpeg" Type="http://schemas.openxmlformats.org/officeDocument/2006/relationships/image"/><Relationship Id="rId1" Target="../slideLayouts/slideLayout7.xml" Type="http://schemas.openxmlformats.org/officeDocument/2006/relationships/slideLayout"/><Relationship Id="rId6" Target="../media/image6.svg" Type="http://schemas.openxmlformats.org/officeDocument/2006/relationships/image"/><Relationship Id="rId11" Target="../media/image19.jpeg" Type="http://schemas.openxmlformats.org/officeDocument/2006/relationships/image"/><Relationship Id="rId5" Target="../media/image5.png" Type="http://schemas.openxmlformats.org/officeDocument/2006/relationships/image"/><Relationship Id="rId10" Target="../media/image18.png" Type="http://schemas.openxmlformats.org/officeDocument/2006/relationships/image"/><Relationship Id="rId4" Target="../media/image3.png" Type="http://schemas.openxmlformats.org/officeDocument/2006/relationships/image"/><Relationship Id="rId9" Target="../media/image17.jpeg" Type="http://schemas.openxmlformats.org/officeDocument/2006/relationships/image"/></Relationships>
</file>

<file path=ppt/slides/_rels/slide6.xml.rels><?xml version="1.0" encoding="UTF-8" standalone="yes" ?><Relationships xmlns="http://schemas.openxmlformats.org/package/2006/relationships"><Relationship Id="rId8" Target="../media/image8.svg" Type="http://schemas.openxmlformats.org/officeDocument/2006/relationships/image"/><Relationship Id="rId13" Target="../media/image23.jpeg" Type="http://schemas.openxmlformats.org/officeDocument/2006/relationships/image"/><Relationship Id="rId3" Target="../media/image2.png" Type="http://schemas.openxmlformats.org/officeDocument/2006/relationships/image"/><Relationship Id="rId7" Target="../media/image7.png" Type="http://schemas.openxmlformats.org/officeDocument/2006/relationships/image"/><Relationship Id="rId12" Target="../media/image22.jpeg" Type="http://schemas.openxmlformats.org/officeDocument/2006/relationships/image"/><Relationship Id="rId2" Target="../media/image1.jpeg" Type="http://schemas.openxmlformats.org/officeDocument/2006/relationships/image"/><Relationship Id="rId1" Target="../slideLayouts/slideLayout7.xml" Type="http://schemas.openxmlformats.org/officeDocument/2006/relationships/slideLayout"/><Relationship Id="rId6" Target="../media/image6.svg" Type="http://schemas.openxmlformats.org/officeDocument/2006/relationships/image"/><Relationship Id="rId11" Target="../media/image21.jpeg" Type="http://schemas.openxmlformats.org/officeDocument/2006/relationships/image"/><Relationship Id="rId5" Target="../media/image5.png" Type="http://schemas.openxmlformats.org/officeDocument/2006/relationships/image"/><Relationship Id="rId10" Target="../media/image20.jpeg" Type="http://schemas.openxmlformats.org/officeDocument/2006/relationships/image"/><Relationship Id="rId4" Target="../media/image3.png" Type="http://schemas.openxmlformats.org/officeDocument/2006/relationships/image"/><Relationship Id="rId9" Target="../media/image12.png" Type="http://schemas.openxmlformats.org/officeDocument/2006/relationships/image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25.png"/><Relationship Id="rId4" Type="http://schemas.openxmlformats.org/officeDocument/2006/relationships/image" Target="../media/image3.png"/><Relationship Id="rId9" Type="http://schemas.openxmlformats.org/officeDocument/2006/relationships/image" Target="../media/image24.png"/></Relationships>
</file>

<file path=ppt/slides/_rels/slide8.xml.rels><?xml version="1.0" encoding="UTF-8" standalone="yes" ?><Relationships xmlns="http://schemas.openxmlformats.org/package/2006/relationships"><Relationship Id="rId8" Target="../media/image8.svg" Type="http://schemas.openxmlformats.org/officeDocument/2006/relationships/image"/><Relationship Id="rId3" Target="../media/image2.png" Type="http://schemas.openxmlformats.org/officeDocument/2006/relationships/image"/><Relationship Id="rId7" Target="../media/image7.png" Type="http://schemas.openxmlformats.org/officeDocument/2006/relationships/image"/><Relationship Id="rId12" Target="../media/image29.jpeg" Type="http://schemas.openxmlformats.org/officeDocument/2006/relationships/image"/><Relationship Id="rId2" Target="../media/image1.jpeg" Type="http://schemas.openxmlformats.org/officeDocument/2006/relationships/image"/><Relationship Id="rId1" Target="../slideLayouts/slideLayout7.xml" Type="http://schemas.openxmlformats.org/officeDocument/2006/relationships/slideLayout"/><Relationship Id="rId6" Target="../media/image6.svg" Type="http://schemas.openxmlformats.org/officeDocument/2006/relationships/image"/><Relationship Id="rId11" Target="../media/image28.png" Type="http://schemas.openxmlformats.org/officeDocument/2006/relationships/image"/><Relationship Id="rId5" Target="../media/image5.png" Type="http://schemas.openxmlformats.org/officeDocument/2006/relationships/image"/><Relationship Id="rId10" Target="../media/image27.png" Type="http://schemas.openxmlformats.org/officeDocument/2006/relationships/image"/><Relationship Id="rId4" Target="../media/image3.png" Type="http://schemas.openxmlformats.org/officeDocument/2006/relationships/image"/><Relationship Id="rId9" Target="../media/image26.png" Type="http://schemas.openxmlformats.org/officeDocument/2006/relationships/image"/></Relationships>
</file>

<file path=ppt/slides/_rels/slide9.xml.rels><?xml version="1.0" encoding="UTF-8" standalone="yes" ?><Relationships xmlns="http://schemas.openxmlformats.org/package/2006/relationships"><Relationship Id="rId8" Target="../media/image8.svg" Type="http://schemas.openxmlformats.org/officeDocument/2006/relationships/image"/><Relationship Id="rId13" Target="../media/image33.jpeg" Type="http://schemas.openxmlformats.org/officeDocument/2006/relationships/image"/><Relationship Id="rId3" Target="../media/image2.png" Type="http://schemas.openxmlformats.org/officeDocument/2006/relationships/image"/><Relationship Id="rId7" Target="../media/image7.png" Type="http://schemas.openxmlformats.org/officeDocument/2006/relationships/image"/><Relationship Id="rId12" Target="../media/image32.jpeg" Type="http://schemas.openxmlformats.org/officeDocument/2006/relationships/image"/><Relationship Id="rId2" Target="../media/image1.jpeg" Type="http://schemas.openxmlformats.org/officeDocument/2006/relationships/image"/><Relationship Id="rId1" Target="../slideLayouts/slideLayout7.xml" Type="http://schemas.openxmlformats.org/officeDocument/2006/relationships/slideLayout"/><Relationship Id="rId6" Target="../media/image6.svg" Type="http://schemas.openxmlformats.org/officeDocument/2006/relationships/image"/><Relationship Id="rId11" Target="../media/image31.jpeg" Type="http://schemas.openxmlformats.org/officeDocument/2006/relationships/image"/><Relationship Id="rId5" Target="../media/image5.png" Type="http://schemas.openxmlformats.org/officeDocument/2006/relationships/image"/><Relationship Id="rId10" Target="../media/image30.jpeg" Type="http://schemas.openxmlformats.org/officeDocument/2006/relationships/image"/><Relationship Id="rId4" Target="../media/image3.png" Type="http://schemas.openxmlformats.org/officeDocument/2006/relationships/image"/><Relationship Id="rId9" Target="../media/image11.png" Type="http://schemas.openxmlformats.org/officeDocument/2006/relationships/image"/><Relationship Id="rId14" Target="../media/image34.jpeg" Type="http://schemas.openxmlformats.org/officeDocument/2006/relationships/image"/></Relationships>
</file>

<file path=ppt/slides/_rels/slide10.xml.rels><?xml version="1.0" encoding="UTF-8" standalone="yes" ?><Relationships xmlns="http://schemas.openxmlformats.org/package/2006/relationships"><Relationship Id="rId8" Target="../media/image8.svg" Type="http://schemas.openxmlformats.org/officeDocument/2006/relationships/image"/><Relationship Id="rId13" Target="../media/image38.jpeg" Type="http://schemas.openxmlformats.org/officeDocument/2006/relationships/image"/><Relationship Id="rId3" Target="../media/image2.png" Type="http://schemas.openxmlformats.org/officeDocument/2006/relationships/image"/><Relationship Id="rId7" Target="../media/image7.png" Type="http://schemas.openxmlformats.org/officeDocument/2006/relationships/image"/><Relationship Id="rId12" Target="../media/image37.png" Type="http://schemas.openxmlformats.org/officeDocument/2006/relationships/image"/><Relationship Id="rId2" Target="../media/image1.jpeg" Type="http://schemas.openxmlformats.org/officeDocument/2006/relationships/image"/><Relationship Id="rId1" Target="../slideLayouts/slideLayout7.xml" Type="http://schemas.openxmlformats.org/officeDocument/2006/relationships/slideLayout"/><Relationship Id="rId6" Target="../media/image6.svg" Type="http://schemas.openxmlformats.org/officeDocument/2006/relationships/image"/><Relationship Id="rId11" Target="../media/image36.png" Type="http://schemas.openxmlformats.org/officeDocument/2006/relationships/image"/><Relationship Id="rId5" Target="../media/image5.png" Type="http://schemas.openxmlformats.org/officeDocument/2006/relationships/image"/><Relationship Id="rId10" Target="../media/image35.png" Type="http://schemas.openxmlformats.org/officeDocument/2006/relationships/image"/><Relationship Id="rId4" Target="../media/image3.png" Type="http://schemas.openxmlformats.org/officeDocument/2006/relationships/image"/><Relationship Id="rId9" Target="../media/image11.png" Type="http://schemas.openxmlformats.org/officeDocument/2006/relationships/image"/><Relationship Id="rId14" Target="../media/image39.jpeg" Type="http://schemas.openxmlformats.org/officeDocument/2006/relationships/image"/></Relationships>
</file>

<file path=ppt/slides/_rels/slide11.xml.rels><?xml version="1.0" encoding="UTF-8" standalone="yes" ?><Relationships xmlns="http://schemas.openxmlformats.org/package/2006/relationships"><Relationship Id="rId8" Target="../media/image8.svg" Type="http://schemas.openxmlformats.org/officeDocument/2006/relationships/image"/><Relationship Id="rId13" Target="../media/image43.jpeg" Type="http://schemas.openxmlformats.org/officeDocument/2006/relationships/image"/><Relationship Id="rId3" Target="../media/image2.png" Type="http://schemas.openxmlformats.org/officeDocument/2006/relationships/image"/><Relationship Id="rId7" Target="../media/image7.png" Type="http://schemas.openxmlformats.org/officeDocument/2006/relationships/image"/><Relationship Id="rId12" Target="../media/image42.jpeg" Type="http://schemas.openxmlformats.org/officeDocument/2006/relationships/image"/><Relationship Id="rId2" Target="../media/image1.jpeg" Type="http://schemas.openxmlformats.org/officeDocument/2006/relationships/image"/><Relationship Id="rId1" Target="../slideLayouts/slideLayout7.xml" Type="http://schemas.openxmlformats.org/officeDocument/2006/relationships/slideLayout"/><Relationship Id="rId6" Target="../media/image6.svg" Type="http://schemas.openxmlformats.org/officeDocument/2006/relationships/image"/><Relationship Id="rId11" Target="../media/image41.jpeg" Type="http://schemas.openxmlformats.org/officeDocument/2006/relationships/image"/><Relationship Id="rId5" Target="../media/image5.png" Type="http://schemas.openxmlformats.org/officeDocument/2006/relationships/image"/><Relationship Id="rId10" Target="../media/image40.jpeg" Type="http://schemas.openxmlformats.org/officeDocument/2006/relationships/image"/><Relationship Id="rId4" Target="../media/image3.png" Type="http://schemas.openxmlformats.org/officeDocument/2006/relationships/image"/><Relationship Id="rId9" Target="../media/image12.png" Type="http://schemas.openxmlformats.org/officeDocument/2006/relationships/image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3.png"/><Relationship Id="rId7" Type="http://schemas.openxmlformats.org/officeDocument/2006/relationships/image" Target="../media/image8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13.xml.rels><?xml version="1.0" encoding="UTF-8" standalone="yes" ?><Relationships xmlns="http://schemas.openxmlformats.org/package/2006/relationships"><Relationship Id="rId8" Target="https://www.facebook.com/groups/367561280390303/permalink/1186918248454598/?rdid=7Jg6kHBynd0yvEkp" TargetMode="External" Type="http://schemas.openxmlformats.org/officeDocument/2006/relationships/hyperlink"/><Relationship Id="rId13" Target="https://www.facebook.com/groups/367561280390303/permalink/1216218892191200/?rdid=NVH2phXNhIaGfYSw" TargetMode="External" Type="http://schemas.openxmlformats.org/officeDocument/2006/relationships/hyperlink"/><Relationship Id="rId3" Target="https://www.facebook.co/" TargetMode="External" Type="http://schemas.openxmlformats.org/officeDocument/2006/relationships/hyperlink"/><Relationship Id="rId7" Target="../media/image6.svg" Type="http://schemas.openxmlformats.org/officeDocument/2006/relationships/image"/><Relationship Id="rId12" Target="../media/image46.jpeg" Type="http://schemas.openxmlformats.org/officeDocument/2006/relationships/image"/><Relationship Id="rId2" Target="../media/image1.jpeg" Type="http://schemas.openxmlformats.org/officeDocument/2006/relationships/image"/><Relationship Id="rId1" Target="../slideLayouts/slideLayout7.xml" Type="http://schemas.openxmlformats.org/officeDocument/2006/relationships/slideLayout"/><Relationship Id="rId6" Target="../media/image5.png" Type="http://schemas.openxmlformats.org/officeDocument/2006/relationships/image"/><Relationship Id="rId11" Target="../media/image45.png" Type="http://schemas.openxmlformats.org/officeDocument/2006/relationships/image"/><Relationship Id="rId5" Target="../media/image3.png" Type="http://schemas.openxmlformats.org/officeDocument/2006/relationships/image"/><Relationship Id="rId10" Target="https://www.facebook.com/viknomuzey" TargetMode="External" Type="http://schemas.openxmlformats.org/officeDocument/2006/relationships/hyperlink"/><Relationship Id="rId4" Target="https://www.facebook.com/groups/367561280390303/permalink/1181092369037186/?rdid=jUAK06tUIW12PL1Z" TargetMode="External" Type="http://schemas.openxmlformats.org/officeDocument/2006/relationships/hyperlink"/><Relationship Id="rId9" Target="../media/image44.jpeg" Type="http://schemas.openxmlformats.org/officeDocument/2006/relationships/image"/><Relationship Id="rId14" Target="../media/image47.jpeg" Type="http://schemas.openxmlformats.org/officeDocument/2006/relationships/image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3.png"/><Relationship Id="rId7" Type="http://schemas.openxmlformats.org/officeDocument/2006/relationships/image" Target="../media/image8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15.xml.rels><?xml version="1.0" encoding="UTF-8" standalone="yes" ?><Relationships xmlns="http://schemas.openxmlformats.org/package/2006/relationships"><Relationship Id="rId8" Target="../media/image12.png" Type="http://schemas.openxmlformats.org/officeDocument/2006/relationships/image"/><Relationship Id="rId3" Target="../media/image3.png" Type="http://schemas.openxmlformats.org/officeDocument/2006/relationships/image"/><Relationship Id="rId7" Target="../media/image8.svg" Type="http://schemas.openxmlformats.org/officeDocument/2006/relationships/image"/><Relationship Id="rId2" Target="../media/image1.jpeg" Type="http://schemas.openxmlformats.org/officeDocument/2006/relationships/image"/><Relationship Id="rId1" Target="../slideLayouts/slideLayout7.xml" Type="http://schemas.openxmlformats.org/officeDocument/2006/relationships/slideLayout"/><Relationship Id="rId6" Target="../media/image7.png" Type="http://schemas.openxmlformats.org/officeDocument/2006/relationships/image"/><Relationship Id="rId5" Target="../media/image6.svg" Type="http://schemas.openxmlformats.org/officeDocument/2006/relationships/image"/><Relationship Id="rId10" Target="../media/image49.png" Type="http://schemas.openxmlformats.org/officeDocument/2006/relationships/image"/><Relationship Id="rId4" Target="../media/image5.png" Type="http://schemas.openxmlformats.org/officeDocument/2006/relationships/image"/><Relationship Id="rId9" Target="../media/image48.jpeg" Type="http://schemas.openxmlformats.org/officeDocument/2006/relationships/imag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 rot="-5400000">
            <a:off x="3863568" y="-1314200"/>
            <a:ext cx="9567653" cy="12722943"/>
          </a:xfrm>
          <a:custGeom>
            <a:avLst/>
            <a:gdLst/>
            <a:ahLst/>
            <a:cxnLst/>
            <a:rect l="l" t="t" r="r" b="b"/>
            <a:pathLst>
              <a:path w="9567653" h="12722943">
                <a:moveTo>
                  <a:pt x="0" y="0"/>
                </a:moveTo>
                <a:lnTo>
                  <a:pt x="9567653" y="0"/>
                </a:lnTo>
                <a:lnTo>
                  <a:pt x="9567653" y="12722943"/>
                </a:lnTo>
                <a:lnTo>
                  <a:pt x="0" y="1272294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10581797">
            <a:off x="10014381" y="-726525"/>
            <a:ext cx="10446292" cy="3767194"/>
          </a:xfrm>
          <a:custGeom>
            <a:avLst/>
            <a:gdLst/>
            <a:ahLst/>
            <a:cxnLst/>
            <a:rect l="l" t="t" r="r" b="b"/>
            <a:pathLst>
              <a:path w="10446292" h="3767194">
                <a:moveTo>
                  <a:pt x="0" y="0"/>
                </a:moveTo>
                <a:lnTo>
                  <a:pt x="10446292" y="0"/>
                </a:lnTo>
                <a:lnTo>
                  <a:pt x="10446292" y="3767194"/>
                </a:lnTo>
                <a:lnTo>
                  <a:pt x="0" y="376719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581797" flipH="1">
            <a:off x="-1999569" y="8585871"/>
            <a:ext cx="10446292" cy="3767194"/>
          </a:xfrm>
          <a:custGeom>
            <a:avLst/>
            <a:gdLst/>
            <a:ahLst/>
            <a:cxnLst/>
            <a:rect l="l" t="t" r="r" b="b"/>
            <a:pathLst>
              <a:path w="10446292" h="3767194">
                <a:moveTo>
                  <a:pt x="10446292" y="0"/>
                </a:moveTo>
                <a:lnTo>
                  <a:pt x="0" y="0"/>
                </a:lnTo>
                <a:lnTo>
                  <a:pt x="0" y="3767194"/>
                </a:lnTo>
                <a:lnTo>
                  <a:pt x="10446292" y="3767194"/>
                </a:lnTo>
                <a:lnTo>
                  <a:pt x="10446292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1591182">
            <a:off x="-968127" y="1082339"/>
            <a:ext cx="6508100" cy="2621703"/>
          </a:xfrm>
          <a:custGeom>
            <a:avLst/>
            <a:gdLst/>
            <a:ahLst/>
            <a:cxnLst/>
            <a:rect l="l" t="t" r="r" b="b"/>
            <a:pathLst>
              <a:path w="6508100" h="2621703">
                <a:moveTo>
                  <a:pt x="0" y="0"/>
                </a:moveTo>
                <a:lnTo>
                  <a:pt x="6508100" y="0"/>
                </a:lnTo>
                <a:lnTo>
                  <a:pt x="6508100" y="2621703"/>
                </a:lnTo>
                <a:lnTo>
                  <a:pt x="0" y="262170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295956" y="9258300"/>
            <a:ext cx="5836575" cy="4340289"/>
          </a:xfrm>
          <a:custGeom>
            <a:avLst/>
            <a:gdLst/>
            <a:ahLst/>
            <a:cxnLst/>
            <a:rect l="l" t="t" r="r" b="b"/>
            <a:pathLst>
              <a:path w="5836575" h="4340289">
                <a:moveTo>
                  <a:pt x="0" y="0"/>
                </a:moveTo>
                <a:lnTo>
                  <a:pt x="5836575" y="0"/>
                </a:lnTo>
                <a:lnTo>
                  <a:pt x="5836575" y="4340289"/>
                </a:lnTo>
                <a:lnTo>
                  <a:pt x="0" y="434028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3061276" y="-2971332"/>
            <a:ext cx="5755947" cy="4604757"/>
          </a:xfrm>
          <a:custGeom>
            <a:avLst/>
            <a:gdLst/>
            <a:ahLst/>
            <a:cxnLst/>
            <a:rect l="l" t="t" r="r" b="b"/>
            <a:pathLst>
              <a:path w="5755947" h="4604757">
                <a:moveTo>
                  <a:pt x="0" y="0"/>
                </a:moveTo>
                <a:lnTo>
                  <a:pt x="5755947" y="0"/>
                </a:lnTo>
                <a:lnTo>
                  <a:pt x="5755947" y="4604758"/>
                </a:lnTo>
                <a:lnTo>
                  <a:pt x="0" y="460475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4874478" y="7045105"/>
            <a:ext cx="4769643" cy="3607043"/>
          </a:xfrm>
          <a:custGeom>
            <a:avLst/>
            <a:gdLst/>
            <a:ahLst/>
            <a:cxnLst/>
            <a:rect l="l" t="t" r="r" b="b"/>
            <a:pathLst>
              <a:path w="4769643" h="3607043">
                <a:moveTo>
                  <a:pt x="0" y="0"/>
                </a:moveTo>
                <a:lnTo>
                  <a:pt x="4769644" y="0"/>
                </a:lnTo>
                <a:lnTo>
                  <a:pt x="4769644" y="3607043"/>
                </a:lnTo>
                <a:lnTo>
                  <a:pt x="0" y="3607043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515308" y="3925801"/>
            <a:ext cx="3397870" cy="5099993"/>
          </a:xfrm>
          <a:custGeom>
            <a:avLst/>
            <a:gdLst/>
            <a:ahLst/>
            <a:cxnLst/>
            <a:rect l="l" t="t" r="r" b="b"/>
            <a:pathLst>
              <a:path w="3397870" h="5099993">
                <a:moveTo>
                  <a:pt x="0" y="0"/>
                </a:moveTo>
                <a:lnTo>
                  <a:pt x="3397871" y="0"/>
                </a:lnTo>
                <a:lnTo>
                  <a:pt x="3397871" y="5099993"/>
                </a:lnTo>
                <a:lnTo>
                  <a:pt x="0" y="5099993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3780294" y="990600"/>
            <a:ext cx="10727413" cy="10445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 b="1" dirty="0">
                <a:solidFill>
                  <a:srgbClr val="503819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МІНІСТЕРСТВО ОСВІТИ І НАУКИ УКРАЇНИ</a:t>
            </a:r>
          </a:p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 b="1" dirty="0">
                <a:solidFill>
                  <a:srgbClr val="503819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ВІДДІЛ ОСВІТИ,МОЛОДІ,СПОРТУ,ОХОРОНИ ЗДОРОВ’Я ТА СОЦІАЛЬНОГО ЗАХИСТУ</a:t>
            </a:r>
          </a:p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 b="1" dirty="0">
                <a:solidFill>
                  <a:srgbClr val="503819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ВІКНЯНСЬКОЇ СІЛЬСЬКОЇ РАДИ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223577" y="3236323"/>
            <a:ext cx="10886599" cy="9671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20"/>
              </a:lnSpc>
              <a:spcBef>
                <a:spcPct val="0"/>
              </a:spcBef>
            </a:pPr>
            <a:r>
              <a:rPr lang="en-US" sz="2800" b="1">
                <a:solidFill>
                  <a:srgbClr val="0A1733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ВСЕУКРАЇНСЬКИЙ ВІДКРИТИЙ ІНТЕРАКТИВНИЙ КОНКУРС</a:t>
            </a:r>
          </a:p>
          <a:p>
            <a:pPr algn="ctr">
              <a:lnSpc>
                <a:spcPts val="3920"/>
              </a:lnSpc>
              <a:spcBef>
                <a:spcPct val="0"/>
              </a:spcBef>
            </a:pPr>
            <a:r>
              <a:rPr lang="en-US" sz="2800" b="1">
                <a:solidFill>
                  <a:srgbClr val="0A1733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МАН- ЮНІОР ДОСЛІДНИК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229600" y="4610100"/>
            <a:ext cx="5624393" cy="8959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40"/>
              </a:lnSpc>
              <a:spcBef>
                <a:spcPct val="0"/>
              </a:spcBef>
            </a:pPr>
            <a:r>
              <a:rPr lang="en-US" sz="2600" b="1" dirty="0">
                <a:solidFill>
                  <a:srgbClr val="000000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НОМІНАЦІЯ: «ІСТОРИК-ЮНІОР»</a:t>
            </a:r>
          </a:p>
          <a:p>
            <a:pPr algn="ctr">
              <a:lnSpc>
                <a:spcPts val="3640"/>
              </a:lnSpc>
              <a:spcBef>
                <a:spcPct val="0"/>
              </a:spcBef>
            </a:pPr>
            <a:r>
              <a:rPr lang="en-US" sz="2600" b="1" dirty="0">
                <a:solidFill>
                  <a:srgbClr val="000000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ПРОЕКТ НА ТЕМУ: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5638800" y="5905500"/>
            <a:ext cx="6631900" cy="11626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20"/>
              </a:lnSpc>
              <a:spcBef>
                <a:spcPct val="0"/>
              </a:spcBef>
            </a:pPr>
            <a:r>
              <a:rPr lang="en-US" sz="3300" b="1" dirty="0">
                <a:solidFill>
                  <a:srgbClr val="FF3131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«ПРИЇЖДЖАЙТЕ ЛЮДИ ДОБРІ,</a:t>
            </a:r>
          </a:p>
          <a:p>
            <a:pPr algn="ctr">
              <a:lnSpc>
                <a:spcPts val="4760"/>
              </a:lnSpc>
              <a:spcBef>
                <a:spcPct val="0"/>
              </a:spcBef>
            </a:pPr>
            <a:r>
              <a:rPr lang="en-US" sz="3400" b="1" dirty="0">
                <a:solidFill>
                  <a:srgbClr val="FF3131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ПРИЇЖДЖАЙТЕ ДО ВІКНА»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611089" y="3677012"/>
            <a:ext cx="6429256" cy="55308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3"/>
              </a:lnSpc>
            </a:pPr>
            <a:endParaRPr dirty="0"/>
          </a:p>
          <a:p>
            <a:pPr algn="ctr">
              <a:lnSpc>
                <a:spcPts val="4893"/>
              </a:lnSpc>
            </a:pPr>
            <a:endParaRPr dirty="0"/>
          </a:p>
          <a:p>
            <a:pPr algn="ctr">
              <a:lnSpc>
                <a:spcPts val="4893"/>
              </a:lnSpc>
            </a:pPr>
            <a:endParaRPr dirty="0"/>
          </a:p>
          <a:p>
            <a:pPr algn="ctr">
              <a:lnSpc>
                <a:spcPts val="4893"/>
              </a:lnSpc>
            </a:pPr>
            <a:endParaRPr dirty="0"/>
          </a:p>
          <a:p>
            <a:pPr algn="ctr">
              <a:lnSpc>
                <a:spcPts val="4893"/>
              </a:lnSpc>
            </a:pPr>
            <a:endParaRPr dirty="0"/>
          </a:p>
          <a:p>
            <a:pPr algn="ctr">
              <a:lnSpc>
                <a:spcPts val="4893"/>
              </a:lnSpc>
            </a:pPr>
            <a:endParaRPr dirty="0"/>
          </a:p>
          <a:p>
            <a:pPr algn="just">
              <a:lnSpc>
                <a:spcPts val="3405"/>
              </a:lnSpc>
              <a:spcBef>
                <a:spcPct val="0"/>
              </a:spcBef>
            </a:pPr>
            <a:r>
              <a:rPr lang="en-US" sz="2432" b="1" dirty="0">
                <a:solidFill>
                  <a:srgbClr val="000000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ПІДГОТУВАЛА:</a:t>
            </a:r>
          </a:p>
          <a:p>
            <a:pPr algn="just">
              <a:lnSpc>
                <a:spcPts val="3405"/>
              </a:lnSpc>
              <a:spcBef>
                <a:spcPct val="0"/>
              </a:spcBef>
            </a:pPr>
            <a:r>
              <a:rPr lang="en-US" sz="2432" b="1" dirty="0">
                <a:solidFill>
                  <a:srgbClr val="000000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УЧЕНИЦЯ 9 КЛАСУ</a:t>
            </a:r>
          </a:p>
          <a:p>
            <a:pPr algn="just">
              <a:lnSpc>
                <a:spcPts val="3851"/>
              </a:lnSpc>
              <a:spcBef>
                <a:spcPct val="0"/>
              </a:spcBef>
            </a:pPr>
            <a:r>
              <a:rPr lang="en-US" sz="2751" b="1" dirty="0">
                <a:solidFill>
                  <a:srgbClr val="000000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ОЗ – «ВІКНЯНСЬКИЙ ЗЗСО І-III СТ.»</a:t>
            </a:r>
          </a:p>
          <a:p>
            <a:pPr algn="just">
              <a:lnSpc>
                <a:spcPts val="3851"/>
              </a:lnSpc>
              <a:spcBef>
                <a:spcPct val="0"/>
              </a:spcBef>
            </a:pPr>
            <a:r>
              <a:rPr lang="en-US" sz="2751" b="1" dirty="0">
                <a:solidFill>
                  <a:srgbClr val="000000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ІЩЕНКО ЕВЕЛІНА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 rot="-5400000" flipH="1">
            <a:off x="3269844" y="-3650120"/>
            <a:ext cx="11748313" cy="15622756"/>
          </a:xfrm>
          <a:custGeom>
            <a:avLst/>
            <a:gdLst/>
            <a:ahLst/>
            <a:cxnLst/>
            <a:rect l="l" t="t" r="r" b="b"/>
            <a:pathLst>
              <a:path w="11748313" h="15622756">
                <a:moveTo>
                  <a:pt x="11748312" y="0"/>
                </a:moveTo>
                <a:lnTo>
                  <a:pt x="0" y="0"/>
                </a:lnTo>
                <a:lnTo>
                  <a:pt x="0" y="15622756"/>
                </a:lnTo>
                <a:lnTo>
                  <a:pt x="11748312" y="15622756"/>
                </a:lnTo>
                <a:lnTo>
                  <a:pt x="11748312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10581797" flipH="1">
            <a:off x="-865705" y="-812604"/>
            <a:ext cx="7051856" cy="2543075"/>
          </a:xfrm>
          <a:custGeom>
            <a:avLst/>
            <a:gdLst/>
            <a:ahLst/>
            <a:cxnLst/>
            <a:rect l="l" t="t" r="r" b="b"/>
            <a:pathLst>
              <a:path w="7051856" h="2543075">
                <a:moveTo>
                  <a:pt x="7051856" y="0"/>
                </a:moveTo>
                <a:lnTo>
                  <a:pt x="0" y="0"/>
                </a:lnTo>
                <a:lnTo>
                  <a:pt x="0" y="2543076"/>
                </a:lnTo>
                <a:lnTo>
                  <a:pt x="7051856" y="2543076"/>
                </a:lnTo>
                <a:lnTo>
                  <a:pt x="7051856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 rot="-743019">
            <a:off x="12335035" y="8997686"/>
            <a:ext cx="8067588" cy="4039940"/>
            <a:chOff x="0" y="0"/>
            <a:chExt cx="10756785" cy="5386587"/>
          </a:xfrm>
        </p:grpSpPr>
        <p:sp>
          <p:nvSpPr>
            <p:cNvPr id="6" name="Freeform 6"/>
            <p:cNvSpPr/>
            <p:nvPr/>
          </p:nvSpPr>
          <p:spPr>
            <a:xfrm rot="-10581797">
              <a:off x="109904" y="330354"/>
              <a:ext cx="10536976" cy="3799897"/>
            </a:xfrm>
            <a:custGeom>
              <a:avLst/>
              <a:gdLst/>
              <a:ahLst/>
              <a:cxnLst/>
              <a:rect l="l" t="t" r="r" b="b"/>
              <a:pathLst>
                <a:path w="10536976" h="3799897">
                  <a:moveTo>
                    <a:pt x="0" y="0"/>
                  </a:moveTo>
                  <a:lnTo>
                    <a:pt x="10536976" y="0"/>
                  </a:lnTo>
                  <a:lnTo>
                    <a:pt x="10536976" y="3799897"/>
                  </a:lnTo>
                  <a:lnTo>
                    <a:pt x="0" y="37998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7" name="Freeform 7"/>
            <p:cNvSpPr/>
            <p:nvPr/>
          </p:nvSpPr>
          <p:spPr>
            <a:xfrm>
              <a:off x="2425357" y="1008620"/>
              <a:ext cx="5887242" cy="4377967"/>
            </a:xfrm>
            <a:custGeom>
              <a:avLst/>
              <a:gdLst/>
              <a:ahLst/>
              <a:cxnLst/>
              <a:rect l="l" t="t" r="r" b="b"/>
              <a:pathLst>
                <a:path w="5887242" h="4377967">
                  <a:moveTo>
                    <a:pt x="0" y="0"/>
                  </a:moveTo>
                  <a:lnTo>
                    <a:pt x="5887242" y="0"/>
                  </a:lnTo>
                  <a:lnTo>
                    <a:pt x="5887242" y="4377967"/>
                  </a:lnTo>
                  <a:lnTo>
                    <a:pt x="0" y="43779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8" name="Freeform 8"/>
          <p:cNvSpPr/>
          <p:nvPr/>
        </p:nvSpPr>
        <p:spPr>
          <a:xfrm rot="-889500">
            <a:off x="-372251" y="-3505625"/>
            <a:ext cx="5270958" cy="4216766"/>
          </a:xfrm>
          <a:custGeom>
            <a:avLst/>
            <a:gdLst/>
            <a:ahLst/>
            <a:cxnLst/>
            <a:rect l="l" t="t" r="r" b="b"/>
            <a:pathLst>
              <a:path w="5270958" h="4216766">
                <a:moveTo>
                  <a:pt x="0" y="0"/>
                </a:moveTo>
                <a:lnTo>
                  <a:pt x="5270958" y="0"/>
                </a:lnTo>
                <a:lnTo>
                  <a:pt x="5270958" y="4216766"/>
                </a:lnTo>
                <a:lnTo>
                  <a:pt x="0" y="421676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0" y="8086524"/>
            <a:ext cx="2781817" cy="2103749"/>
          </a:xfrm>
          <a:custGeom>
            <a:avLst/>
            <a:gdLst/>
            <a:ahLst/>
            <a:cxnLst/>
            <a:rect l="l" t="t" r="r" b="b"/>
            <a:pathLst>
              <a:path w="2781817" h="2103749">
                <a:moveTo>
                  <a:pt x="0" y="0"/>
                </a:moveTo>
                <a:lnTo>
                  <a:pt x="2781817" y="0"/>
                </a:lnTo>
                <a:lnTo>
                  <a:pt x="2781817" y="2103749"/>
                </a:lnTo>
                <a:lnTo>
                  <a:pt x="0" y="210374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0" y="696553"/>
            <a:ext cx="17978282" cy="81172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620"/>
              </a:lnSpc>
              <a:spcBef>
                <a:spcPct val="0"/>
              </a:spcBef>
            </a:pPr>
            <a:r>
              <a:rPr lang="en-US" sz="3300" b="1">
                <a:solidFill>
                  <a:srgbClr val="FF3131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АКТУАЛЬНІСТЬ ТЕМИ</a:t>
            </a:r>
            <a:r>
              <a:rPr lang="en-US" sz="3300" b="1">
                <a:solidFill>
                  <a:srgbClr val="000000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ЗУМОВЛЮЄТЬСЯ НЕОБХІДНІСТЮ МОЛОДОГО ПОКОЛІННЯ ДОСТЕМЕННО ЗНАТИ ІСТОРІЮ РІДНОГО НАРОДУ ТА КРАЮ, СВОГО СЕЛА. САМЕ ЗАРАЗ , В УМОВАХ ВІЙНИ В УКРАЇНІ, ВНУТРІШНІЙ ТУРИЗМ НАБИРАЄ ВСЕ БІЛЬШОЇ ПОПУЛЯРНОСТІ. ВИВЧЕННЯ КРАСИ РІДНОГО КРАЮ, ЙОГО ІСТОРІЇ ТА КУЛЬТУРИ СПРИЯЄ ПІДНЯТТЮ ПАТРІОТИЧНОГО ДУХУ.</a:t>
            </a:r>
          </a:p>
          <a:p>
            <a:pPr algn="just">
              <a:lnSpc>
                <a:spcPts val="4620"/>
              </a:lnSpc>
              <a:spcBef>
                <a:spcPct val="0"/>
              </a:spcBef>
            </a:pPr>
            <a:endParaRPr lang="en-US" sz="3300" b="1">
              <a:solidFill>
                <a:srgbClr val="000000"/>
              </a:solidFill>
              <a:latin typeface="Playfair Display Bold"/>
              <a:ea typeface="Playfair Display Bold"/>
              <a:cs typeface="Playfair Display Bold"/>
              <a:sym typeface="Playfair Display Bold"/>
            </a:endParaRPr>
          </a:p>
          <a:p>
            <a:pPr algn="just">
              <a:lnSpc>
                <a:spcPts val="4620"/>
              </a:lnSpc>
              <a:spcBef>
                <a:spcPct val="0"/>
              </a:spcBef>
            </a:pPr>
            <a:r>
              <a:rPr lang="en-US" sz="3300" b="1">
                <a:solidFill>
                  <a:srgbClr val="FF3131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МЕТА ПРОЄКТУ:</a:t>
            </a:r>
            <a:r>
              <a:rPr lang="en-US" sz="3300" b="1">
                <a:solidFill>
                  <a:srgbClr val="000000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ДОСЛІДИТИ ІСТОРІЮ СЕЛА, ВИЯВИТИ ВАГОМІ ІСТОРИЧНІ ФАКТИ, ЩО СПРАВИЛИ ВПЛИВ НА РОЗВИТОК КУЛЬТУРИ, СТВОРИТИ ЕКСКУРСІЙНИЙ МАРШРУТ ВІДОМИМИ ТА ЦІКАВИМИ МІСЦЯМИ СЕЛА ВІКНО.</a:t>
            </a:r>
          </a:p>
          <a:p>
            <a:pPr algn="just">
              <a:lnSpc>
                <a:spcPts val="4620"/>
              </a:lnSpc>
              <a:spcBef>
                <a:spcPct val="0"/>
              </a:spcBef>
            </a:pPr>
            <a:endParaRPr lang="en-US" sz="3300" b="1">
              <a:solidFill>
                <a:srgbClr val="000000"/>
              </a:solidFill>
              <a:latin typeface="Playfair Display Bold"/>
              <a:ea typeface="Playfair Display Bold"/>
              <a:cs typeface="Playfair Display Bold"/>
              <a:sym typeface="Playfair Display Bold"/>
            </a:endParaRPr>
          </a:p>
          <a:p>
            <a:pPr algn="just">
              <a:lnSpc>
                <a:spcPts val="4620"/>
              </a:lnSpc>
              <a:spcBef>
                <a:spcPct val="0"/>
              </a:spcBef>
            </a:pPr>
            <a:r>
              <a:rPr lang="en-US" sz="3300" b="1">
                <a:solidFill>
                  <a:srgbClr val="FF3131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ГОЛОВНЕ ЗАВДАННЯ</a:t>
            </a:r>
            <a:r>
              <a:rPr lang="en-US" sz="3300" b="1">
                <a:solidFill>
                  <a:srgbClr val="000000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ЦІЄЇ РОБОТИ – РОЗБУДИТИ ЦІКАВІСТЬ, ПРИВЕРНУТИ УВАГУ ДО ІСТОРИЧНОГО МИНУЛОГО СЕЛА В ЦІЛОМУ ТА ОКРЕМО КОЖНОЇ ВІДОМОЇ БУДІВЛІ СЕЛА, СВОЄЇ , ТАКОЇ, МОЖЕ НЕПОМІТНОЇ, АЛЕ ДУЖЕ – ДУЖЕ РІДНОЇ «МАЛОЇ БАТЬКІВЩИНИ».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 rot="-5400000">
            <a:off x="2362450" y="-3484994"/>
            <a:ext cx="12661206" cy="16836710"/>
          </a:xfrm>
          <a:custGeom>
            <a:avLst/>
            <a:gdLst/>
            <a:ahLst/>
            <a:cxnLst/>
            <a:rect l="l" t="t" r="r" b="b"/>
            <a:pathLst>
              <a:path w="12661206" h="16836710">
                <a:moveTo>
                  <a:pt x="0" y="0"/>
                </a:moveTo>
                <a:lnTo>
                  <a:pt x="12661206" y="0"/>
                </a:lnTo>
                <a:lnTo>
                  <a:pt x="12661206" y="16836710"/>
                </a:lnTo>
                <a:lnTo>
                  <a:pt x="0" y="1683671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10581797" flipH="1">
            <a:off x="-865705" y="-812604"/>
            <a:ext cx="7051856" cy="2543075"/>
          </a:xfrm>
          <a:custGeom>
            <a:avLst/>
            <a:gdLst/>
            <a:ahLst/>
            <a:cxnLst/>
            <a:rect l="l" t="t" r="r" b="b"/>
            <a:pathLst>
              <a:path w="7051856" h="2543075">
                <a:moveTo>
                  <a:pt x="7051856" y="0"/>
                </a:moveTo>
                <a:lnTo>
                  <a:pt x="0" y="0"/>
                </a:lnTo>
                <a:lnTo>
                  <a:pt x="0" y="2543076"/>
                </a:lnTo>
                <a:lnTo>
                  <a:pt x="7051856" y="2543076"/>
                </a:lnTo>
                <a:lnTo>
                  <a:pt x="7051856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 rot="-743019">
            <a:off x="12335035" y="8997686"/>
            <a:ext cx="8067588" cy="4039940"/>
            <a:chOff x="0" y="0"/>
            <a:chExt cx="10756785" cy="5386587"/>
          </a:xfrm>
        </p:grpSpPr>
        <p:sp>
          <p:nvSpPr>
            <p:cNvPr id="6" name="Freeform 6"/>
            <p:cNvSpPr/>
            <p:nvPr/>
          </p:nvSpPr>
          <p:spPr>
            <a:xfrm rot="-10581797">
              <a:off x="109904" y="330354"/>
              <a:ext cx="10536976" cy="3799897"/>
            </a:xfrm>
            <a:custGeom>
              <a:avLst/>
              <a:gdLst/>
              <a:ahLst/>
              <a:cxnLst/>
              <a:rect l="l" t="t" r="r" b="b"/>
              <a:pathLst>
                <a:path w="10536976" h="3799897">
                  <a:moveTo>
                    <a:pt x="0" y="0"/>
                  </a:moveTo>
                  <a:lnTo>
                    <a:pt x="10536976" y="0"/>
                  </a:lnTo>
                  <a:lnTo>
                    <a:pt x="10536976" y="3799897"/>
                  </a:lnTo>
                  <a:lnTo>
                    <a:pt x="0" y="37998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7" name="Freeform 7"/>
            <p:cNvSpPr/>
            <p:nvPr/>
          </p:nvSpPr>
          <p:spPr>
            <a:xfrm>
              <a:off x="2425357" y="1008620"/>
              <a:ext cx="5887242" cy="4377967"/>
            </a:xfrm>
            <a:custGeom>
              <a:avLst/>
              <a:gdLst/>
              <a:ahLst/>
              <a:cxnLst/>
              <a:rect l="l" t="t" r="r" b="b"/>
              <a:pathLst>
                <a:path w="5887242" h="4377967">
                  <a:moveTo>
                    <a:pt x="0" y="0"/>
                  </a:moveTo>
                  <a:lnTo>
                    <a:pt x="5887242" y="0"/>
                  </a:lnTo>
                  <a:lnTo>
                    <a:pt x="5887242" y="4377967"/>
                  </a:lnTo>
                  <a:lnTo>
                    <a:pt x="0" y="43779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8" name="Freeform 8"/>
          <p:cNvSpPr/>
          <p:nvPr/>
        </p:nvSpPr>
        <p:spPr>
          <a:xfrm rot="-889500">
            <a:off x="-372251" y="-3505625"/>
            <a:ext cx="5270958" cy="4216766"/>
          </a:xfrm>
          <a:custGeom>
            <a:avLst/>
            <a:gdLst/>
            <a:ahLst/>
            <a:cxnLst/>
            <a:rect l="l" t="t" r="r" b="b"/>
            <a:pathLst>
              <a:path w="5270958" h="4216766">
                <a:moveTo>
                  <a:pt x="0" y="0"/>
                </a:moveTo>
                <a:lnTo>
                  <a:pt x="5270958" y="0"/>
                </a:lnTo>
                <a:lnTo>
                  <a:pt x="5270958" y="4216766"/>
                </a:lnTo>
                <a:lnTo>
                  <a:pt x="0" y="421676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flipH="1">
            <a:off x="14866512" y="-75736"/>
            <a:ext cx="3716711" cy="2027297"/>
          </a:xfrm>
          <a:custGeom>
            <a:avLst/>
            <a:gdLst/>
            <a:ahLst/>
            <a:cxnLst/>
            <a:rect l="l" t="t" r="r" b="b"/>
            <a:pathLst>
              <a:path w="3716711" h="2027297">
                <a:moveTo>
                  <a:pt x="3716711" y="0"/>
                </a:moveTo>
                <a:lnTo>
                  <a:pt x="0" y="0"/>
                </a:lnTo>
                <a:lnTo>
                  <a:pt x="0" y="2027297"/>
                </a:lnTo>
                <a:lnTo>
                  <a:pt x="3716711" y="2027297"/>
                </a:lnTo>
                <a:lnTo>
                  <a:pt x="3716711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274698" y="7013521"/>
            <a:ext cx="2741930" cy="3498475"/>
          </a:xfrm>
          <a:custGeom>
            <a:avLst/>
            <a:gdLst/>
            <a:ahLst/>
            <a:cxnLst/>
            <a:rect l="l" t="t" r="r" b="b"/>
            <a:pathLst>
              <a:path w="2741930" h="3498475">
                <a:moveTo>
                  <a:pt x="0" y="0"/>
                </a:moveTo>
                <a:lnTo>
                  <a:pt x="2741930" y="0"/>
                </a:lnTo>
                <a:lnTo>
                  <a:pt x="2741930" y="3498475"/>
                </a:lnTo>
                <a:lnTo>
                  <a:pt x="0" y="349847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1201522" y="2709039"/>
            <a:ext cx="7086478" cy="6053720"/>
          </a:xfrm>
          <a:custGeom>
            <a:avLst/>
            <a:gdLst/>
            <a:ahLst/>
            <a:cxnLst/>
            <a:rect l="l" t="t" r="r" b="b"/>
            <a:pathLst>
              <a:path w="7086478" h="6053720">
                <a:moveTo>
                  <a:pt x="0" y="0"/>
                </a:moveTo>
                <a:lnTo>
                  <a:pt x="7086478" y="0"/>
                </a:lnTo>
                <a:lnTo>
                  <a:pt x="7086478" y="6053720"/>
                </a:lnTo>
                <a:lnTo>
                  <a:pt x="0" y="605372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1247513" y="1875361"/>
            <a:ext cx="15121316" cy="43465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  <a:spcBef>
                <a:spcPct val="0"/>
              </a:spcBef>
            </a:pPr>
            <a:endParaRPr/>
          </a:p>
          <a:p>
            <a:pPr algn="just">
              <a:lnSpc>
                <a:spcPts val="4200"/>
              </a:lnSpc>
              <a:spcBef>
                <a:spcPct val="0"/>
              </a:spcBef>
            </a:pPr>
            <a:r>
              <a:rPr lang="en-US" sz="3000" b="1">
                <a:solidFill>
                  <a:srgbClr val="000000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1.ДЖЕРЕЛО ВІКНО</a:t>
            </a:r>
          </a:p>
          <a:p>
            <a:pPr algn="just">
              <a:lnSpc>
                <a:spcPts val="4200"/>
              </a:lnSpc>
              <a:spcBef>
                <a:spcPct val="0"/>
              </a:spcBef>
            </a:pPr>
            <a:r>
              <a:rPr lang="en-US" sz="3000" b="1">
                <a:solidFill>
                  <a:srgbClr val="000000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2.ХРАМ ЄВАНГЕЛЬСЬКИХ ХРИСТИЯН БАПТИСТІВ</a:t>
            </a:r>
          </a:p>
          <a:p>
            <a:pPr algn="just">
              <a:lnSpc>
                <a:spcPts val="4200"/>
              </a:lnSpc>
              <a:spcBef>
                <a:spcPct val="0"/>
              </a:spcBef>
            </a:pPr>
            <a:r>
              <a:rPr lang="en-US" sz="3000" b="1">
                <a:solidFill>
                  <a:srgbClr val="000000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3.СТАРА ШКОЛА</a:t>
            </a:r>
          </a:p>
          <a:p>
            <a:pPr algn="just">
              <a:lnSpc>
                <a:spcPts val="4200"/>
              </a:lnSpc>
              <a:spcBef>
                <a:spcPct val="0"/>
              </a:spcBef>
            </a:pPr>
            <a:r>
              <a:rPr lang="en-US" sz="3000" b="1">
                <a:solidFill>
                  <a:srgbClr val="000000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4.ІВАНІВСЬКА ЦЕРКВА</a:t>
            </a:r>
          </a:p>
          <a:p>
            <a:pPr algn="just">
              <a:lnSpc>
                <a:spcPts val="4200"/>
              </a:lnSpc>
              <a:spcBef>
                <a:spcPct val="0"/>
              </a:spcBef>
            </a:pPr>
            <a:r>
              <a:rPr lang="en-US" sz="3000" b="1">
                <a:solidFill>
                  <a:srgbClr val="000000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5.МУЗЕЙ КУЛЬТУРИ ТА  ПОБУТУ</a:t>
            </a:r>
          </a:p>
          <a:p>
            <a:pPr algn="just">
              <a:lnSpc>
                <a:spcPts val="4200"/>
              </a:lnSpc>
              <a:spcBef>
                <a:spcPct val="0"/>
              </a:spcBef>
            </a:pPr>
            <a:r>
              <a:rPr lang="en-US" sz="3000" b="1">
                <a:solidFill>
                  <a:srgbClr val="000000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6.ПАЛАЦ БАРОНА – ДЕ ЗОТТА ВІЛЬБУРГА</a:t>
            </a:r>
          </a:p>
          <a:p>
            <a:pPr algn="just">
              <a:lnSpc>
                <a:spcPts val="4200"/>
              </a:lnSpc>
              <a:spcBef>
                <a:spcPct val="0"/>
              </a:spcBef>
            </a:pPr>
            <a:r>
              <a:rPr lang="en-US" sz="3000" b="1">
                <a:solidFill>
                  <a:srgbClr val="000000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7.СІЛЬСЬКИЙ ПАРК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350444" y="614302"/>
            <a:ext cx="8147209" cy="7525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3"/>
              </a:lnSpc>
              <a:spcBef>
                <a:spcPct val="0"/>
              </a:spcBef>
            </a:pPr>
            <a:r>
              <a:rPr lang="en-US" sz="4495" b="1">
                <a:solidFill>
                  <a:srgbClr val="355068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ЕКСКУРСІЙНИЙ МАРШРУТ: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 rot="-5400000" flipH="1">
            <a:off x="2629495" y="-4551571"/>
            <a:ext cx="13591371" cy="18073632"/>
          </a:xfrm>
          <a:custGeom>
            <a:avLst/>
            <a:gdLst/>
            <a:ahLst/>
            <a:cxnLst/>
            <a:rect l="l" t="t" r="r" b="b"/>
            <a:pathLst>
              <a:path w="13591371" h="18073632">
                <a:moveTo>
                  <a:pt x="13591371" y="0"/>
                </a:moveTo>
                <a:lnTo>
                  <a:pt x="0" y="0"/>
                </a:lnTo>
                <a:lnTo>
                  <a:pt x="0" y="18073632"/>
                </a:lnTo>
                <a:lnTo>
                  <a:pt x="13591371" y="18073632"/>
                </a:lnTo>
                <a:lnTo>
                  <a:pt x="13591371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10581797" flipH="1">
            <a:off x="-865705" y="-812604"/>
            <a:ext cx="7051856" cy="2543075"/>
          </a:xfrm>
          <a:custGeom>
            <a:avLst/>
            <a:gdLst/>
            <a:ahLst/>
            <a:cxnLst/>
            <a:rect l="l" t="t" r="r" b="b"/>
            <a:pathLst>
              <a:path w="7051856" h="2543075">
                <a:moveTo>
                  <a:pt x="7051856" y="0"/>
                </a:moveTo>
                <a:lnTo>
                  <a:pt x="0" y="0"/>
                </a:lnTo>
                <a:lnTo>
                  <a:pt x="0" y="2543076"/>
                </a:lnTo>
                <a:lnTo>
                  <a:pt x="7051856" y="2543076"/>
                </a:lnTo>
                <a:lnTo>
                  <a:pt x="7051856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 rot="-743019">
            <a:off x="12335035" y="8997686"/>
            <a:ext cx="8067588" cy="4039940"/>
            <a:chOff x="0" y="0"/>
            <a:chExt cx="10756785" cy="5386587"/>
          </a:xfrm>
        </p:grpSpPr>
        <p:sp>
          <p:nvSpPr>
            <p:cNvPr id="6" name="Freeform 6"/>
            <p:cNvSpPr/>
            <p:nvPr/>
          </p:nvSpPr>
          <p:spPr>
            <a:xfrm rot="-10581797">
              <a:off x="109904" y="330354"/>
              <a:ext cx="10536976" cy="3799897"/>
            </a:xfrm>
            <a:custGeom>
              <a:avLst/>
              <a:gdLst/>
              <a:ahLst/>
              <a:cxnLst/>
              <a:rect l="l" t="t" r="r" b="b"/>
              <a:pathLst>
                <a:path w="10536976" h="3799897">
                  <a:moveTo>
                    <a:pt x="0" y="0"/>
                  </a:moveTo>
                  <a:lnTo>
                    <a:pt x="10536976" y="0"/>
                  </a:lnTo>
                  <a:lnTo>
                    <a:pt x="10536976" y="3799897"/>
                  </a:lnTo>
                  <a:lnTo>
                    <a:pt x="0" y="37998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7" name="Freeform 7"/>
            <p:cNvSpPr/>
            <p:nvPr/>
          </p:nvSpPr>
          <p:spPr>
            <a:xfrm>
              <a:off x="2425357" y="1008620"/>
              <a:ext cx="5887242" cy="4377967"/>
            </a:xfrm>
            <a:custGeom>
              <a:avLst/>
              <a:gdLst/>
              <a:ahLst/>
              <a:cxnLst/>
              <a:rect l="l" t="t" r="r" b="b"/>
              <a:pathLst>
                <a:path w="5887242" h="4377967">
                  <a:moveTo>
                    <a:pt x="0" y="0"/>
                  </a:moveTo>
                  <a:lnTo>
                    <a:pt x="5887242" y="0"/>
                  </a:lnTo>
                  <a:lnTo>
                    <a:pt x="5887242" y="4377967"/>
                  </a:lnTo>
                  <a:lnTo>
                    <a:pt x="0" y="43779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8" name="Freeform 8"/>
          <p:cNvSpPr/>
          <p:nvPr/>
        </p:nvSpPr>
        <p:spPr>
          <a:xfrm rot="-889500">
            <a:off x="-372251" y="-3505625"/>
            <a:ext cx="5270958" cy="4216766"/>
          </a:xfrm>
          <a:custGeom>
            <a:avLst/>
            <a:gdLst/>
            <a:ahLst/>
            <a:cxnLst/>
            <a:rect l="l" t="t" r="r" b="b"/>
            <a:pathLst>
              <a:path w="5270958" h="4216766">
                <a:moveTo>
                  <a:pt x="0" y="0"/>
                </a:moveTo>
                <a:lnTo>
                  <a:pt x="5270958" y="0"/>
                </a:lnTo>
                <a:lnTo>
                  <a:pt x="5270958" y="4216766"/>
                </a:lnTo>
                <a:lnTo>
                  <a:pt x="0" y="421676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flipH="1">
            <a:off x="15660120" y="0"/>
            <a:ext cx="2801877" cy="1528296"/>
          </a:xfrm>
          <a:custGeom>
            <a:avLst/>
            <a:gdLst/>
            <a:ahLst/>
            <a:cxnLst/>
            <a:rect l="l" t="t" r="r" b="b"/>
            <a:pathLst>
              <a:path w="2801877" h="1528296">
                <a:moveTo>
                  <a:pt x="2801877" y="0"/>
                </a:moveTo>
                <a:lnTo>
                  <a:pt x="0" y="0"/>
                </a:lnTo>
                <a:lnTo>
                  <a:pt x="0" y="1528296"/>
                </a:lnTo>
                <a:lnTo>
                  <a:pt x="2801877" y="1528296"/>
                </a:lnTo>
                <a:lnTo>
                  <a:pt x="2801877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0" y="8353692"/>
            <a:ext cx="2924050" cy="2211313"/>
          </a:xfrm>
          <a:custGeom>
            <a:avLst/>
            <a:gdLst/>
            <a:ahLst/>
            <a:cxnLst/>
            <a:rect l="l" t="t" r="r" b="b"/>
            <a:pathLst>
              <a:path w="2924050" h="2211313">
                <a:moveTo>
                  <a:pt x="0" y="0"/>
                </a:moveTo>
                <a:lnTo>
                  <a:pt x="2924050" y="0"/>
                </a:lnTo>
                <a:lnTo>
                  <a:pt x="2924050" y="2211312"/>
                </a:lnTo>
                <a:lnTo>
                  <a:pt x="0" y="2211312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462025" y="2454456"/>
            <a:ext cx="7205701" cy="5396340"/>
          </a:xfrm>
          <a:custGeom>
            <a:avLst/>
            <a:gdLst/>
            <a:ahLst/>
            <a:cxnLst/>
            <a:rect l="l" t="t" r="r" b="b"/>
            <a:pathLst>
              <a:path w="7205701" h="5396340">
                <a:moveTo>
                  <a:pt x="0" y="0"/>
                </a:moveTo>
                <a:lnTo>
                  <a:pt x="7205701" y="0"/>
                </a:lnTo>
                <a:lnTo>
                  <a:pt x="7205701" y="5396340"/>
                </a:lnTo>
                <a:lnTo>
                  <a:pt x="0" y="539634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9154365" y="4485245"/>
            <a:ext cx="7214465" cy="5397798"/>
          </a:xfrm>
          <a:custGeom>
            <a:avLst/>
            <a:gdLst/>
            <a:ahLst/>
            <a:cxnLst/>
            <a:rect l="l" t="t" r="r" b="b"/>
            <a:pathLst>
              <a:path w="7214465" h="5397798">
                <a:moveTo>
                  <a:pt x="0" y="0"/>
                </a:moveTo>
                <a:lnTo>
                  <a:pt x="7214464" y="0"/>
                </a:lnTo>
                <a:lnTo>
                  <a:pt x="7214464" y="5397798"/>
                </a:lnTo>
                <a:lnTo>
                  <a:pt x="0" y="5397798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3249277" y="481540"/>
            <a:ext cx="3441893" cy="3833017"/>
          </a:xfrm>
          <a:custGeom>
            <a:avLst/>
            <a:gdLst/>
            <a:ahLst/>
            <a:cxnLst/>
            <a:rect l="l" t="t" r="r" b="b"/>
            <a:pathLst>
              <a:path w="3441893" h="3833017">
                <a:moveTo>
                  <a:pt x="0" y="0"/>
                </a:moveTo>
                <a:lnTo>
                  <a:pt x="3441893" y="0"/>
                </a:lnTo>
                <a:lnTo>
                  <a:pt x="3441893" y="3833017"/>
                </a:lnTo>
                <a:lnTo>
                  <a:pt x="0" y="3833017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1938299" y="697473"/>
            <a:ext cx="11366302" cy="11805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3"/>
              </a:lnSpc>
              <a:spcBef>
                <a:spcPct val="0"/>
              </a:spcBef>
            </a:pPr>
            <a:r>
              <a:rPr lang="en-US" sz="3495" b="1">
                <a:solidFill>
                  <a:srgbClr val="355068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ПАМ’ЯТКИ ПРИРОДИ МІСЦЕВОГО ЗНАЧЕННЯ ,</a:t>
            </a:r>
          </a:p>
          <a:p>
            <a:pPr algn="ctr">
              <a:lnSpc>
                <a:spcPts val="4613"/>
              </a:lnSpc>
              <a:spcBef>
                <a:spcPct val="0"/>
              </a:spcBef>
            </a:pPr>
            <a:r>
              <a:rPr lang="en-US" sz="3295" b="1">
                <a:solidFill>
                  <a:srgbClr val="355068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ЯКА ОХОРОНЯЄТЬСЯ ЗАКОНОМ, ДЖЕРЕЛА «ВІКНО»</a:t>
            </a:r>
            <a:r>
              <a:rPr lang="en-US" sz="3295" b="1">
                <a:solidFill>
                  <a:srgbClr val="000000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 rot="-5400000" flipH="1">
            <a:off x="2245924" y="-3912646"/>
            <a:ext cx="13620444" cy="18112293"/>
          </a:xfrm>
          <a:custGeom>
            <a:avLst/>
            <a:gdLst/>
            <a:ahLst/>
            <a:cxnLst/>
            <a:rect l="l" t="t" r="r" b="b"/>
            <a:pathLst>
              <a:path w="13620444" h="18112293">
                <a:moveTo>
                  <a:pt x="13620444" y="0"/>
                </a:moveTo>
                <a:lnTo>
                  <a:pt x="0" y="0"/>
                </a:lnTo>
                <a:lnTo>
                  <a:pt x="0" y="18112292"/>
                </a:lnTo>
                <a:lnTo>
                  <a:pt x="13620444" y="18112292"/>
                </a:lnTo>
                <a:lnTo>
                  <a:pt x="13620444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10581797" flipH="1">
            <a:off x="-865705" y="-812604"/>
            <a:ext cx="7051856" cy="2543075"/>
          </a:xfrm>
          <a:custGeom>
            <a:avLst/>
            <a:gdLst/>
            <a:ahLst/>
            <a:cxnLst/>
            <a:rect l="l" t="t" r="r" b="b"/>
            <a:pathLst>
              <a:path w="7051856" h="2543075">
                <a:moveTo>
                  <a:pt x="7051856" y="0"/>
                </a:moveTo>
                <a:lnTo>
                  <a:pt x="0" y="0"/>
                </a:lnTo>
                <a:lnTo>
                  <a:pt x="0" y="2543076"/>
                </a:lnTo>
                <a:lnTo>
                  <a:pt x="7051856" y="2543076"/>
                </a:lnTo>
                <a:lnTo>
                  <a:pt x="7051856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 rot="-743019">
            <a:off x="12335035" y="8997686"/>
            <a:ext cx="8067588" cy="4039940"/>
            <a:chOff x="0" y="0"/>
            <a:chExt cx="10756785" cy="5386587"/>
          </a:xfrm>
        </p:grpSpPr>
        <p:sp>
          <p:nvSpPr>
            <p:cNvPr id="6" name="Freeform 6"/>
            <p:cNvSpPr/>
            <p:nvPr/>
          </p:nvSpPr>
          <p:spPr>
            <a:xfrm rot="-10581797">
              <a:off x="109904" y="330354"/>
              <a:ext cx="10536976" cy="3799897"/>
            </a:xfrm>
            <a:custGeom>
              <a:avLst/>
              <a:gdLst/>
              <a:ahLst/>
              <a:cxnLst/>
              <a:rect l="l" t="t" r="r" b="b"/>
              <a:pathLst>
                <a:path w="10536976" h="3799897">
                  <a:moveTo>
                    <a:pt x="0" y="0"/>
                  </a:moveTo>
                  <a:lnTo>
                    <a:pt x="10536976" y="0"/>
                  </a:lnTo>
                  <a:lnTo>
                    <a:pt x="10536976" y="3799897"/>
                  </a:lnTo>
                  <a:lnTo>
                    <a:pt x="0" y="37998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7" name="Freeform 7"/>
            <p:cNvSpPr/>
            <p:nvPr/>
          </p:nvSpPr>
          <p:spPr>
            <a:xfrm>
              <a:off x="2425357" y="1008620"/>
              <a:ext cx="5887242" cy="4377967"/>
            </a:xfrm>
            <a:custGeom>
              <a:avLst/>
              <a:gdLst/>
              <a:ahLst/>
              <a:cxnLst/>
              <a:rect l="l" t="t" r="r" b="b"/>
              <a:pathLst>
                <a:path w="5887242" h="4377967">
                  <a:moveTo>
                    <a:pt x="0" y="0"/>
                  </a:moveTo>
                  <a:lnTo>
                    <a:pt x="5887242" y="0"/>
                  </a:lnTo>
                  <a:lnTo>
                    <a:pt x="5887242" y="4377967"/>
                  </a:lnTo>
                  <a:lnTo>
                    <a:pt x="0" y="43779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8" name="Freeform 8"/>
          <p:cNvSpPr/>
          <p:nvPr/>
        </p:nvSpPr>
        <p:spPr>
          <a:xfrm rot="-889500">
            <a:off x="-372251" y="-3505625"/>
            <a:ext cx="5270958" cy="4216766"/>
          </a:xfrm>
          <a:custGeom>
            <a:avLst/>
            <a:gdLst/>
            <a:ahLst/>
            <a:cxnLst/>
            <a:rect l="l" t="t" r="r" b="b"/>
            <a:pathLst>
              <a:path w="5270958" h="4216766">
                <a:moveTo>
                  <a:pt x="0" y="0"/>
                </a:moveTo>
                <a:lnTo>
                  <a:pt x="5270958" y="0"/>
                </a:lnTo>
                <a:lnTo>
                  <a:pt x="5270958" y="4216766"/>
                </a:lnTo>
                <a:lnTo>
                  <a:pt x="0" y="421676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9056146" y="1456492"/>
            <a:ext cx="5155759" cy="3866819"/>
          </a:xfrm>
          <a:custGeom>
            <a:avLst/>
            <a:gdLst/>
            <a:ahLst/>
            <a:cxnLst/>
            <a:rect l="l" t="t" r="r" b="b"/>
            <a:pathLst>
              <a:path w="5155759" h="3866819">
                <a:moveTo>
                  <a:pt x="0" y="0"/>
                </a:moveTo>
                <a:lnTo>
                  <a:pt x="5155759" y="0"/>
                </a:lnTo>
                <a:lnTo>
                  <a:pt x="5155759" y="3866819"/>
                </a:lnTo>
                <a:lnTo>
                  <a:pt x="0" y="386681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2660223" y="1721868"/>
            <a:ext cx="5001554" cy="7536432"/>
          </a:xfrm>
          <a:custGeom>
            <a:avLst/>
            <a:gdLst/>
            <a:ahLst/>
            <a:cxnLst/>
            <a:rect l="l" t="t" r="r" b="b"/>
            <a:pathLst>
              <a:path w="5001554" h="7536432">
                <a:moveTo>
                  <a:pt x="0" y="0"/>
                </a:moveTo>
                <a:lnTo>
                  <a:pt x="5001554" y="0"/>
                </a:lnTo>
                <a:lnTo>
                  <a:pt x="5001554" y="7536432"/>
                </a:lnTo>
                <a:lnTo>
                  <a:pt x="0" y="7536432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8724306" y="5790036"/>
            <a:ext cx="6213954" cy="3996601"/>
          </a:xfrm>
          <a:custGeom>
            <a:avLst/>
            <a:gdLst/>
            <a:ahLst/>
            <a:cxnLst/>
            <a:rect l="l" t="t" r="r" b="b"/>
            <a:pathLst>
              <a:path w="6213954" h="3996601">
                <a:moveTo>
                  <a:pt x="0" y="0"/>
                </a:moveTo>
                <a:lnTo>
                  <a:pt x="6213954" y="0"/>
                </a:lnTo>
                <a:lnTo>
                  <a:pt x="6213954" y="3996601"/>
                </a:lnTo>
                <a:lnTo>
                  <a:pt x="0" y="3996601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4905637" y="392259"/>
            <a:ext cx="10866359" cy="5970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3"/>
              </a:lnSpc>
              <a:spcBef>
                <a:spcPct val="0"/>
              </a:spcBef>
            </a:pPr>
            <a:r>
              <a:rPr lang="en-US" sz="3495" b="1">
                <a:solidFill>
                  <a:srgbClr val="000000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ХРАМ ЄВАНГЕЛЬСЬКИХ ХРИСТИЯН БАПТИСТІВ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 rot="-5400000" flipH="1" flipV="1">
            <a:off x="3269844" y="-2667878"/>
            <a:ext cx="11748313" cy="15622756"/>
          </a:xfrm>
          <a:custGeom>
            <a:avLst/>
            <a:gdLst/>
            <a:ahLst/>
            <a:cxnLst/>
            <a:rect l="l" t="t" r="r" b="b"/>
            <a:pathLst>
              <a:path w="11748313" h="15622756">
                <a:moveTo>
                  <a:pt x="11748312" y="15622756"/>
                </a:moveTo>
                <a:lnTo>
                  <a:pt x="0" y="15622756"/>
                </a:lnTo>
                <a:lnTo>
                  <a:pt x="0" y="0"/>
                </a:lnTo>
                <a:lnTo>
                  <a:pt x="11748312" y="0"/>
                </a:lnTo>
                <a:lnTo>
                  <a:pt x="11748312" y="15622756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10581797" flipH="1">
            <a:off x="-865705" y="-812604"/>
            <a:ext cx="7051856" cy="2543075"/>
          </a:xfrm>
          <a:custGeom>
            <a:avLst/>
            <a:gdLst/>
            <a:ahLst/>
            <a:cxnLst/>
            <a:rect l="l" t="t" r="r" b="b"/>
            <a:pathLst>
              <a:path w="7051856" h="2543075">
                <a:moveTo>
                  <a:pt x="7051856" y="0"/>
                </a:moveTo>
                <a:lnTo>
                  <a:pt x="0" y="0"/>
                </a:lnTo>
                <a:lnTo>
                  <a:pt x="0" y="2543076"/>
                </a:lnTo>
                <a:lnTo>
                  <a:pt x="7051856" y="2543076"/>
                </a:lnTo>
                <a:lnTo>
                  <a:pt x="7051856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 rot="-743019">
            <a:off x="12335035" y="8997686"/>
            <a:ext cx="8067588" cy="4039940"/>
            <a:chOff x="0" y="0"/>
            <a:chExt cx="10756785" cy="5386587"/>
          </a:xfrm>
        </p:grpSpPr>
        <p:sp>
          <p:nvSpPr>
            <p:cNvPr id="6" name="Freeform 6"/>
            <p:cNvSpPr/>
            <p:nvPr/>
          </p:nvSpPr>
          <p:spPr>
            <a:xfrm rot="-10581797">
              <a:off x="109904" y="330354"/>
              <a:ext cx="10536976" cy="3799897"/>
            </a:xfrm>
            <a:custGeom>
              <a:avLst/>
              <a:gdLst/>
              <a:ahLst/>
              <a:cxnLst/>
              <a:rect l="l" t="t" r="r" b="b"/>
              <a:pathLst>
                <a:path w="10536976" h="3799897">
                  <a:moveTo>
                    <a:pt x="0" y="0"/>
                  </a:moveTo>
                  <a:lnTo>
                    <a:pt x="10536976" y="0"/>
                  </a:lnTo>
                  <a:lnTo>
                    <a:pt x="10536976" y="3799897"/>
                  </a:lnTo>
                  <a:lnTo>
                    <a:pt x="0" y="37998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7" name="Freeform 7"/>
            <p:cNvSpPr/>
            <p:nvPr/>
          </p:nvSpPr>
          <p:spPr>
            <a:xfrm>
              <a:off x="2425357" y="1008620"/>
              <a:ext cx="5887242" cy="4377967"/>
            </a:xfrm>
            <a:custGeom>
              <a:avLst/>
              <a:gdLst/>
              <a:ahLst/>
              <a:cxnLst/>
              <a:rect l="l" t="t" r="r" b="b"/>
              <a:pathLst>
                <a:path w="5887242" h="4377967">
                  <a:moveTo>
                    <a:pt x="0" y="0"/>
                  </a:moveTo>
                  <a:lnTo>
                    <a:pt x="5887242" y="0"/>
                  </a:lnTo>
                  <a:lnTo>
                    <a:pt x="5887242" y="4377967"/>
                  </a:lnTo>
                  <a:lnTo>
                    <a:pt x="0" y="43779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8" name="Freeform 8"/>
          <p:cNvSpPr/>
          <p:nvPr/>
        </p:nvSpPr>
        <p:spPr>
          <a:xfrm rot="-889500">
            <a:off x="-372251" y="-3505625"/>
            <a:ext cx="5270958" cy="4216766"/>
          </a:xfrm>
          <a:custGeom>
            <a:avLst/>
            <a:gdLst/>
            <a:ahLst/>
            <a:cxnLst/>
            <a:rect l="l" t="t" r="r" b="b"/>
            <a:pathLst>
              <a:path w="5270958" h="4216766">
                <a:moveTo>
                  <a:pt x="0" y="0"/>
                </a:moveTo>
                <a:lnTo>
                  <a:pt x="5270958" y="0"/>
                </a:lnTo>
                <a:lnTo>
                  <a:pt x="5270958" y="4216766"/>
                </a:lnTo>
                <a:lnTo>
                  <a:pt x="0" y="421676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373961" y="7669039"/>
            <a:ext cx="2286262" cy="2917081"/>
          </a:xfrm>
          <a:custGeom>
            <a:avLst/>
            <a:gdLst/>
            <a:ahLst/>
            <a:cxnLst/>
            <a:rect l="l" t="t" r="r" b="b"/>
            <a:pathLst>
              <a:path w="2286262" h="2917081">
                <a:moveTo>
                  <a:pt x="0" y="0"/>
                </a:moveTo>
                <a:lnTo>
                  <a:pt x="2286262" y="0"/>
                </a:lnTo>
                <a:lnTo>
                  <a:pt x="2286262" y="2917081"/>
                </a:lnTo>
                <a:lnTo>
                  <a:pt x="0" y="2917081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-13570" y="458934"/>
            <a:ext cx="4553596" cy="6071462"/>
          </a:xfrm>
          <a:custGeom>
            <a:avLst/>
            <a:gdLst/>
            <a:ahLst/>
            <a:cxnLst/>
            <a:rect l="l" t="t" r="r" b="b"/>
            <a:pathLst>
              <a:path w="4553596" h="6071462">
                <a:moveTo>
                  <a:pt x="0" y="0"/>
                </a:moveTo>
                <a:lnTo>
                  <a:pt x="4553596" y="0"/>
                </a:lnTo>
                <a:lnTo>
                  <a:pt x="4553596" y="6071462"/>
                </a:lnTo>
                <a:lnTo>
                  <a:pt x="0" y="6071462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2467228" y="0"/>
            <a:ext cx="5820772" cy="4365579"/>
          </a:xfrm>
          <a:custGeom>
            <a:avLst/>
            <a:gdLst/>
            <a:ahLst/>
            <a:cxnLst/>
            <a:rect l="l" t="t" r="r" b="b"/>
            <a:pathLst>
              <a:path w="5820772" h="4365579">
                <a:moveTo>
                  <a:pt x="0" y="0"/>
                </a:moveTo>
                <a:lnTo>
                  <a:pt x="5820772" y="0"/>
                </a:lnTo>
                <a:lnTo>
                  <a:pt x="5820772" y="4365579"/>
                </a:lnTo>
                <a:lnTo>
                  <a:pt x="0" y="436557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4540026" y="158888"/>
            <a:ext cx="4759772" cy="4773613"/>
          </a:xfrm>
          <a:custGeom>
            <a:avLst/>
            <a:gdLst/>
            <a:ahLst/>
            <a:cxnLst/>
            <a:rect l="l" t="t" r="r" b="b"/>
            <a:pathLst>
              <a:path w="4759772" h="4773613">
                <a:moveTo>
                  <a:pt x="0" y="0"/>
                </a:moveTo>
                <a:lnTo>
                  <a:pt x="4759773" y="0"/>
                </a:lnTo>
                <a:lnTo>
                  <a:pt x="4759773" y="4773613"/>
                </a:lnTo>
                <a:lnTo>
                  <a:pt x="0" y="4773613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b="-33168"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9299799" y="2881814"/>
            <a:ext cx="3303011" cy="5221948"/>
          </a:xfrm>
          <a:custGeom>
            <a:avLst/>
            <a:gdLst/>
            <a:ahLst/>
            <a:cxnLst/>
            <a:rect l="l" t="t" r="r" b="b"/>
            <a:pathLst>
              <a:path w="3303011" h="5221948">
                <a:moveTo>
                  <a:pt x="0" y="0"/>
                </a:moveTo>
                <a:lnTo>
                  <a:pt x="3303011" y="0"/>
                </a:lnTo>
                <a:lnTo>
                  <a:pt x="3303011" y="5221948"/>
                </a:lnTo>
                <a:lnTo>
                  <a:pt x="0" y="5221948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-18374"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-1235574" y="5463957"/>
            <a:ext cx="8142176" cy="20724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21"/>
              </a:lnSpc>
              <a:spcBef>
                <a:spcPct val="0"/>
              </a:spcBef>
            </a:pPr>
            <a:endParaRPr/>
          </a:p>
          <a:p>
            <a:pPr algn="ctr">
              <a:lnSpc>
                <a:spcPts val="3321"/>
              </a:lnSpc>
              <a:spcBef>
                <a:spcPct val="0"/>
              </a:spcBef>
            </a:pPr>
            <a:endParaRPr/>
          </a:p>
          <a:p>
            <a:pPr algn="ctr">
              <a:lnSpc>
                <a:spcPts val="3321"/>
              </a:lnSpc>
              <a:spcBef>
                <a:spcPct val="0"/>
              </a:spcBef>
            </a:pPr>
            <a:endParaRPr/>
          </a:p>
          <a:p>
            <a:pPr algn="ctr">
              <a:lnSpc>
                <a:spcPts val="3321"/>
              </a:lnSpc>
              <a:spcBef>
                <a:spcPct val="0"/>
              </a:spcBef>
            </a:pPr>
            <a:r>
              <a:rPr lang="en-US" sz="2372" b="1">
                <a:solidFill>
                  <a:srgbClr val="000000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ПАМ'ЯТНИК ЗАГИБЛИМ ВОЇНАМ-ОДНОСЕЛЬЧАНАМ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144000" y="8721694"/>
            <a:ext cx="4100274" cy="4058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3"/>
              </a:lnSpc>
              <a:spcBef>
                <a:spcPct val="0"/>
              </a:spcBef>
            </a:pPr>
            <a:r>
              <a:rPr lang="en-US" sz="2395" b="1">
                <a:solidFill>
                  <a:srgbClr val="000000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ПОГРУДДЯ Т.Г.ШЕВЧЕНКА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517327" y="5056482"/>
            <a:ext cx="4646890" cy="824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3"/>
              </a:lnSpc>
              <a:spcBef>
                <a:spcPct val="0"/>
              </a:spcBef>
            </a:pPr>
            <a:r>
              <a:rPr lang="en-US" sz="2395" b="1">
                <a:solidFill>
                  <a:srgbClr val="000000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ПАМ'ЯТНИК РЕПРЕСОВАНИМ</a:t>
            </a:r>
          </a:p>
          <a:p>
            <a:pPr algn="ctr">
              <a:lnSpc>
                <a:spcPts val="3353"/>
              </a:lnSpc>
              <a:spcBef>
                <a:spcPct val="0"/>
              </a:spcBef>
            </a:pPr>
            <a:r>
              <a:rPr lang="en-US" sz="2395" b="1">
                <a:solidFill>
                  <a:srgbClr val="000000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ОДНОСЕЛЬЧАНАМ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4383621" y="4737615"/>
            <a:ext cx="1987987" cy="4058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3"/>
              </a:lnSpc>
              <a:spcBef>
                <a:spcPct val="0"/>
              </a:spcBef>
            </a:pPr>
            <a:r>
              <a:rPr lang="en-US" sz="2395" b="1">
                <a:solidFill>
                  <a:srgbClr val="000000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АЛЕЯ СЛАВИ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 rot="-5400000" flipH="1">
            <a:off x="2625629" y="-4168761"/>
            <a:ext cx="13036742" cy="17336092"/>
          </a:xfrm>
          <a:custGeom>
            <a:avLst/>
            <a:gdLst/>
            <a:ahLst/>
            <a:cxnLst/>
            <a:rect l="l" t="t" r="r" b="b"/>
            <a:pathLst>
              <a:path w="13036742" h="17336092">
                <a:moveTo>
                  <a:pt x="13036742" y="0"/>
                </a:moveTo>
                <a:lnTo>
                  <a:pt x="0" y="0"/>
                </a:lnTo>
                <a:lnTo>
                  <a:pt x="0" y="17336093"/>
                </a:lnTo>
                <a:lnTo>
                  <a:pt x="13036742" y="17336093"/>
                </a:lnTo>
                <a:lnTo>
                  <a:pt x="13036742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10581797" flipH="1">
            <a:off x="-865705" y="-812604"/>
            <a:ext cx="7051856" cy="2543075"/>
          </a:xfrm>
          <a:custGeom>
            <a:avLst/>
            <a:gdLst/>
            <a:ahLst/>
            <a:cxnLst/>
            <a:rect l="l" t="t" r="r" b="b"/>
            <a:pathLst>
              <a:path w="7051856" h="2543075">
                <a:moveTo>
                  <a:pt x="7051856" y="0"/>
                </a:moveTo>
                <a:lnTo>
                  <a:pt x="0" y="0"/>
                </a:lnTo>
                <a:lnTo>
                  <a:pt x="0" y="2543076"/>
                </a:lnTo>
                <a:lnTo>
                  <a:pt x="7051856" y="2543076"/>
                </a:lnTo>
                <a:lnTo>
                  <a:pt x="7051856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 rot="-743019">
            <a:off x="12335035" y="8997686"/>
            <a:ext cx="8067588" cy="4039940"/>
            <a:chOff x="0" y="0"/>
            <a:chExt cx="10756785" cy="5386587"/>
          </a:xfrm>
        </p:grpSpPr>
        <p:sp>
          <p:nvSpPr>
            <p:cNvPr id="6" name="Freeform 6"/>
            <p:cNvSpPr/>
            <p:nvPr/>
          </p:nvSpPr>
          <p:spPr>
            <a:xfrm rot="-10581797">
              <a:off x="109904" y="330354"/>
              <a:ext cx="10536976" cy="3799897"/>
            </a:xfrm>
            <a:custGeom>
              <a:avLst/>
              <a:gdLst/>
              <a:ahLst/>
              <a:cxnLst/>
              <a:rect l="l" t="t" r="r" b="b"/>
              <a:pathLst>
                <a:path w="10536976" h="3799897">
                  <a:moveTo>
                    <a:pt x="0" y="0"/>
                  </a:moveTo>
                  <a:lnTo>
                    <a:pt x="10536976" y="0"/>
                  </a:lnTo>
                  <a:lnTo>
                    <a:pt x="10536976" y="3799897"/>
                  </a:lnTo>
                  <a:lnTo>
                    <a:pt x="0" y="37998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7" name="Freeform 7"/>
            <p:cNvSpPr/>
            <p:nvPr/>
          </p:nvSpPr>
          <p:spPr>
            <a:xfrm>
              <a:off x="2425357" y="1008620"/>
              <a:ext cx="5887242" cy="4377967"/>
            </a:xfrm>
            <a:custGeom>
              <a:avLst/>
              <a:gdLst/>
              <a:ahLst/>
              <a:cxnLst/>
              <a:rect l="l" t="t" r="r" b="b"/>
              <a:pathLst>
                <a:path w="5887242" h="4377967">
                  <a:moveTo>
                    <a:pt x="0" y="0"/>
                  </a:moveTo>
                  <a:lnTo>
                    <a:pt x="5887242" y="0"/>
                  </a:lnTo>
                  <a:lnTo>
                    <a:pt x="5887242" y="4377967"/>
                  </a:lnTo>
                  <a:lnTo>
                    <a:pt x="0" y="43779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8" name="Freeform 8"/>
          <p:cNvSpPr/>
          <p:nvPr/>
        </p:nvSpPr>
        <p:spPr>
          <a:xfrm rot="-889500">
            <a:off x="-372251" y="-3505625"/>
            <a:ext cx="5270958" cy="4216766"/>
          </a:xfrm>
          <a:custGeom>
            <a:avLst/>
            <a:gdLst/>
            <a:ahLst/>
            <a:cxnLst/>
            <a:rect l="l" t="t" r="r" b="b"/>
            <a:pathLst>
              <a:path w="5270958" h="4216766">
                <a:moveTo>
                  <a:pt x="0" y="0"/>
                </a:moveTo>
                <a:lnTo>
                  <a:pt x="5270958" y="0"/>
                </a:lnTo>
                <a:lnTo>
                  <a:pt x="5270958" y="4216766"/>
                </a:lnTo>
                <a:lnTo>
                  <a:pt x="0" y="421676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287761" y="517598"/>
            <a:ext cx="7856239" cy="6966617"/>
          </a:xfrm>
          <a:custGeom>
            <a:avLst/>
            <a:gdLst/>
            <a:ahLst/>
            <a:cxnLst/>
            <a:rect l="l" t="t" r="r" b="b"/>
            <a:pathLst>
              <a:path w="7856239" h="6966617">
                <a:moveTo>
                  <a:pt x="0" y="0"/>
                </a:moveTo>
                <a:lnTo>
                  <a:pt x="7856239" y="0"/>
                </a:lnTo>
                <a:lnTo>
                  <a:pt x="7856239" y="6966618"/>
                </a:lnTo>
                <a:lnTo>
                  <a:pt x="0" y="696661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9417845" y="709662"/>
            <a:ext cx="7098293" cy="6774553"/>
          </a:xfrm>
          <a:custGeom>
            <a:avLst/>
            <a:gdLst/>
            <a:ahLst/>
            <a:cxnLst/>
            <a:rect l="l" t="t" r="r" b="b"/>
            <a:pathLst>
              <a:path w="7098293" h="6774553">
                <a:moveTo>
                  <a:pt x="0" y="0"/>
                </a:moveTo>
                <a:lnTo>
                  <a:pt x="7098293" y="0"/>
                </a:lnTo>
                <a:lnTo>
                  <a:pt x="7098293" y="6774554"/>
                </a:lnTo>
                <a:lnTo>
                  <a:pt x="0" y="6774554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1482933" y="7935825"/>
            <a:ext cx="7040880" cy="14248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61"/>
              </a:lnSpc>
              <a:spcBef>
                <a:spcPct val="0"/>
              </a:spcBef>
            </a:pPr>
            <a:r>
              <a:rPr lang="en-US" sz="2901" b="1" dirty="0">
                <a:solidFill>
                  <a:srgbClr val="355068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ШКОЛИ,В ЯКІЙ ПРАЦЮВАВ  </a:t>
            </a:r>
          </a:p>
          <a:p>
            <a:pPr algn="ctr">
              <a:lnSpc>
                <a:spcPts val="3722"/>
              </a:lnSpc>
              <a:spcBef>
                <a:spcPct val="0"/>
              </a:spcBef>
            </a:pPr>
            <a:r>
              <a:rPr lang="en-US" sz="2658" b="1" dirty="0">
                <a:solidFill>
                  <a:srgbClr val="355068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ІВАН МИКОЛАЙОВИЧ</a:t>
            </a:r>
            <a:r>
              <a:rPr lang="uk-UA" sz="2658" b="1" dirty="0">
                <a:solidFill>
                  <a:srgbClr val="355068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658" b="1" dirty="0">
                <a:solidFill>
                  <a:srgbClr val="355068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БАЖАНСЬК</a:t>
            </a:r>
            <a:r>
              <a:rPr lang="uk-UA" sz="2658" b="1" dirty="0">
                <a:solidFill>
                  <a:srgbClr val="355068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ИЙ</a:t>
            </a:r>
            <a:endParaRPr lang="en-US" sz="2658" b="1" dirty="0">
              <a:solidFill>
                <a:srgbClr val="355068"/>
              </a:solidFill>
              <a:latin typeface="Playfair Display Bold"/>
              <a:ea typeface="Playfair Display Bold"/>
              <a:cs typeface="Playfair Display Bold"/>
              <a:sym typeface="Playfair Display Bold"/>
            </a:endParaRPr>
          </a:p>
          <a:p>
            <a:pPr algn="ctr">
              <a:lnSpc>
                <a:spcPts val="3722"/>
              </a:lnSpc>
              <a:spcBef>
                <a:spcPct val="0"/>
              </a:spcBef>
            </a:pPr>
            <a:endParaRPr lang="en-US" sz="2658" b="1" dirty="0">
              <a:solidFill>
                <a:srgbClr val="355068"/>
              </a:solidFill>
              <a:latin typeface="Playfair Display Bold"/>
              <a:ea typeface="Playfair Display Bold"/>
              <a:cs typeface="Playfair Display Bold"/>
              <a:sym typeface="Playfair Display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9301254" y="7935825"/>
            <a:ext cx="6865858" cy="1002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59"/>
              </a:lnSpc>
              <a:spcBef>
                <a:spcPct val="0"/>
              </a:spcBef>
            </a:pPr>
            <a:r>
              <a:rPr lang="en-US" sz="2899" b="1">
                <a:solidFill>
                  <a:srgbClr val="000000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899" b="1">
                <a:solidFill>
                  <a:srgbClr val="355068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МЕМОРІАЛЬНА ДОШКА ,</a:t>
            </a:r>
          </a:p>
          <a:p>
            <a:pPr algn="ctr">
              <a:lnSpc>
                <a:spcPts val="4060"/>
              </a:lnSpc>
              <a:spcBef>
                <a:spcPct val="0"/>
              </a:spcBef>
            </a:pPr>
            <a:r>
              <a:rPr lang="en-US" sz="2900" b="1">
                <a:solidFill>
                  <a:srgbClr val="355068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ВСТАНОВЛЕНА НА ФАСАДІ ЗАКЛАДУ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 rot="-5400000" flipH="1">
            <a:off x="3269844" y="-2667878"/>
            <a:ext cx="11748313" cy="15622756"/>
          </a:xfrm>
          <a:custGeom>
            <a:avLst/>
            <a:gdLst/>
            <a:ahLst/>
            <a:cxnLst/>
            <a:rect l="l" t="t" r="r" b="b"/>
            <a:pathLst>
              <a:path w="11748313" h="15622756">
                <a:moveTo>
                  <a:pt x="11748312" y="0"/>
                </a:moveTo>
                <a:lnTo>
                  <a:pt x="0" y="0"/>
                </a:lnTo>
                <a:lnTo>
                  <a:pt x="0" y="15622756"/>
                </a:lnTo>
                <a:lnTo>
                  <a:pt x="11748312" y="15622756"/>
                </a:lnTo>
                <a:lnTo>
                  <a:pt x="11748312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10581797" flipH="1">
            <a:off x="-865705" y="-812604"/>
            <a:ext cx="7051856" cy="2543075"/>
          </a:xfrm>
          <a:custGeom>
            <a:avLst/>
            <a:gdLst/>
            <a:ahLst/>
            <a:cxnLst/>
            <a:rect l="l" t="t" r="r" b="b"/>
            <a:pathLst>
              <a:path w="7051856" h="2543075">
                <a:moveTo>
                  <a:pt x="7051856" y="0"/>
                </a:moveTo>
                <a:lnTo>
                  <a:pt x="0" y="0"/>
                </a:lnTo>
                <a:lnTo>
                  <a:pt x="0" y="2543076"/>
                </a:lnTo>
                <a:lnTo>
                  <a:pt x="7051856" y="2543076"/>
                </a:lnTo>
                <a:lnTo>
                  <a:pt x="7051856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 rot="-743019">
            <a:off x="12335035" y="8997686"/>
            <a:ext cx="8067588" cy="4039940"/>
            <a:chOff x="0" y="0"/>
            <a:chExt cx="10756785" cy="5386587"/>
          </a:xfrm>
        </p:grpSpPr>
        <p:sp>
          <p:nvSpPr>
            <p:cNvPr id="6" name="Freeform 6"/>
            <p:cNvSpPr/>
            <p:nvPr/>
          </p:nvSpPr>
          <p:spPr>
            <a:xfrm rot="-10581797">
              <a:off x="109904" y="330354"/>
              <a:ext cx="10536976" cy="3799897"/>
            </a:xfrm>
            <a:custGeom>
              <a:avLst/>
              <a:gdLst/>
              <a:ahLst/>
              <a:cxnLst/>
              <a:rect l="l" t="t" r="r" b="b"/>
              <a:pathLst>
                <a:path w="10536976" h="3799897">
                  <a:moveTo>
                    <a:pt x="0" y="0"/>
                  </a:moveTo>
                  <a:lnTo>
                    <a:pt x="10536976" y="0"/>
                  </a:lnTo>
                  <a:lnTo>
                    <a:pt x="10536976" y="3799897"/>
                  </a:lnTo>
                  <a:lnTo>
                    <a:pt x="0" y="37998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7" name="Freeform 7"/>
            <p:cNvSpPr/>
            <p:nvPr/>
          </p:nvSpPr>
          <p:spPr>
            <a:xfrm>
              <a:off x="2425357" y="1008620"/>
              <a:ext cx="5887242" cy="4377967"/>
            </a:xfrm>
            <a:custGeom>
              <a:avLst/>
              <a:gdLst/>
              <a:ahLst/>
              <a:cxnLst/>
              <a:rect l="l" t="t" r="r" b="b"/>
              <a:pathLst>
                <a:path w="5887242" h="4377967">
                  <a:moveTo>
                    <a:pt x="0" y="0"/>
                  </a:moveTo>
                  <a:lnTo>
                    <a:pt x="5887242" y="0"/>
                  </a:lnTo>
                  <a:lnTo>
                    <a:pt x="5887242" y="4377967"/>
                  </a:lnTo>
                  <a:lnTo>
                    <a:pt x="0" y="43779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8" name="Freeform 8"/>
          <p:cNvSpPr/>
          <p:nvPr/>
        </p:nvSpPr>
        <p:spPr>
          <a:xfrm rot="-889500">
            <a:off x="-372251" y="-3505625"/>
            <a:ext cx="5270958" cy="4216766"/>
          </a:xfrm>
          <a:custGeom>
            <a:avLst/>
            <a:gdLst/>
            <a:ahLst/>
            <a:cxnLst/>
            <a:rect l="l" t="t" r="r" b="b"/>
            <a:pathLst>
              <a:path w="5270958" h="4216766">
                <a:moveTo>
                  <a:pt x="0" y="0"/>
                </a:moveTo>
                <a:lnTo>
                  <a:pt x="5270958" y="0"/>
                </a:lnTo>
                <a:lnTo>
                  <a:pt x="5270958" y="4216766"/>
                </a:lnTo>
                <a:lnTo>
                  <a:pt x="0" y="421676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2660223" y="-123825"/>
            <a:ext cx="6207419" cy="4652706"/>
          </a:xfrm>
          <a:custGeom>
            <a:avLst/>
            <a:gdLst/>
            <a:ahLst/>
            <a:cxnLst/>
            <a:rect l="l" t="t" r="r" b="b"/>
            <a:pathLst>
              <a:path w="6207419" h="4652706">
                <a:moveTo>
                  <a:pt x="0" y="0"/>
                </a:moveTo>
                <a:lnTo>
                  <a:pt x="6207419" y="0"/>
                </a:lnTo>
                <a:lnTo>
                  <a:pt x="6207419" y="4652706"/>
                </a:lnTo>
                <a:lnTo>
                  <a:pt x="0" y="465270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0562019" y="-123825"/>
            <a:ext cx="6227141" cy="4664002"/>
          </a:xfrm>
          <a:custGeom>
            <a:avLst/>
            <a:gdLst/>
            <a:ahLst/>
            <a:cxnLst/>
            <a:rect l="l" t="t" r="r" b="b"/>
            <a:pathLst>
              <a:path w="6227141" h="4664002">
                <a:moveTo>
                  <a:pt x="0" y="0"/>
                </a:moveTo>
                <a:lnTo>
                  <a:pt x="6227141" y="0"/>
                </a:lnTo>
                <a:lnTo>
                  <a:pt x="6227141" y="4664002"/>
                </a:lnTo>
                <a:lnTo>
                  <a:pt x="0" y="4664002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2849522" y="4719307"/>
            <a:ext cx="5355195" cy="4168715"/>
          </a:xfrm>
          <a:custGeom>
            <a:avLst/>
            <a:gdLst/>
            <a:ahLst/>
            <a:cxnLst/>
            <a:rect l="l" t="t" r="r" b="b"/>
            <a:pathLst>
              <a:path w="5355195" h="4168715">
                <a:moveTo>
                  <a:pt x="0" y="0"/>
                </a:moveTo>
                <a:lnTo>
                  <a:pt x="5355195" y="0"/>
                </a:lnTo>
                <a:lnTo>
                  <a:pt x="5355195" y="4168715"/>
                </a:lnTo>
                <a:lnTo>
                  <a:pt x="0" y="4168715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1995691" y="4719307"/>
            <a:ext cx="3339461" cy="4624752"/>
          </a:xfrm>
          <a:custGeom>
            <a:avLst/>
            <a:gdLst/>
            <a:ahLst/>
            <a:cxnLst/>
            <a:rect l="l" t="t" r="r" b="b"/>
            <a:pathLst>
              <a:path w="3339461" h="4624752">
                <a:moveTo>
                  <a:pt x="0" y="0"/>
                </a:moveTo>
                <a:lnTo>
                  <a:pt x="3339461" y="0"/>
                </a:lnTo>
                <a:lnTo>
                  <a:pt x="3339461" y="4624752"/>
                </a:lnTo>
                <a:lnTo>
                  <a:pt x="0" y="4624752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3338691" y="4313422"/>
            <a:ext cx="4376857" cy="4058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3"/>
              </a:lnSpc>
              <a:spcBef>
                <a:spcPct val="0"/>
              </a:spcBef>
            </a:pPr>
            <a:r>
              <a:rPr lang="en-US" sz="2395" b="1">
                <a:solidFill>
                  <a:srgbClr val="FF3131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ЦЕРКВА ІВАНА БОГОСЛОВА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448894" y="4302126"/>
            <a:ext cx="4433054" cy="4058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3"/>
              </a:lnSpc>
              <a:spcBef>
                <a:spcPct val="0"/>
              </a:spcBef>
            </a:pPr>
            <a:r>
              <a:rPr lang="en-US" sz="2395" b="1">
                <a:solidFill>
                  <a:srgbClr val="FF3131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СУЧАСНИЙ РОЗПИС ХРАМУ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1667051" y="9305959"/>
            <a:ext cx="4433054" cy="4058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3"/>
              </a:lnSpc>
              <a:spcBef>
                <a:spcPct val="0"/>
              </a:spcBef>
            </a:pPr>
            <a:r>
              <a:rPr lang="en-US" sz="2395" b="1">
                <a:solidFill>
                  <a:srgbClr val="355068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СУЧАСНИЙ РОЗПИС ХРАМУ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910239" y="8852415"/>
            <a:ext cx="7233761" cy="4058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3"/>
              </a:lnSpc>
              <a:spcBef>
                <a:spcPct val="0"/>
              </a:spcBef>
            </a:pPr>
            <a:r>
              <a:rPr lang="en-US" sz="2395" b="1">
                <a:solidFill>
                  <a:srgbClr val="355068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ЧАСТКА МОЩЕЙ ЦІЛИТЕЛЯ ПАНТЕЛЕЙМОНА</a:t>
            </a:r>
            <a:r>
              <a:rPr lang="en-US" sz="2395" b="1">
                <a:solidFill>
                  <a:srgbClr val="000000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 rot="-5400000">
            <a:off x="2612299" y="-3803818"/>
            <a:ext cx="13456766" cy="17894636"/>
          </a:xfrm>
          <a:custGeom>
            <a:avLst/>
            <a:gdLst/>
            <a:ahLst/>
            <a:cxnLst/>
            <a:rect l="l" t="t" r="r" b="b"/>
            <a:pathLst>
              <a:path w="13456766" h="17894636">
                <a:moveTo>
                  <a:pt x="0" y="0"/>
                </a:moveTo>
                <a:lnTo>
                  <a:pt x="13456766" y="0"/>
                </a:lnTo>
                <a:lnTo>
                  <a:pt x="13456766" y="17894636"/>
                </a:lnTo>
                <a:lnTo>
                  <a:pt x="0" y="1789463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10581797" flipH="1">
            <a:off x="-865705" y="-812604"/>
            <a:ext cx="7051856" cy="2543075"/>
          </a:xfrm>
          <a:custGeom>
            <a:avLst/>
            <a:gdLst/>
            <a:ahLst/>
            <a:cxnLst/>
            <a:rect l="l" t="t" r="r" b="b"/>
            <a:pathLst>
              <a:path w="7051856" h="2543075">
                <a:moveTo>
                  <a:pt x="7051856" y="0"/>
                </a:moveTo>
                <a:lnTo>
                  <a:pt x="0" y="0"/>
                </a:lnTo>
                <a:lnTo>
                  <a:pt x="0" y="2543076"/>
                </a:lnTo>
                <a:lnTo>
                  <a:pt x="7051856" y="2543076"/>
                </a:lnTo>
                <a:lnTo>
                  <a:pt x="7051856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 rot="-743019">
            <a:off x="12335035" y="8997686"/>
            <a:ext cx="8067588" cy="4039940"/>
            <a:chOff x="0" y="0"/>
            <a:chExt cx="10756785" cy="5386587"/>
          </a:xfrm>
        </p:grpSpPr>
        <p:sp>
          <p:nvSpPr>
            <p:cNvPr id="6" name="Freeform 6"/>
            <p:cNvSpPr/>
            <p:nvPr/>
          </p:nvSpPr>
          <p:spPr>
            <a:xfrm rot="-10581797">
              <a:off x="109904" y="330354"/>
              <a:ext cx="10536976" cy="3799897"/>
            </a:xfrm>
            <a:custGeom>
              <a:avLst/>
              <a:gdLst/>
              <a:ahLst/>
              <a:cxnLst/>
              <a:rect l="l" t="t" r="r" b="b"/>
              <a:pathLst>
                <a:path w="10536976" h="3799897">
                  <a:moveTo>
                    <a:pt x="0" y="0"/>
                  </a:moveTo>
                  <a:lnTo>
                    <a:pt x="10536976" y="0"/>
                  </a:lnTo>
                  <a:lnTo>
                    <a:pt x="10536976" y="3799897"/>
                  </a:lnTo>
                  <a:lnTo>
                    <a:pt x="0" y="37998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7" name="Freeform 7"/>
            <p:cNvSpPr/>
            <p:nvPr/>
          </p:nvSpPr>
          <p:spPr>
            <a:xfrm>
              <a:off x="2425357" y="1008620"/>
              <a:ext cx="5887242" cy="4377967"/>
            </a:xfrm>
            <a:custGeom>
              <a:avLst/>
              <a:gdLst/>
              <a:ahLst/>
              <a:cxnLst/>
              <a:rect l="l" t="t" r="r" b="b"/>
              <a:pathLst>
                <a:path w="5887242" h="4377967">
                  <a:moveTo>
                    <a:pt x="0" y="0"/>
                  </a:moveTo>
                  <a:lnTo>
                    <a:pt x="5887242" y="0"/>
                  </a:lnTo>
                  <a:lnTo>
                    <a:pt x="5887242" y="4377967"/>
                  </a:lnTo>
                  <a:lnTo>
                    <a:pt x="0" y="43779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8" name="Freeform 8"/>
          <p:cNvSpPr/>
          <p:nvPr/>
        </p:nvSpPr>
        <p:spPr>
          <a:xfrm rot="-889500">
            <a:off x="-372251" y="-3505625"/>
            <a:ext cx="5270958" cy="4216766"/>
          </a:xfrm>
          <a:custGeom>
            <a:avLst/>
            <a:gdLst/>
            <a:ahLst/>
            <a:cxnLst/>
            <a:rect l="l" t="t" r="r" b="b"/>
            <a:pathLst>
              <a:path w="5270958" h="4216766">
                <a:moveTo>
                  <a:pt x="0" y="0"/>
                </a:moveTo>
                <a:lnTo>
                  <a:pt x="5270958" y="0"/>
                </a:lnTo>
                <a:lnTo>
                  <a:pt x="5270958" y="4216766"/>
                </a:lnTo>
                <a:lnTo>
                  <a:pt x="0" y="421676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flipH="1">
            <a:off x="15156112" y="-272792"/>
            <a:ext cx="3716711" cy="2027297"/>
          </a:xfrm>
          <a:custGeom>
            <a:avLst/>
            <a:gdLst/>
            <a:ahLst/>
            <a:cxnLst/>
            <a:rect l="l" t="t" r="r" b="b"/>
            <a:pathLst>
              <a:path w="3716711" h="2027297">
                <a:moveTo>
                  <a:pt x="3716711" y="0"/>
                </a:moveTo>
                <a:lnTo>
                  <a:pt x="0" y="0"/>
                </a:lnTo>
                <a:lnTo>
                  <a:pt x="0" y="2027297"/>
                </a:lnTo>
                <a:lnTo>
                  <a:pt x="3716711" y="2027297"/>
                </a:lnTo>
                <a:lnTo>
                  <a:pt x="3716711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4363484" y="45190"/>
            <a:ext cx="11301259" cy="1709315"/>
          </a:xfrm>
          <a:custGeom>
            <a:avLst/>
            <a:gdLst/>
            <a:ahLst/>
            <a:cxnLst/>
            <a:rect l="l" t="t" r="r" b="b"/>
            <a:pathLst>
              <a:path w="11301259" h="1709315">
                <a:moveTo>
                  <a:pt x="0" y="0"/>
                </a:moveTo>
                <a:lnTo>
                  <a:pt x="11301259" y="0"/>
                </a:lnTo>
                <a:lnTo>
                  <a:pt x="11301259" y="1709315"/>
                </a:lnTo>
                <a:lnTo>
                  <a:pt x="0" y="170931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552791" y="1951561"/>
            <a:ext cx="7595306" cy="3092375"/>
          </a:xfrm>
          <a:custGeom>
            <a:avLst/>
            <a:gdLst/>
            <a:ahLst/>
            <a:cxnLst/>
            <a:rect l="l" t="t" r="r" b="b"/>
            <a:pathLst>
              <a:path w="7595306" h="3092375">
                <a:moveTo>
                  <a:pt x="0" y="0"/>
                </a:moveTo>
                <a:lnTo>
                  <a:pt x="7595306" y="0"/>
                </a:lnTo>
                <a:lnTo>
                  <a:pt x="7595306" y="3092374"/>
                </a:lnTo>
                <a:lnTo>
                  <a:pt x="0" y="3092374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0705636" y="1951561"/>
            <a:ext cx="6553664" cy="3092375"/>
          </a:xfrm>
          <a:custGeom>
            <a:avLst/>
            <a:gdLst/>
            <a:ahLst/>
            <a:cxnLst/>
            <a:rect l="l" t="t" r="r" b="b"/>
            <a:pathLst>
              <a:path w="6553664" h="3092375">
                <a:moveTo>
                  <a:pt x="0" y="0"/>
                </a:moveTo>
                <a:lnTo>
                  <a:pt x="6553664" y="0"/>
                </a:lnTo>
                <a:lnTo>
                  <a:pt x="6553664" y="3092374"/>
                </a:lnTo>
                <a:lnTo>
                  <a:pt x="0" y="3092374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2796302" y="5769497"/>
            <a:ext cx="3572527" cy="4498738"/>
          </a:xfrm>
          <a:custGeom>
            <a:avLst/>
            <a:gdLst/>
            <a:ahLst/>
            <a:cxnLst/>
            <a:rect l="l" t="t" r="r" b="b"/>
            <a:pathLst>
              <a:path w="3572527" h="4498738">
                <a:moveTo>
                  <a:pt x="0" y="0"/>
                </a:moveTo>
                <a:lnTo>
                  <a:pt x="3572527" y="0"/>
                </a:lnTo>
                <a:lnTo>
                  <a:pt x="3572527" y="4498738"/>
                </a:lnTo>
                <a:lnTo>
                  <a:pt x="0" y="4498738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2263228" y="5969882"/>
            <a:ext cx="9533168" cy="4097968"/>
          </a:xfrm>
          <a:custGeom>
            <a:avLst/>
            <a:gdLst/>
            <a:ahLst/>
            <a:cxnLst/>
            <a:rect l="l" t="t" r="r" b="b"/>
            <a:pathLst>
              <a:path w="9533168" h="4097968">
                <a:moveTo>
                  <a:pt x="0" y="0"/>
                </a:moveTo>
                <a:lnTo>
                  <a:pt x="9533168" y="0"/>
                </a:lnTo>
                <a:lnTo>
                  <a:pt x="9533168" y="4097968"/>
                </a:lnTo>
                <a:lnTo>
                  <a:pt x="0" y="4097968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4602112" y="5179961"/>
            <a:ext cx="9091970" cy="4058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3"/>
              </a:lnSpc>
              <a:spcBef>
                <a:spcPct val="0"/>
              </a:spcBef>
            </a:pPr>
            <a:r>
              <a:rPr lang="en-US" sz="2395" b="1">
                <a:solidFill>
                  <a:srgbClr val="503819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ІСТОРИКО –КРАЄЗНАВЧИЙ МУЗЕЙ КУЛЬТУРИ ТА ПОБУТУ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 rot="-5400000" flipH="1">
            <a:off x="3269844" y="-2667878"/>
            <a:ext cx="11748313" cy="15622756"/>
          </a:xfrm>
          <a:custGeom>
            <a:avLst/>
            <a:gdLst/>
            <a:ahLst/>
            <a:cxnLst/>
            <a:rect l="l" t="t" r="r" b="b"/>
            <a:pathLst>
              <a:path w="11748313" h="15622756">
                <a:moveTo>
                  <a:pt x="11748312" y="0"/>
                </a:moveTo>
                <a:lnTo>
                  <a:pt x="0" y="0"/>
                </a:lnTo>
                <a:lnTo>
                  <a:pt x="0" y="15622756"/>
                </a:lnTo>
                <a:lnTo>
                  <a:pt x="11748312" y="15622756"/>
                </a:lnTo>
                <a:lnTo>
                  <a:pt x="11748312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10581797" flipH="1">
            <a:off x="-865705" y="-812604"/>
            <a:ext cx="7051856" cy="2543075"/>
          </a:xfrm>
          <a:custGeom>
            <a:avLst/>
            <a:gdLst/>
            <a:ahLst/>
            <a:cxnLst/>
            <a:rect l="l" t="t" r="r" b="b"/>
            <a:pathLst>
              <a:path w="7051856" h="2543075">
                <a:moveTo>
                  <a:pt x="7051856" y="0"/>
                </a:moveTo>
                <a:lnTo>
                  <a:pt x="0" y="0"/>
                </a:lnTo>
                <a:lnTo>
                  <a:pt x="0" y="2543076"/>
                </a:lnTo>
                <a:lnTo>
                  <a:pt x="7051856" y="2543076"/>
                </a:lnTo>
                <a:lnTo>
                  <a:pt x="7051856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 rot="-743019">
            <a:off x="12335035" y="8997686"/>
            <a:ext cx="8067588" cy="4039940"/>
            <a:chOff x="0" y="0"/>
            <a:chExt cx="10756785" cy="5386587"/>
          </a:xfrm>
        </p:grpSpPr>
        <p:sp>
          <p:nvSpPr>
            <p:cNvPr id="6" name="Freeform 6"/>
            <p:cNvSpPr/>
            <p:nvPr/>
          </p:nvSpPr>
          <p:spPr>
            <a:xfrm rot="-10581797">
              <a:off x="109904" y="330354"/>
              <a:ext cx="10536976" cy="3799897"/>
            </a:xfrm>
            <a:custGeom>
              <a:avLst/>
              <a:gdLst/>
              <a:ahLst/>
              <a:cxnLst/>
              <a:rect l="l" t="t" r="r" b="b"/>
              <a:pathLst>
                <a:path w="10536976" h="3799897">
                  <a:moveTo>
                    <a:pt x="0" y="0"/>
                  </a:moveTo>
                  <a:lnTo>
                    <a:pt x="10536976" y="0"/>
                  </a:lnTo>
                  <a:lnTo>
                    <a:pt x="10536976" y="3799897"/>
                  </a:lnTo>
                  <a:lnTo>
                    <a:pt x="0" y="37998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7" name="Freeform 7"/>
            <p:cNvSpPr/>
            <p:nvPr/>
          </p:nvSpPr>
          <p:spPr>
            <a:xfrm>
              <a:off x="2425357" y="1008620"/>
              <a:ext cx="5887242" cy="4377967"/>
            </a:xfrm>
            <a:custGeom>
              <a:avLst/>
              <a:gdLst/>
              <a:ahLst/>
              <a:cxnLst/>
              <a:rect l="l" t="t" r="r" b="b"/>
              <a:pathLst>
                <a:path w="5887242" h="4377967">
                  <a:moveTo>
                    <a:pt x="0" y="0"/>
                  </a:moveTo>
                  <a:lnTo>
                    <a:pt x="5887242" y="0"/>
                  </a:lnTo>
                  <a:lnTo>
                    <a:pt x="5887242" y="4377967"/>
                  </a:lnTo>
                  <a:lnTo>
                    <a:pt x="0" y="43779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8" name="Freeform 8"/>
          <p:cNvSpPr/>
          <p:nvPr/>
        </p:nvSpPr>
        <p:spPr>
          <a:xfrm rot="-889500">
            <a:off x="-372251" y="-3505625"/>
            <a:ext cx="5270958" cy="4216766"/>
          </a:xfrm>
          <a:custGeom>
            <a:avLst/>
            <a:gdLst/>
            <a:ahLst/>
            <a:cxnLst/>
            <a:rect l="l" t="t" r="r" b="b"/>
            <a:pathLst>
              <a:path w="5270958" h="4216766">
                <a:moveTo>
                  <a:pt x="0" y="0"/>
                </a:moveTo>
                <a:lnTo>
                  <a:pt x="5270958" y="0"/>
                </a:lnTo>
                <a:lnTo>
                  <a:pt x="5270958" y="4216766"/>
                </a:lnTo>
                <a:lnTo>
                  <a:pt x="0" y="421676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flipH="1">
            <a:off x="15017608" y="-272792"/>
            <a:ext cx="3716711" cy="2027297"/>
          </a:xfrm>
          <a:custGeom>
            <a:avLst/>
            <a:gdLst/>
            <a:ahLst/>
            <a:cxnLst/>
            <a:rect l="l" t="t" r="r" b="b"/>
            <a:pathLst>
              <a:path w="3716711" h="2027297">
                <a:moveTo>
                  <a:pt x="3716711" y="0"/>
                </a:moveTo>
                <a:lnTo>
                  <a:pt x="0" y="0"/>
                </a:lnTo>
                <a:lnTo>
                  <a:pt x="0" y="2027297"/>
                </a:lnTo>
                <a:lnTo>
                  <a:pt x="3716711" y="2027297"/>
                </a:lnTo>
                <a:lnTo>
                  <a:pt x="3716711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676400" y="0"/>
            <a:ext cx="6787936" cy="5143500"/>
          </a:xfrm>
          <a:custGeom>
            <a:avLst/>
            <a:gdLst/>
            <a:ahLst/>
            <a:cxnLst/>
            <a:rect l="l" t="t" r="r" b="b"/>
            <a:pathLst>
              <a:path w="6787936" h="5143500">
                <a:moveTo>
                  <a:pt x="0" y="0"/>
                </a:moveTo>
                <a:lnTo>
                  <a:pt x="6787936" y="0"/>
                </a:lnTo>
                <a:lnTo>
                  <a:pt x="6787936" y="5143500"/>
                </a:lnTo>
                <a:lnTo>
                  <a:pt x="0" y="51435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9220200" y="17318"/>
            <a:ext cx="7717515" cy="4936760"/>
          </a:xfrm>
          <a:custGeom>
            <a:avLst/>
            <a:gdLst/>
            <a:ahLst/>
            <a:cxnLst/>
            <a:rect l="l" t="t" r="r" b="b"/>
            <a:pathLst>
              <a:path w="7717515" h="4936760">
                <a:moveTo>
                  <a:pt x="0" y="0"/>
                </a:moveTo>
                <a:lnTo>
                  <a:pt x="7717515" y="0"/>
                </a:lnTo>
                <a:lnTo>
                  <a:pt x="7717515" y="4936759"/>
                </a:lnTo>
                <a:lnTo>
                  <a:pt x="0" y="493675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415191" y="5827761"/>
            <a:ext cx="3082569" cy="3852699"/>
          </a:xfrm>
          <a:custGeom>
            <a:avLst/>
            <a:gdLst/>
            <a:ahLst/>
            <a:cxnLst/>
            <a:rect l="l" t="t" r="r" b="b"/>
            <a:pathLst>
              <a:path w="3082569" h="3852699">
                <a:moveTo>
                  <a:pt x="0" y="0"/>
                </a:moveTo>
                <a:lnTo>
                  <a:pt x="3082569" y="0"/>
                </a:lnTo>
                <a:lnTo>
                  <a:pt x="3082569" y="3852698"/>
                </a:lnTo>
                <a:lnTo>
                  <a:pt x="0" y="3852698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-8644" t="-3642" r="-9724"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1996502" y="6524503"/>
            <a:ext cx="5576857" cy="3762497"/>
          </a:xfrm>
          <a:custGeom>
            <a:avLst/>
            <a:gdLst/>
            <a:ahLst/>
            <a:cxnLst/>
            <a:rect l="l" t="t" r="r" b="b"/>
            <a:pathLst>
              <a:path w="5576857" h="3762497">
                <a:moveTo>
                  <a:pt x="0" y="0"/>
                </a:moveTo>
                <a:lnTo>
                  <a:pt x="5576857" y="0"/>
                </a:lnTo>
                <a:lnTo>
                  <a:pt x="5576857" y="3762497"/>
                </a:lnTo>
                <a:lnTo>
                  <a:pt x="0" y="3762497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4782824" y="6559136"/>
            <a:ext cx="5927803" cy="3501722"/>
          </a:xfrm>
          <a:custGeom>
            <a:avLst/>
            <a:gdLst/>
            <a:ahLst/>
            <a:cxnLst/>
            <a:rect l="l" t="t" r="r" b="b"/>
            <a:pathLst>
              <a:path w="5927803" h="3501722">
                <a:moveTo>
                  <a:pt x="0" y="0"/>
                </a:moveTo>
                <a:lnTo>
                  <a:pt x="5927803" y="0"/>
                </a:lnTo>
                <a:lnTo>
                  <a:pt x="5927803" y="3501721"/>
                </a:lnTo>
                <a:lnTo>
                  <a:pt x="0" y="3501721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4419600" y="4991100"/>
            <a:ext cx="8787884" cy="1002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59"/>
              </a:lnSpc>
            </a:pPr>
            <a:r>
              <a:rPr lang="en-US" sz="2899" b="1" dirty="0">
                <a:solidFill>
                  <a:srgbClr val="FF3131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РОМАНТИЧНИЙ ПАЛАЦ  ДЕ-ЗОТТА ВІЛЬБУРГА</a:t>
            </a:r>
          </a:p>
          <a:p>
            <a:pPr algn="ctr">
              <a:lnSpc>
                <a:spcPts val="4059"/>
              </a:lnSpc>
              <a:spcBef>
                <a:spcPct val="0"/>
              </a:spcBef>
            </a:pPr>
            <a:r>
              <a:rPr lang="en-US" sz="2899" b="1" dirty="0">
                <a:solidFill>
                  <a:srgbClr val="FF3131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В ЗАХІДНОЄВРОПЕЙСЬКОМУ СТИЛІ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 rot="-5400000" flipH="1">
            <a:off x="2965922" y="-2667878"/>
            <a:ext cx="11748313" cy="15622756"/>
          </a:xfrm>
          <a:custGeom>
            <a:avLst/>
            <a:gdLst/>
            <a:ahLst/>
            <a:cxnLst/>
            <a:rect l="l" t="t" r="r" b="b"/>
            <a:pathLst>
              <a:path w="11748313" h="15622756">
                <a:moveTo>
                  <a:pt x="11748312" y="0"/>
                </a:moveTo>
                <a:lnTo>
                  <a:pt x="0" y="0"/>
                </a:lnTo>
                <a:lnTo>
                  <a:pt x="0" y="15622756"/>
                </a:lnTo>
                <a:lnTo>
                  <a:pt x="11748312" y="15622756"/>
                </a:lnTo>
                <a:lnTo>
                  <a:pt x="11748312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10581797" flipH="1">
            <a:off x="-865705" y="-812604"/>
            <a:ext cx="7051856" cy="2543075"/>
          </a:xfrm>
          <a:custGeom>
            <a:avLst/>
            <a:gdLst/>
            <a:ahLst/>
            <a:cxnLst/>
            <a:rect l="l" t="t" r="r" b="b"/>
            <a:pathLst>
              <a:path w="7051856" h="2543075">
                <a:moveTo>
                  <a:pt x="7051856" y="0"/>
                </a:moveTo>
                <a:lnTo>
                  <a:pt x="0" y="0"/>
                </a:lnTo>
                <a:lnTo>
                  <a:pt x="0" y="2543076"/>
                </a:lnTo>
                <a:lnTo>
                  <a:pt x="7051856" y="2543076"/>
                </a:lnTo>
                <a:lnTo>
                  <a:pt x="7051856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 rot="-743019">
            <a:off x="12335035" y="8997686"/>
            <a:ext cx="8067588" cy="4039940"/>
            <a:chOff x="0" y="0"/>
            <a:chExt cx="10756785" cy="5386587"/>
          </a:xfrm>
        </p:grpSpPr>
        <p:sp>
          <p:nvSpPr>
            <p:cNvPr id="6" name="Freeform 6"/>
            <p:cNvSpPr/>
            <p:nvPr/>
          </p:nvSpPr>
          <p:spPr>
            <a:xfrm rot="-10581797">
              <a:off x="109904" y="330354"/>
              <a:ext cx="10536976" cy="3799897"/>
            </a:xfrm>
            <a:custGeom>
              <a:avLst/>
              <a:gdLst/>
              <a:ahLst/>
              <a:cxnLst/>
              <a:rect l="l" t="t" r="r" b="b"/>
              <a:pathLst>
                <a:path w="10536976" h="3799897">
                  <a:moveTo>
                    <a:pt x="0" y="0"/>
                  </a:moveTo>
                  <a:lnTo>
                    <a:pt x="10536976" y="0"/>
                  </a:lnTo>
                  <a:lnTo>
                    <a:pt x="10536976" y="3799897"/>
                  </a:lnTo>
                  <a:lnTo>
                    <a:pt x="0" y="37998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7" name="Freeform 7"/>
            <p:cNvSpPr/>
            <p:nvPr/>
          </p:nvSpPr>
          <p:spPr>
            <a:xfrm>
              <a:off x="2425357" y="1008620"/>
              <a:ext cx="5887242" cy="4377967"/>
            </a:xfrm>
            <a:custGeom>
              <a:avLst/>
              <a:gdLst/>
              <a:ahLst/>
              <a:cxnLst/>
              <a:rect l="l" t="t" r="r" b="b"/>
              <a:pathLst>
                <a:path w="5887242" h="4377967">
                  <a:moveTo>
                    <a:pt x="0" y="0"/>
                  </a:moveTo>
                  <a:lnTo>
                    <a:pt x="5887242" y="0"/>
                  </a:lnTo>
                  <a:lnTo>
                    <a:pt x="5887242" y="4377967"/>
                  </a:lnTo>
                  <a:lnTo>
                    <a:pt x="0" y="43779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8" name="Freeform 8"/>
          <p:cNvSpPr/>
          <p:nvPr/>
        </p:nvSpPr>
        <p:spPr>
          <a:xfrm rot="-889500">
            <a:off x="-372251" y="-3505625"/>
            <a:ext cx="5270958" cy="4216766"/>
          </a:xfrm>
          <a:custGeom>
            <a:avLst/>
            <a:gdLst/>
            <a:ahLst/>
            <a:cxnLst/>
            <a:rect l="l" t="t" r="r" b="b"/>
            <a:pathLst>
              <a:path w="5270958" h="4216766">
                <a:moveTo>
                  <a:pt x="0" y="0"/>
                </a:moveTo>
                <a:lnTo>
                  <a:pt x="5270958" y="0"/>
                </a:lnTo>
                <a:lnTo>
                  <a:pt x="5270958" y="4216766"/>
                </a:lnTo>
                <a:lnTo>
                  <a:pt x="0" y="421676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274698" y="7013521"/>
            <a:ext cx="2741930" cy="3498475"/>
          </a:xfrm>
          <a:custGeom>
            <a:avLst/>
            <a:gdLst/>
            <a:ahLst/>
            <a:cxnLst/>
            <a:rect l="l" t="t" r="r" b="b"/>
            <a:pathLst>
              <a:path w="2741930" h="3498475">
                <a:moveTo>
                  <a:pt x="0" y="0"/>
                </a:moveTo>
                <a:lnTo>
                  <a:pt x="2741930" y="0"/>
                </a:lnTo>
                <a:lnTo>
                  <a:pt x="2741930" y="3498475"/>
                </a:lnTo>
                <a:lnTo>
                  <a:pt x="0" y="349847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2420054" y="458934"/>
            <a:ext cx="5860780" cy="4392577"/>
          </a:xfrm>
          <a:custGeom>
            <a:avLst/>
            <a:gdLst/>
            <a:ahLst/>
            <a:cxnLst/>
            <a:rect l="l" t="t" r="r" b="b"/>
            <a:pathLst>
              <a:path w="5860780" h="4392577">
                <a:moveTo>
                  <a:pt x="0" y="0"/>
                </a:moveTo>
                <a:lnTo>
                  <a:pt x="5860780" y="0"/>
                </a:lnTo>
                <a:lnTo>
                  <a:pt x="5860780" y="4392577"/>
                </a:lnTo>
                <a:lnTo>
                  <a:pt x="0" y="439257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9274692" y="475264"/>
            <a:ext cx="5831054" cy="4376247"/>
          </a:xfrm>
          <a:custGeom>
            <a:avLst/>
            <a:gdLst/>
            <a:ahLst/>
            <a:cxnLst/>
            <a:rect l="l" t="t" r="r" b="b"/>
            <a:pathLst>
              <a:path w="5831054" h="4376247">
                <a:moveTo>
                  <a:pt x="0" y="0"/>
                </a:moveTo>
                <a:lnTo>
                  <a:pt x="5831054" y="0"/>
                </a:lnTo>
                <a:lnTo>
                  <a:pt x="5831054" y="4376247"/>
                </a:lnTo>
                <a:lnTo>
                  <a:pt x="0" y="4376247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2660223" y="5682060"/>
            <a:ext cx="5924290" cy="4452341"/>
          </a:xfrm>
          <a:custGeom>
            <a:avLst/>
            <a:gdLst/>
            <a:ahLst/>
            <a:cxnLst/>
            <a:rect l="l" t="t" r="r" b="b"/>
            <a:pathLst>
              <a:path w="5924290" h="4452341">
                <a:moveTo>
                  <a:pt x="0" y="0"/>
                </a:moveTo>
                <a:lnTo>
                  <a:pt x="5924290" y="0"/>
                </a:lnTo>
                <a:lnTo>
                  <a:pt x="5924290" y="4452340"/>
                </a:lnTo>
                <a:lnTo>
                  <a:pt x="0" y="445234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9144000" y="5834659"/>
            <a:ext cx="6610293" cy="4147142"/>
          </a:xfrm>
          <a:custGeom>
            <a:avLst/>
            <a:gdLst/>
            <a:ahLst/>
            <a:cxnLst/>
            <a:rect l="l" t="t" r="r" b="b"/>
            <a:pathLst>
              <a:path w="6610293" h="4147142">
                <a:moveTo>
                  <a:pt x="0" y="0"/>
                </a:moveTo>
                <a:lnTo>
                  <a:pt x="6610293" y="0"/>
                </a:lnTo>
                <a:lnTo>
                  <a:pt x="6610293" y="4147142"/>
                </a:lnTo>
                <a:lnTo>
                  <a:pt x="0" y="4147142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4197950" y="5095875"/>
            <a:ext cx="9284256" cy="438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3"/>
              </a:lnSpc>
              <a:spcBef>
                <a:spcPct val="0"/>
              </a:spcBef>
            </a:pPr>
            <a:r>
              <a:rPr lang="en-US" sz="2595" b="1">
                <a:solidFill>
                  <a:srgbClr val="355068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ВІКНЯНСЬКИЙ ПАРК З РІДКІСНИМИ НАСАДЖЕННЯМИ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 rot="-10581797" flipH="1">
            <a:off x="-865705" y="-812604"/>
            <a:ext cx="7051856" cy="2543075"/>
          </a:xfrm>
          <a:custGeom>
            <a:avLst/>
            <a:gdLst/>
            <a:ahLst/>
            <a:cxnLst/>
            <a:rect l="l" t="t" r="r" b="b"/>
            <a:pathLst>
              <a:path w="7051856" h="2543075">
                <a:moveTo>
                  <a:pt x="7051856" y="0"/>
                </a:moveTo>
                <a:lnTo>
                  <a:pt x="0" y="0"/>
                </a:lnTo>
                <a:lnTo>
                  <a:pt x="0" y="2543076"/>
                </a:lnTo>
                <a:lnTo>
                  <a:pt x="7051856" y="2543076"/>
                </a:lnTo>
                <a:lnTo>
                  <a:pt x="7051856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 rot="-743019">
            <a:off x="12335035" y="8997686"/>
            <a:ext cx="8067588" cy="4039940"/>
            <a:chOff x="0" y="0"/>
            <a:chExt cx="10756785" cy="5386587"/>
          </a:xfrm>
        </p:grpSpPr>
        <p:sp>
          <p:nvSpPr>
            <p:cNvPr id="5" name="Freeform 5"/>
            <p:cNvSpPr/>
            <p:nvPr/>
          </p:nvSpPr>
          <p:spPr>
            <a:xfrm rot="-10581797">
              <a:off x="109904" y="330354"/>
              <a:ext cx="10536976" cy="3799897"/>
            </a:xfrm>
            <a:custGeom>
              <a:avLst/>
              <a:gdLst/>
              <a:ahLst/>
              <a:cxnLst/>
              <a:rect l="l" t="t" r="r" b="b"/>
              <a:pathLst>
                <a:path w="10536976" h="3799897">
                  <a:moveTo>
                    <a:pt x="0" y="0"/>
                  </a:moveTo>
                  <a:lnTo>
                    <a:pt x="10536976" y="0"/>
                  </a:lnTo>
                  <a:lnTo>
                    <a:pt x="10536976" y="3799897"/>
                  </a:lnTo>
                  <a:lnTo>
                    <a:pt x="0" y="37998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sp>
          <p:nvSpPr>
            <p:cNvPr id="6" name="Freeform 6"/>
            <p:cNvSpPr/>
            <p:nvPr/>
          </p:nvSpPr>
          <p:spPr>
            <a:xfrm>
              <a:off x="2425357" y="1008620"/>
              <a:ext cx="5887242" cy="4377967"/>
            </a:xfrm>
            <a:custGeom>
              <a:avLst/>
              <a:gdLst/>
              <a:ahLst/>
              <a:cxnLst/>
              <a:rect l="l" t="t" r="r" b="b"/>
              <a:pathLst>
                <a:path w="5887242" h="4377967">
                  <a:moveTo>
                    <a:pt x="0" y="0"/>
                  </a:moveTo>
                  <a:lnTo>
                    <a:pt x="5887242" y="0"/>
                  </a:lnTo>
                  <a:lnTo>
                    <a:pt x="5887242" y="4377967"/>
                  </a:lnTo>
                  <a:lnTo>
                    <a:pt x="0" y="43779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7" name="Freeform 7"/>
          <p:cNvSpPr/>
          <p:nvPr/>
        </p:nvSpPr>
        <p:spPr>
          <a:xfrm rot="-889500">
            <a:off x="-372251" y="-3505625"/>
            <a:ext cx="5270958" cy="4216766"/>
          </a:xfrm>
          <a:custGeom>
            <a:avLst/>
            <a:gdLst/>
            <a:ahLst/>
            <a:cxnLst/>
            <a:rect l="l" t="t" r="r" b="b"/>
            <a:pathLst>
              <a:path w="5270958" h="4216766">
                <a:moveTo>
                  <a:pt x="0" y="0"/>
                </a:moveTo>
                <a:lnTo>
                  <a:pt x="5270958" y="0"/>
                </a:lnTo>
                <a:lnTo>
                  <a:pt x="5270958" y="4216766"/>
                </a:lnTo>
                <a:lnTo>
                  <a:pt x="0" y="421676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274698" y="7013521"/>
            <a:ext cx="2741930" cy="3498475"/>
          </a:xfrm>
          <a:custGeom>
            <a:avLst/>
            <a:gdLst/>
            <a:ahLst/>
            <a:cxnLst/>
            <a:rect l="l" t="t" r="r" b="b"/>
            <a:pathLst>
              <a:path w="2741930" h="3498475">
                <a:moveTo>
                  <a:pt x="0" y="0"/>
                </a:moveTo>
                <a:lnTo>
                  <a:pt x="2741930" y="0"/>
                </a:lnTo>
                <a:lnTo>
                  <a:pt x="2741930" y="3498475"/>
                </a:lnTo>
                <a:lnTo>
                  <a:pt x="0" y="349847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438182" y="1894411"/>
            <a:ext cx="16821118" cy="67196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473"/>
              </a:lnSpc>
              <a:spcBef>
                <a:spcPct val="0"/>
              </a:spcBef>
            </a:pPr>
            <a:r>
              <a:rPr lang="en-US" sz="3195" b="1">
                <a:solidFill>
                  <a:srgbClr val="FF3131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ВИСНОВКИ</a:t>
            </a:r>
          </a:p>
          <a:p>
            <a:pPr algn="just">
              <a:lnSpc>
                <a:spcPts val="4473"/>
              </a:lnSpc>
              <a:spcBef>
                <a:spcPct val="0"/>
              </a:spcBef>
            </a:pPr>
            <a:r>
              <a:rPr lang="en-US" sz="3195" b="1" i="1" u="sng">
                <a:solidFill>
                  <a:srgbClr val="000000"/>
                </a:solidFill>
                <a:latin typeface="Playfair Display Bold Italics"/>
                <a:ea typeface="Playfair Display Bold Italics"/>
                <a:cs typeface="Playfair Display Bold Italics"/>
                <a:sym typeface="Playfair Display Bold Italics"/>
              </a:rPr>
              <a:t>ПРАЦЮЮЧИ НАД ПРОЕКТОМ МИ:</a:t>
            </a:r>
          </a:p>
          <a:p>
            <a:pPr algn="just">
              <a:lnSpc>
                <a:spcPts val="4473"/>
              </a:lnSpc>
              <a:spcBef>
                <a:spcPct val="0"/>
              </a:spcBef>
            </a:pPr>
            <a:r>
              <a:rPr lang="en-US" sz="3195" b="1">
                <a:solidFill>
                  <a:srgbClr val="000000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- ДОСЛІДИЛИ ІСТОРИЧНИЙ РОЗВИТОК СЕЛА;</a:t>
            </a:r>
          </a:p>
          <a:p>
            <a:pPr algn="just">
              <a:lnSpc>
                <a:spcPts val="4473"/>
              </a:lnSpc>
              <a:spcBef>
                <a:spcPct val="0"/>
              </a:spcBef>
            </a:pPr>
            <a:r>
              <a:rPr lang="en-US" sz="3195" b="1">
                <a:solidFill>
                  <a:srgbClr val="000000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-ВИЯВИЛИ ВАГОМІ ІСТОРИЧНІ ФАКТИ, ЩО СПРАВИЛИ ВПЛИВ НА РОЗВИТОК КУЛЬТУРИ В РІЗНІ ПЕРІОДИ ;</a:t>
            </a:r>
          </a:p>
          <a:p>
            <a:pPr algn="just">
              <a:lnSpc>
                <a:spcPts val="4473"/>
              </a:lnSpc>
              <a:spcBef>
                <a:spcPct val="0"/>
              </a:spcBef>
            </a:pPr>
            <a:r>
              <a:rPr lang="en-US" sz="3195" b="1">
                <a:solidFill>
                  <a:srgbClr val="000000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-СТВОРИЛИ ЕКСКУРСІЙНИЙ МАРШРУТ ВІДОМИМИ  І ЦІКАВИМИ МІСЦЯМИ СЕЛА ВІКНО.</a:t>
            </a:r>
          </a:p>
          <a:p>
            <a:pPr algn="just">
              <a:lnSpc>
                <a:spcPts val="4473"/>
              </a:lnSpc>
              <a:spcBef>
                <a:spcPct val="0"/>
              </a:spcBef>
            </a:pPr>
            <a:r>
              <a:rPr lang="en-US" sz="3195" b="1">
                <a:solidFill>
                  <a:srgbClr val="000000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Я ДУМАЮ,ЩО В І ДАЛІ БУДУ ЗАЙМАТИСЯ ДОСЛІДЖЕННЯ І ВИВЧЕННЯМ ІСТОРІЇ РІДНОГО ВІКНА, АДЖЕ НЕ ВСІ ФАКТИ ДОСТАТНЬО ДОСЛІДЖЕНІ, А ПРИЧИНОЮ Є ТЕ, ЩО ВІДХОДЯТЬ З ЦЬОГО ЖИТТЯ СВІДКИ ТИХ ПОДІЙ, ВТРАЧЕНІ НАЗАВЖДИ ДЕЯКІ ІСТОРИЧНІ ДЖЕРЕЛА, ЯКІ МОГЛИ Б ПРОЛИТИ СВІТЛО НА ОКРЕМІ ЕПІЗОДИ В ІСТОРІЇ СЕЛА.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7709" y="0"/>
            <a:ext cx="18059400" cy="10096500"/>
          </a:xfrm>
          <a:custGeom>
            <a:avLst/>
            <a:gdLst/>
            <a:ahLst/>
            <a:cxnLst/>
            <a:rect b="b" l="l" r="r" t="t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9222" t="-9222"/>
            </a:stretch>
          </a:blipFill>
        </p:spPr>
        <p:txBody>
          <a:bodyPr/>
          <a:lstStyle/>
          <a:p>
            <a:endParaRPr lang="uk-UA"/>
          </a:p>
          <a:p>
            <a:endParaRPr lang="uk-UA"/>
          </a:p>
          <a:p>
            <a:endParaRPr lang="uk-UA"/>
          </a:p>
          <a:p>
            <a:endParaRPr lang="uk-UA"/>
          </a:p>
          <a:p>
            <a:endParaRPr lang="uk-UA"/>
          </a:p>
          <a:p>
            <a:endParaRPr lang="uk-UA"/>
          </a:p>
          <a:p>
            <a:endParaRPr lang="uk-UA"/>
          </a:p>
          <a:p>
            <a:endParaRPr lang="uk-UA"/>
          </a:p>
          <a:p>
            <a:endParaRPr lang="uk-UA"/>
          </a:p>
          <a:p>
            <a:endParaRPr lang="uk-UA"/>
          </a:p>
          <a:p>
            <a:endParaRPr lang="uk-UA"/>
          </a:p>
          <a:p>
            <a:endParaRPr lang="uk-UA"/>
          </a:p>
          <a:p>
            <a:endParaRPr lang="uk-UA"/>
          </a:p>
          <a:p>
            <a:endParaRPr lang="uk-UA"/>
          </a:p>
          <a:p>
            <a:endParaRPr lang="uk-UA"/>
          </a:p>
          <a:p>
            <a:endParaRPr lang="uk-UA"/>
          </a:p>
          <a:p>
            <a:endParaRPr lang="uk-UA"/>
          </a:p>
          <a:p>
            <a:endParaRPr lang="uk-UA"/>
          </a:p>
          <a:p>
            <a:endParaRPr lang="uk-UA"/>
          </a:p>
          <a:p>
            <a:endParaRPr lang="uk-UA"/>
          </a:p>
          <a:p>
            <a:endParaRPr lang="uk-UA">
              <a:hlinkClick r:id="rId3"/>
            </a:endParaRPr>
          </a:p>
          <a:p>
            <a:endParaRPr lang="uk-UA">
              <a:hlinkClick r:id="rId3"/>
            </a:endParaRPr>
          </a:p>
          <a:p>
            <a:r>
              <a:rPr lang="en-US">
                <a:hlinkClick r:id="rId4"/>
              </a:rPr>
              <a:t>https://www.facebook.com/groups/367561280390303/permalink/1181092369037186/?rdid=jUAK06tUIW12PL1Z#</a:t>
            </a:r>
            <a:endParaRPr lang="uk-UA"/>
          </a:p>
          <a:p>
            <a:endParaRPr dirty="0" lang="uk-UA"/>
          </a:p>
        </p:txBody>
      </p:sp>
      <p:sp>
        <p:nvSpPr>
          <p:cNvPr id="3" name="Freeform 3"/>
          <p:cNvSpPr/>
          <p:nvPr/>
        </p:nvSpPr>
        <p:spPr>
          <a:xfrm flipH="1" rot="-10581797">
            <a:off x="-865705" y="-812604"/>
            <a:ext cx="7051856" cy="2543075"/>
          </a:xfrm>
          <a:custGeom>
            <a:avLst/>
            <a:gdLst/>
            <a:ahLst/>
            <a:cxnLst/>
            <a:rect b="b" l="l" r="r" t="t"/>
            <a:pathLst>
              <a:path h="2543075" w="7051856">
                <a:moveTo>
                  <a:pt x="7051856" y="0"/>
                </a:moveTo>
                <a:lnTo>
                  <a:pt x="0" y="0"/>
                </a:lnTo>
                <a:lnTo>
                  <a:pt x="0" y="2543076"/>
                </a:lnTo>
                <a:lnTo>
                  <a:pt x="7051856" y="2543076"/>
                </a:lnTo>
                <a:lnTo>
                  <a:pt x="7051856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 rot="-743019">
            <a:off x="11312144" y="7256976"/>
            <a:ext cx="8067588" cy="4039940"/>
            <a:chOff x="0" y="0"/>
            <a:chExt cx="10756785" cy="5386587"/>
          </a:xfrm>
        </p:grpSpPr>
        <p:sp>
          <p:nvSpPr>
            <p:cNvPr id="5" name="Freeform 5"/>
            <p:cNvSpPr/>
            <p:nvPr/>
          </p:nvSpPr>
          <p:spPr>
            <a:xfrm rot="-10581797">
              <a:off x="109904" y="330354"/>
              <a:ext cx="10536976" cy="3799897"/>
            </a:xfrm>
            <a:custGeom>
              <a:avLst/>
              <a:gdLst/>
              <a:ahLst/>
              <a:cxnLst/>
              <a:rect b="b" l="l" r="r" t="t"/>
              <a:pathLst>
                <a:path h="3799897" w="10536976">
                  <a:moveTo>
                    <a:pt x="0" y="0"/>
                  </a:moveTo>
                  <a:lnTo>
                    <a:pt x="10536976" y="0"/>
                  </a:lnTo>
                  <a:lnTo>
                    <a:pt x="10536976" y="3799897"/>
                  </a:lnTo>
                  <a:lnTo>
                    <a:pt x="0" y="37998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  <p:sp>
          <p:nvSpPr>
            <p:cNvPr id="6" name="Freeform 6"/>
            <p:cNvSpPr/>
            <p:nvPr/>
          </p:nvSpPr>
          <p:spPr>
            <a:xfrm>
              <a:off x="2425357" y="1008620"/>
              <a:ext cx="5887242" cy="4377967"/>
            </a:xfrm>
            <a:custGeom>
              <a:avLst/>
              <a:gdLst/>
              <a:ahLst/>
              <a:cxnLst/>
              <a:rect b="b" l="l" r="r" t="t"/>
              <a:pathLst>
                <a:path h="4377967" w="5887242">
                  <a:moveTo>
                    <a:pt x="0" y="0"/>
                  </a:moveTo>
                  <a:lnTo>
                    <a:pt x="5887242" y="0"/>
                  </a:lnTo>
                  <a:lnTo>
                    <a:pt x="5887242" y="4377967"/>
                  </a:lnTo>
                  <a:lnTo>
                    <a:pt x="0" y="43779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8" name="TextBox 8"/>
          <p:cNvSpPr txBox="1"/>
          <p:nvPr/>
        </p:nvSpPr>
        <p:spPr>
          <a:xfrm>
            <a:off x="5181600" y="342900"/>
            <a:ext cx="9544169" cy="745477"/>
          </a:xfrm>
          <a:prstGeom prst="rect">
            <a:avLst/>
          </a:prstGeom>
        </p:spPr>
        <p:txBody>
          <a:bodyPr anchor="t" bIns="0" lIns="0" rIns="0" rtlCol="0" tIns="0">
            <a:spAutoFit/>
          </a:bodyPr>
          <a:lstStyle/>
          <a:p>
            <a:pPr algn="ctr">
              <a:lnSpc>
                <a:spcPts val="6160"/>
              </a:lnSpc>
            </a:pPr>
            <a:r>
              <a:rPr b="1" dirty="0" err="1" lang="en-US" sz="4400">
                <a:solidFill>
                  <a:srgbClr val="737373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Село</a:t>
            </a:r>
            <a:r>
              <a:rPr b="1" dirty="0" lang="en-US" sz="4400">
                <a:solidFill>
                  <a:srgbClr val="737373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b="1" dirty="0" err="1" lang="en-US" sz="4400">
                <a:solidFill>
                  <a:srgbClr val="737373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Вікно</a:t>
            </a:r>
            <a:r>
              <a:rPr b="1" dirty="0" lang="en-US" sz="4400">
                <a:solidFill>
                  <a:srgbClr val="737373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b="1" dirty="0" err="1" lang="en-US" sz="4400">
                <a:solidFill>
                  <a:srgbClr val="737373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на</a:t>
            </a:r>
            <a:r>
              <a:rPr b="1" dirty="0" lang="en-US" sz="4400">
                <a:solidFill>
                  <a:srgbClr val="737373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b="1" dirty="0" err="1" lang="en-US" sz="4400">
                <a:solidFill>
                  <a:srgbClr val="737373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сторінках</a:t>
            </a:r>
            <a:r>
              <a:rPr b="1" dirty="0" lang="en-US" sz="4400">
                <a:solidFill>
                  <a:srgbClr val="737373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b="1" dirty="0" err="1" lang="en-US" sz="4400">
                <a:solidFill>
                  <a:srgbClr val="737373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соцмереж</a:t>
            </a:r>
            <a:endParaRPr b="1" dirty="0" lang="en-US" sz="4400">
              <a:solidFill>
                <a:srgbClr val="737373"/>
              </a:solidFill>
              <a:latin typeface="Playfair Display Bold"/>
              <a:ea typeface="Playfair Display Bold"/>
              <a:cs typeface="Playfair Display Bold"/>
              <a:sym typeface="Playfair Display Bold"/>
            </a:endParaRPr>
          </a:p>
        </p:txBody>
      </p:sp>
      <p:sp>
        <p:nvSpPr>
          <p:cNvPr id="9" name="Rectangle 1">
            <a:extLst>
              <a:ext uri="{FF2B5EF4-FFF2-40B4-BE49-F238E27FC236}">
                <a16:creationId xmlns:a16="http://schemas.microsoft.com/office/drawing/2014/main" id="{09856B92-A874-AB32-DE5B-FA782AABE2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782" y="-114300"/>
            <a:ext cx="1828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algn="ctr" dir="2700000" dist="35921" rotWithShape="0">
                    <a:schemeClr val="bg2"/>
                  </a:outerShdw>
                </a:effectLst>
              </a14:hiddenEffects>
            </a:ext>
          </a:extLst>
        </p:spPr>
        <p:txBody>
          <a:bodyPr anchor="ctr" anchorCtr="0" bIns="45720" compatLnSpc="1" lIns="91440" numCol="1" rIns="91440" tIns="45720" vert="horz" wrap="none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A4D6558E-3C0D-B62E-6579-447D7A99D9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182" y="38100"/>
            <a:ext cx="1828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algn="ctr" dir="2700000" dist="35921" rotWithShape="0">
                    <a:schemeClr val="bg2"/>
                  </a:outerShdw>
                </a:effectLst>
              </a14:hiddenEffects>
            </a:ext>
          </a:extLst>
        </p:spPr>
        <p:txBody>
          <a:bodyPr anchor="ctr" anchorCtr="0" bIns="45720" compatLnSpc="1" lIns="91440" numCol="1" rIns="91440" tIns="45720" vert="horz" wrap="none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FB769C74-A457-1785-119B-30CA6A1B8B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5582" y="190500"/>
            <a:ext cx="1828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algn="ctr" dir="2700000" dist="35921" rotWithShape="0">
                    <a:schemeClr val="bg2"/>
                  </a:outerShdw>
                </a:effectLst>
              </a14:hiddenEffects>
            </a:ext>
          </a:extLst>
        </p:spPr>
        <p:txBody>
          <a:bodyPr anchor="ctr" anchorCtr="0" bIns="45720" compatLnSpc="1" lIns="91440" numCol="1" rIns="91440" tIns="45720" vert="horz" wrap="none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6B0BEC2-4EE0-09F9-E2E8-83533FD120A1}"/>
              </a:ext>
            </a:extLst>
          </p:cNvPr>
          <p:cNvSpPr txBox="1"/>
          <p:nvPr/>
        </p:nvSpPr>
        <p:spPr>
          <a:xfrm>
            <a:off x="13855" y="1181100"/>
            <a:ext cx="147066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dirty="0" lang="uk-UA"/>
          </a:p>
          <a:p>
            <a:r>
              <a:rPr dirty="0" lang="en-US">
                <a:hlinkClick r:id="rId8"/>
              </a:rPr>
              <a:t>https://www.facebook.com/groups/367561280390303/permalink/1186918248454598/?rdid=7Jg6kHBynd0yvEkp#</a:t>
            </a:r>
            <a:endParaRPr dirty="0" lang="uk-UA"/>
          </a:p>
          <a:p>
            <a:r>
              <a:rPr dirty="0" lang="uk-UA"/>
              <a:t>    </a:t>
            </a:r>
          </a:p>
          <a:p>
            <a:endParaRPr dirty="0" lang="uk-UA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44AFACC7-C84E-674B-796C-0CA15246F0C9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b="44" l="91" r="76" t="72"/>
          <a:stretch/>
        </p:blipFill>
        <p:spPr>
          <a:xfrm>
            <a:off x="990600" y="1866900"/>
            <a:ext cx="5140037" cy="405236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E46BD563-A547-F70D-5937-203CB91800D5}"/>
              </a:ext>
            </a:extLst>
          </p:cNvPr>
          <p:cNvSpPr txBox="1"/>
          <p:nvPr/>
        </p:nvSpPr>
        <p:spPr>
          <a:xfrm>
            <a:off x="8382000" y="7048500"/>
            <a:ext cx="1069848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dirty="0" lang="en-US">
                <a:hlinkClick r:id="rId10"/>
              </a:rPr>
              <a:t>https://www.facebook.com/viknomuzey</a:t>
            </a:r>
            <a:endParaRPr dirty="0" lang="uk-UA"/>
          </a:p>
          <a:p>
            <a:endParaRPr dirty="0" lang="uk-UA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2587AA33-E002-D3DC-F8B5-58626EBFB427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b="109" l="11" r="8" t="224"/>
          <a:stretch/>
        </p:blipFill>
        <p:spPr>
          <a:xfrm>
            <a:off x="5410200" y="7505700"/>
            <a:ext cx="8437419" cy="2306782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444DB5EB-EC93-8BEC-63A6-D145C6C79B52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b="26" l="41" r="41" t="15"/>
          <a:stretch/>
        </p:blipFill>
        <p:spPr>
          <a:xfrm>
            <a:off x="533400" y="6515100"/>
            <a:ext cx="4454236" cy="3448441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B9A700A3-089D-D4C7-B3E6-BAFFD6A74E26}"/>
              </a:ext>
            </a:extLst>
          </p:cNvPr>
          <p:cNvSpPr txBox="1"/>
          <p:nvPr/>
        </p:nvSpPr>
        <p:spPr>
          <a:xfrm>
            <a:off x="6934200" y="2247900"/>
            <a:ext cx="105156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dirty="0" lang="en-US">
                <a:hlinkClick r:id="rId13"/>
              </a:rPr>
              <a:t>https://www.facebook.com/groups/367561280390303/permalink/1216218892191200/?rdid=NVH2phXNhIaGfYSw#</a:t>
            </a:r>
            <a:endParaRPr dirty="0" lang="uk-UA"/>
          </a:p>
          <a:p>
            <a:endParaRPr dirty="0" lang="uk-UA"/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66790B56-8AD0-1523-9095-0F02CE47790D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 b="80" l="103" r="14"/>
          <a:stretch/>
        </p:blipFill>
        <p:spPr>
          <a:xfrm>
            <a:off x="12496800" y="2705100"/>
            <a:ext cx="4793674" cy="4733753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 rot="-10581797" flipH="1">
            <a:off x="-865705" y="-812604"/>
            <a:ext cx="7051856" cy="2543075"/>
          </a:xfrm>
          <a:custGeom>
            <a:avLst/>
            <a:gdLst/>
            <a:ahLst/>
            <a:cxnLst/>
            <a:rect l="l" t="t" r="r" b="b"/>
            <a:pathLst>
              <a:path w="7051856" h="2543075">
                <a:moveTo>
                  <a:pt x="7051856" y="0"/>
                </a:moveTo>
                <a:lnTo>
                  <a:pt x="0" y="0"/>
                </a:lnTo>
                <a:lnTo>
                  <a:pt x="0" y="2543076"/>
                </a:lnTo>
                <a:lnTo>
                  <a:pt x="7051856" y="2543076"/>
                </a:lnTo>
                <a:lnTo>
                  <a:pt x="7051856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 rot="-743019">
            <a:off x="12335035" y="8997686"/>
            <a:ext cx="8067588" cy="4039940"/>
            <a:chOff x="0" y="0"/>
            <a:chExt cx="10756785" cy="5386587"/>
          </a:xfrm>
        </p:grpSpPr>
        <p:sp>
          <p:nvSpPr>
            <p:cNvPr id="5" name="Freeform 5"/>
            <p:cNvSpPr/>
            <p:nvPr/>
          </p:nvSpPr>
          <p:spPr>
            <a:xfrm rot="-10581797">
              <a:off x="109904" y="330354"/>
              <a:ext cx="10536976" cy="3799897"/>
            </a:xfrm>
            <a:custGeom>
              <a:avLst/>
              <a:gdLst/>
              <a:ahLst/>
              <a:cxnLst/>
              <a:rect l="l" t="t" r="r" b="b"/>
              <a:pathLst>
                <a:path w="10536976" h="3799897">
                  <a:moveTo>
                    <a:pt x="0" y="0"/>
                  </a:moveTo>
                  <a:lnTo>
                    <a:pt x="10536976" y="0"/>
                  </a:lnTo>
                  <a:lnTo>
                    <a:pt x="10536976" y="3799897"/>
                  </a:lnTo>
                  <a:lnTo>
                    <a:pt x="0" y="37998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sp>
          <p:nvSpPr>
            <p:cNvPr id="6" name="Freeform 6"/>
            <p:cNvSpPr/>
            <p:nvPr/>
          </p:nvSpPr>
          <p:spPr>
            <a:xfrm>
              <a:off x="2425357" y="1008620"/>
              <a:ext cx="5887242" cy="4377967"/>
            </a:xfrm>
            <a:custGeom>
              <a:avLst/>
              <a:gdLst/>
              <a:ahLst/>
              <a:cxnLst/>
              <a:rect l="l" t="t" r="r" b="b"/>
              <a:pathLst>
                <a:path w="5887242" h="4377967">
                  <a:moveTo>
                    <a:pt x="0" y="0"/>
                  </a:moveTo>
                  <a:lnTo>
                    <a:pt x="5887242" y="0"/>
                  </a:lnTo>
                  <a:lnTo>
                    <a:pt x="5887242" y="4377967"/>
                  </a:lnTo>
                  <a:lnTo>
                    <a:pt x="0" y="43779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7" name="Freeform 7"/>
          <p:cNvSpPr/>
          <p:nvPr/>
        </p:nvSpPr>
        <p:spPr>
          <a:xfrm rot="-889500">
            <a:off x="-372251" y="-3505625"/>
            <a:ext cx="5270958" cy="4216766"/>
          </a:xfrm>
          <a:custGeom>
            <a:avLst/>
            <a:gdLst/>
            <a:ahLst/>
            <a:cxnLst/>
            <a:rect l="l" t="t" r="r" b="b"/>
            <a:pathLst>
              <a:path w="5270958" h="4216766">
                <a:moveTo>
                  <a:pt x="0" y="0"/>
                </a:moveTo>
                <a:lnTo>
                  <a:pt x="5270958" y="0"/>
                </a:lnTo>
                <a:lnTo>
                  <a:pt x="5270958" y="4216766"/>
                </a:lnTo>
                <a:lnTo>
                  <a:pt x="0" y="421676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274698" y="7013521"/>
            <a:ext cx="2741930" cy="3498475"/>
          </a:xfrm>
          <a:custGeom>
            <a:avLst/>
            <a:gdLst/>
            <a:ahLst/>
            <a:cxnLst/>
            <a:rect l="l" t="t" r="r" b="b"/>
            <a:pathLst>
              <a:path w="2741930" h="3498475">
                <a:moveTo>
                  <a:pt x="0" y="0"/>
                </a:moveTo>
                <a:lnTo>
                  <a:pt x="2741930" y="0"/>
                </a:lnTo>
                <a:lnTo>
                  <a:pt x="2741930" y="3498475"/>
                </a:lnTo>
                <a:lnTo>
                  <a:pt x="0" y="349847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514350" y="1248616"/>
            <a:ext cx="17486055" cy="50947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753"/>
              </a:lnSpc>
              <a:spcBef>
                <a:spcPct val="0"/>
              </a:spcBef>
            </a:pPr>
            <a:r>
              <a:rPr lang="en-US" sz="3395" b="1">
                <a:solidFill>
                  <a:srgbClr val="FF3131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СПИСОК ВИКОРИСТАНИХ ДЖЕРЕЛ</a:t>
            </a:r>
          </a:p>
          <a:p>
            <a:pPr algn="just">
              <a:lnSpc>
                <a:spcPts val="4753"/>
              </a:lnSpc>
              <a:spcBef>
                <a:spcPct val="0"/>
              </a:spcBef>
            </a:pPr>
            <a:endParaRPr lang="en-US" sz="3395" b="1">
              <a:solidFill>
                <a:srgbClr val="FF3131"/>
              </a:solidFill>
              <a:latin typeface="Playfair Display Bold"/>
              <a:ea typeface="Playfair Display Bold"/>
              <a:cs typeface="Playfair Display Bold"/>
              <a:sym typeface="Playfair Display Bold"/>
            </a:endParaRPr>
          </a:p>
          <a:p>
            <a:pPr algn="just">
              <a:lnSpc>
                <a:spcPts val="3773"/>
              </a:lnSpc>
              <a:spcBef>
                <a:spcPct val="0"/>
              </a:spcBef>
            </a:pPr>
            <a:r>
              <a:rPr lang="en-US" sz="2695" b="1">
                <a:solidFill>
                  <a:srgbClr val="000000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1.ІСТОРІЯ МІСТ І СІЛ УКРАЇНСЬКОЇ РСР. ЧЕРНІВЕЦЬКА ОБЛАСТЬ, К., 1969.</a:t>
            </a:r>
          </a:p>
          <a:p>
            <a:pPr algn="just">
              <a:lnSpc>
                <a:spcPts val="4193"/>
              </a:lnSpc>
              <a:spcBef>
                <a:spcPct val="0"/>
              </a:spcBef>
            </a:pPr>
            <a:r>
              <a:rPr lang="en-US" sz="2995" b="1">
                <a:solidFill>
                  <a:srgbClr val="000000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2.ГНЕП М.І. ЗАСТАВНІВЩИНА. ІСТОРИЧНІ НАРИСИ. - ЧЕРНІВЦІ - "ЗОЛОТІ ЛИТАВРИ", 2007, 176 С.</a:t>
            </a:r>
          </a:p>
          <a:p>
            <a:pPr algn="just">
              <a:lnSpc>
                <a:spcPts val="3773"/>
              </a:lnSpc>
              <a:spcBef>
                <a:spcPct val="0"/>
              </a:spcBef>
            </a:pPr>
            <a:r>
              <a:rPr lang="en-US" sz="2695" b="1">
                <a:solidFill>
                  <a:srgbClr val="000000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3.ГНЕП М.І. ВІКНО БУКОВИНИ. - ЧЕРНІВЦІ: ЗОЛОТІ ЛИТАВРИ, 2000, 74 С.</a:t>
            </a:r>
          </a:p>
          <a:p>
            <a:pPr algn="just">
              <a:lnSpc>
                <a:spcPts val="3773"/>
              </a:lnSpc>
              <a:spcBef>
                <a:spcPct val="0"/>
              </a:spcBef>
            </a:pPr>
            <a:r>
              <a:rPr lang="en-US" sz="2695" b="1">
                <a:solidFill>
                  <a:srgbClr val="000000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4.ЖУПАНСЬКИЙ Я.І. ГЕОГРАФІЯ ЧЕРНІВЕЦЬКОЇ ОБЛАСТІ. – ЧЕРНІВЦІ, 1993.- 190С.</a:t>
            </a:r>
          </a:p>
          <a:p>
            <a:pPr algn="just">
              <a:lnSpc>
                <a:spcPts val="3773"/>
              </a:lnSpc>
              <a:spcBef>
                <a:spcPct val="0"/>
              </a:spcBef>
            </a:pPr>
            <a:r>
              <a:rPr lang="en-US" sz="2695" b="1">
                <a:solidFill>
                  <a:srgbClr val="000000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5.ПАЛІЙ В.,ПАЛІЙ В. ІСТОРІЯ СЕЛА ВІКНО У ФАКТАХ, ДОКУМЕНТАХ І СПОГАДАХ.-ЧЕРНІВЦІ:НАШІ КНИГИ,2018.-720С.</a:t>
            </a:r>
          </a:p>
          <a:p>
            <a:pPr algn="just">
              <a:lnSpc>
                <a:spcPts val="3773"/>
              </a:lnSpc>
              <a:spcBef>
                <a:spcPct val="0"/>
              </a:spcBef>
            </a:pPr>
            <a:r>
              <a:rPr lang="en-US" sz="2695" b="1">
                <a:solidFill>
                  <a:srgbClr val="000000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6.ШКІЛЬНИЙ АРХІВ.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 rot="-10581797" flipH="1">
            <a:off x="-865705" y="-812604"/>
            <a:ext cx="7051856" cy="2543075"/>
          </a:xfrm>
          <a:custGeom>
            <a:avLst/>
            <a:gdLst/>
            <a:ahLst/>
            <a:cxnLst/>
            <a:rect l="l" t="t" r="r" b="b"/>
            <a:pathLst>
              <a:path w="7051856" h="2543075">
                <a:moveTo>
                  <a:pt x="7051856" y="0"/>
                </a:moveTo>
                <a:lnTo>
                  <a:pt x="0" y="0"/>
                </a:lnTo>
                <a:lnTo>
                  <a:pt x="0" y="2543076"/>
                </a:lnTo>
                <a:lnTo>
                  <a:pt x="7051856" y="2543076"/>
                </a:lnTo>
                <a:lnTo>
                  <a:pt x="7051856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 rot="-743019">
            <a:off x="12335035" y="8997686"/>
            <a:ext cx="8067588" cy="4039940"/>
            <a:chOff x="0" y="0"/>
            <a:chExt cx="10756785" cy="5386587"/>
          </a:xfrm>
        </p:grpSpPr>
        <p:sp>
          <p:nvSpPr>
            <p:cNvPr id="5" name="Freeform 5"/>
            <p:cNvSpPr/>
            <p:nvPr/>
          </p:nvSpPr>
          <p:spPr>
            <a:xfrm rot="-10581797">
              <a:off x="109904" y="330354"/>
              <a:ext cx="10536976" cy="3799897"/>
            </a:xfrm>
            <a:custGeom>
              <a:avLst/>
              <a:gdLst/>
              <a:ahLst/>
              <a:cxnLst/>
              <a:rect l="l" t="t" r="r" b="b"/>
              <a:pathLst>
                <a:path w="10536976" h="3799897">
                  <a:moveTo>
                    <a:pt x="0" y="0"/>
                  </a:moveTo>
                  <a:lnTo>
                    <a:pt x="10536976" y="0"/>
                  </a:lnTo>
                  <a:lnTo>
                    <a:pt x="10536976" y="3799897"/>
                  </a:lnTo>
                  <a:lnTo>
                    <a:pt x="0" y="37998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sp>
          <p:nvSpPr>
            <p:cNvPr id="6" name="Freeform 6"/>
            <p:cNvSpPr/>
            <p:nvPr/>
          </p:nvSpPr>
          <p:spPr>
            <a:xfrm>
              <a:off x="2425357" y="1008620"/>
              <a:ext cx="5887242" cy="4377967"/>
            </a:xfrm>
            <a:custGeom>
              <a:avLst/>
              <a:gdLst/>
              <a:ahLst/>
              <a:cxnLst/>
              <a:rect l="l" t="t" r="r" b="b"/>
              <a:pathLst>
                <a:path w="5887242" h="4377967">
                  <a:moveTo>
                    <a:pt x="0" y="0"/>
                  </a:moveTo>
                  <a:lnTo>
                    <a:pt x="5887242" y="0"/>
                  </a:lnTo>
                  <a:lnTo>
                    <a:pt x="5887242" y="4377967"/>
                  </a:lnTo>
                  <a:lnTo>
                    <a:pt x="0" y="43779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7" name="Freeform 7"/>
          <p:cNvSpPr/>
          <p:nvPr/>
        </p:nvSpPr>
        <p:spPr>
          <a:xfrm rot="-889500">
            <a:off x="-372251" y="-3505625"/>
            <a:ext cx="5270958" cy="4216766"/>
          </a:xfrm>
          <a:custGeom>
            <a:avLst/>
            <a:gdLst/>
            <a:ahLst/>
            <a:cxnLst/>
            <a:rect l="l" t="t" r="r" b="b"/>
            <a:pathLst>
              <a:path w="5270958" h="4216766">
                <a:moveTo>
                  <a:pt x="0" y="0"/>
                </a:moveTo>
                <a:lnTo>
                  <a:pt x="5270958" y="0"/>
                </a:lnTo>
                <a:lnTo>
                  <a:pt x="5270958" y="4216766"/>
                </a:lnTo>
                <a:lnTo>
                  <a:pt x="0" y="421676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274698" y="7013521"/>
            <a:ext cx="2741930" cy="3498475"/>
          </a:xfrm>
          <a:custGeom>
            <a:avLst/>
            <a:gdLst/>
            <a:ahLst/>
            <a:cxnLst/>
            <a:rect l="l" t="t" r="r" b="b"/>
            <a:pathLst>
              <a:path w="2741930" h="3498475">
                <a:moveTo>
                  <a:pt x="0" y="0"/>
                </a:moveTo>
                <a:lnTo>
                  <a:pt x="2741930" y="0"/>
                </a:lnTo>
                <a:lnTo>
                  <a:pt x="2741930" y="3498475"/>
                </a:lnTo>
                <a:lnTo>
                  <a:pt x="0" y="349847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4582375" y="4676898"/>
            <a:ext cx="7413316" cy="5346854"/>
          </a:xfrm>
          <a:custGeom>
            <a:avLst/>
            <a:gdLst/>
            <a:ahLst/>
            <a:cxnLst/>
            <a:rect l="l" t="t" r="r" b="b"/>
            <a:pathLst>
              <a:path w="7413316" h="5346854">
                <a:moveTo>
                  <a:pt x="0" y="0"/>
                </a:moveTo>
                <a:lnTo>
                  <a:pt x="7413316" y="0"/>
                </a:lnTo>
                <a:lnTo>
                  <a:pt x="7413316" y="5346854"/>
                </a:lnTo>
                <a:lnTo>
                  <a:pt x="0" y="534685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3714597" y="0"/>
            <a:ext cx="10389236" cy="4233614"/>
          </a:xfrm>
          <a:custGeom>
            <a:avLst/>
            <a:gdLst/>
            <a:ahLst/>
            <a:cxnLst/>
            <a:rect l="l" t="t" r="r" b="b"/>
            <a:pathLst>
              <a:path w="10389236" h="4233614">
                <a:moveTo>
                  <a:pt x="0" y="0"/>
                </a:moveTo>
                <a:lnTo>
                  <a:pt x="10389236" y="0"/>
                </a:lnTo>
                <a:lnTo>
                  <a:pt x="10389236" y="4233614"/>
                </a:lnTo>
                <a:lnTo>
                  <a:pt x="0" y="4233614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586</Words>
  <Application>Microsoft Office PowerPoint</Application>
  <PresentationFormat>Произвольный</PresentationFormat>
  <Paragraphs>99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Playfair Display Bold</vt:lpstr>
      <vt:lpstr>Arial</vt:lpstr>
      <vt:lpstr>Calibri</vt:lpstr>
      <vt:lpstr>Playfair Display Bold Italics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Міністерство освіти і науки України Відділ освіти,молоді,спорту,охорони здоров’я та соціального захисту Вікнянської сільської ради</dc:title>
  <dc:creator>Юзер</dc:creator>
  <cp:lastModifiedBy>Юзер</cp:lastModifiedBy>
  <cp:revision>2</cp:revision>
  <dcterms:created xsi:type="dcterms:W3CDTF">2006-08-16T00:00:00Z</dcterms:created>
  <dcterms:modified xsi:type="dcterms:W3CDTF">2025-04-06T14:14:12Z</dcterms:modified>
  <dc:identifier>DAGgv0hSI9Y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NXPowerLiteLastOptimized" pid="2">
    <vt:lpwstr>5786968</vt:lpwstr>
  </property>
  <property fmtid="{D5CDD505-2E9C-101B-9397-08002B2CF9AE}" name="NXPowerLiteSettings" pid="3">
    <vt:lpwstr>F7000400038000</vt:lpwstr>
  </property>
  <property fmtid="{D5CDD505-2E9C-101B-9397-08002B2CF9AE}" name="NXPowerLiteVersion" pid="4">
    <vt:lpwstr>S10.3.1</vt:lpwstr>
  </property>
</Properties>
</file>