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EFCO Brookshire" charset="1" panose="00000000000000000000"/>
      <p:regular r:id="rId20"/>
    </p:embeddedFont>
    <p:embeddedFont>
      <p:font typeface="Katibeh" charset="1" panose="00000500000000000000"/>
      <p:regular r:id="rId21"/>
    </p:embeddedFont>
    <p:embeddedFont>
      <p:font typeface="Balmy" charset="1" panose="00000000000000000000"/>
      <p:regular r:id="rId22"/>
    </p:embeddedFont>
    <p:embeddedFont>
      <p:font typeface="Adigiana" charset="1" panose="02000500000000000000"/>
      <p:regular r:id="rId23"/>
    </p:embeddedFont>
    <p:embeddedFont>
      <p:font typeface="Malik" charset="1" panose="000005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jpeg" Type="http://schemas.openxmlformats.org/officeDocument/2006/relationships/image"/><Relationship Id="rId8" Target="../media/image1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1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 Id="rId8" Target="../media/image24.png" Type="http://schemas.openxmlformats.org/officeDocument/2006/relationships/image"/><Relationship Id="rId9" Target="../media/image2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8.jpeg" Type="http://schemas.openxmlformats.org/officeDocument/2006/relationships/image"/><Relationship Id="rId6" Target="../media/image29.jpeg" Type="http://schemas.openxmlformats.org/officeDocument/2006/relationships/image"/><Relationship Id="rId7" Target="../media/image30.jpeg" Type="http://schemas.openxmlformats.org/officeDocument/2006/relationships/image"/><Relationship Id="rId8" Target="../media/image3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32.jpeg" Type="http://schemas.openxmlformats.org/officeDocument/2006/relationships/image"/><Relationship Id="rId6" Target="../media/image33.jpeg" Type="http://schemas.openxmlformats.org/officeDocument/2006/relationships/image"/><Relationship Id="rId7" Target="../media/image34.jpeg" Type="http://schemas.openxmlformats.org/officeDocument/2006/relationships/image"/><Relationship Id="rId8" Target="../media/image35.jpeg" Type="http://schemas.openxmlformats.org/officeDocument/2006/relationships/image"/><Relationship Id="rId9" Target="../media/image36.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37.png" Type="http://schemas.openxmlformats.org/officeDocument/2006/relationships/image"/><Relationship Id="rId6" Target="../media/image38.jpeg" Type="http://schemas.openxmlformats.org/officeDocument/2006/relationships/image"/><Relationship Id="rId7" Target="../media/image3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alphaModFix amt="9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5" id="5"/>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Freeform 6" id="6"/>
          <p:cNvSpPr/>
          <p:nvPr/>
        </p:nvSpPr>
        <p:spPr>
          <a:xfrm flipH="false" flipV="false" rot="0">
            <a:off x="2672124" y="1056737"/>
            <a:ext cx="14133328" cy="4903319"/>
          </a:xfrm>
          <a:custGeom>
            <a:avLst/>
            <a:gdLst/>
            <a:ahLst/>
            <a:cxnLst/>
            <a:rect r="r" b="b" t="t" l="l"/>
            <a:pathLst>
              <a:path h="4903319" w="14133328">
                <a:moveTo>
                  <a:pt x="0" y="0"/>
                </a:moveTo>
                <a:lnTo>
                  <a:pt x="14133327" y="0"/>
                </a:lnTo>
                <a:lnTo>
                  <a:pt x="14133327" y="4903320"/>
                </a:lnTo>
                <a:lnTo>
                  <a:pt x="0" y="4903320"/>
                </a:lnTo>
                <a:lnTo>
                  <a:pt x="0" y="0"/>
                </a:lnTo>
                <a:close/>
              </a:path>
            </a:pathLst>
          </a:custGeom>
          <a:blipFill>
            <a:blip r:embed="rId5"/>
            <a:stretch>
              <a:fillRect l="0" t="0" r="0" b="0"/>
            </a:stretch>
          </a:blipFill>
        </p:spPr>
      </p:sp>
      <p:sp>
        <p:nvSpPr>
          <p:cNvPr name="Freeform 7" id="7"/>
          <p:cNvSpPr/>
          <p:nvPr/>
        </p:nvSpPr>
        <p:spPr>
          <a:xfrm flipH="false" flipV="false" rot="0">
            <a:off x="3866138" y="3728933"/>
            <a:ext cx="1080217" cy="1097867"/>
          </a:xfrm>
          <a:custGeom>
            <a:avLst/>
            <a:gdLst/>
            <a:ahLst/>
            <a:cxnLst/>
            <a:rect r="r" b="b" t="t" l="l"/>
            <a:pathLst>
              <a:path h="1097867" w="1080217">
                <a:moveTo>
                  <a:pt x="0" y="0"/>
                </a:moveTo>
                <a:lnTo>
                  <a:pt x="1080217" y="0"/>
                </a:lnTo>
                <a:lnTo>
                  <a:pt x="1080217" y="1097867"/>
                </a:lnTo>
                <a:lnTo>
                  <a:pt x="0" y="10978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291821" y="311538"/>
            <a:ext cx="2380303" cy="238030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102" t="0" r="-3102" b="0"/>
              </a:stretch>
            </a:blipFill>
          </p:spPr>
        </p:sp>
      </p:grpSp>
      <p:sp>
        <p:nvSpPr>
          <p:cNvPr name="TextBox 10" id="10"/>
          <p:cNvSpPr txBox="true"/>
          <p:nvPr/>
        </p:nvSpPr>
        <p:spPr>
          <a:xfrm rot="0">
            <a:off x="4406247" y="2501340"/>
            <a:ext cx="10555724" cy="1708151"/>
          </a:xfrm>
          <a:prstGeom prst="rect">
            <a:avLst/>
          </a:prstGeom>
        </p:spPr>
        <p:txBody>
          <a:bodyPr anchor="t" rtlCol="false" tIns="0" lIns="0" bIns="0" rIns="0">
            <a:spAutoFit/>
          </a:bodyPr>
          <a:lstStyle/>
          <a:p>
            <a:pPr algn="ctr">
              <a:lnSpc>
                <a:spcPts val="13999"/>
              </a:lnSpc>
            </a:pPr>
            <a:r>
              <a:rPr lang="en-US" sz="9999">
                <a:solidFill>
                  <a:srgbClr val="716B5C"/>
                </a:solidFill>
                <a:latin typeface="EFCO Brookshire"/>
                <a:ea typeface="EFCO Brookshire"/>
                <a:cs typeface="EFCO Brookshire"/>
                <a:sym typeface="EFCO Brookshire"/>
              </a:rPr>
              <a:t>Дуби Софії</a:t>
            </a:r>
          </a:p>
        </p:txBody>
      </p:sp>
      <p:sp>
        <p:nvSpPr>
          <p:cNvPr name="TextBox 11" id="11"/>
          <p:cNvSpPr txBox="true"/>
          <p:nvPr/>
        </p:nvSpPr>
        <p:spPr>
          <a:xfrm rot="0">
            <a:off x="5464255" y="6616678"/>
            <a:ext cx="9235724" cy="3026809"/>
          </a:xfrm>
          <a:prstGeom prst="rect">
            <a:avLst/>
          </a:prstGeom>
        </p:spPr>
        <p:txBody>
          <a:bodyPr anchor="t" rtlCol="false" tIns="0" lIns="0" bIns="0" rIns="0">
            <a:spAutoFit/>
          </a:bodyPr>
          <a:lstStyle/>
          <a:p>
            <a:pPr algn="ctr">
              <a:lnSpc>
                <a:spcPts val="5892"/>
              </a:lnSpc>
            </a:pPr>
            <a:r>
              <a:rPr lang="en-US" sz="4209">
                <a:solidFill>
                  <a:srgbClr val="30281A"/>
                </a:solidFill>
                <a:latin typeface="Katibeh"/>
                <a:ea typeface="Katibeh"/>
                <a:cs typeface="Katibeh"/>
                <a:sym typeface="Katibeh"/>
              </a:rPr>
              <a:t>Автора проекту: Іваненко Артем </a:t>
            </a:r>
          </a:p>
          <a:p>
            <a:pPr algn="ctr">
              <a:lnSpc>
                <a:spcPts val="5892"/>
              </a:lnSpc>
            </a:pPr>
            <a:r>
              <a:rPr lang="en-US" sz="4209">
                <a:solidFill>
                  <a:srgbClr val="30281A"/>
                </a:solidFill>
                <a:latin typeface="Katibeh"/>
                <a:ea typeface="Katibeh"/>
                <a:cs typeface="Katibeh"/>
                <a:sym typeface="Katibeh"/>
              </a:rPr>
              <a:t>учень 7 класу</a:t>
            </a:r>
          </a:p>
          <a:p>
            <a:pPr algn="ctr">
              <a:lnSpc>
                <a:spcPts val="5892"/>
              </a:lnSpc>
            </a:pPr>
            <a:r>
              <a:rPr lang="en-US" sz="4209">
                <a:solidFill>
                  <a:srgbClr val="30281A"/>
                </a:solidFill>
                <a:latin typeface="Katibeh"/>
                <a:ea typeface="Katibeh"/>
                <a:cs typeface="Katibeh"/>
                <a:sym typeface="Katibeh"/>
              </a:rPr>
              <a:t>Дніпровського ліцею № 33 ДМР</a:t>
            </a:r>
          </a:p>
          <a:p>
            <a:pPr algn="ctr">
              <a:lnSpc>
                <a:spcPts val="5892"/>
              </a:lnSpc>
            </a:pPr>
            <a:r>
              <a:rPr lang="en-US" sz="4209">
                <a:solidFill>
                  <a:srgbClr val="30281A"/>
                </a:solidFill>
                <a:latin typeface="Katibeh"/>
                <a:ea typeface="Katibeh"/>
                <a:cs typeface="Katibeh"/>
                <a:sym typeface="Katibeh"/>
              </a:rPr>
              <a:t>Керівник: Ходакова А. А.</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Freeform 6" id="6"/>
          <p:cNvSpPr/>
          <p:nvPr/>
        </p:nvSpPr>
        <p:spPr>
          <a:xfrm flipH="false" flipV="false" rot="0">
            <a:off x="11919002" y="7298171"/>
            <a:ext cx="3389755" cy="2596082"/>
          </a:xfrm>
          <a:custGeom>
            <a:avLst/>
            <a:gdLst/>
            <a:ahLst/>
            <a:cxnLst/>
            <a:rect r="r" b="b" t="t" l="l"/>
            <a:pathLst>
              <a:path h="2596082" w="3389755">
                <a:moveTo>
                  <a:pt x="0" y="0"/>
                </a:moveTo>
                <a:lnTo>
                  <a:pt x="3389756" y="0"/>
                </a:lnTo>
                <a:lnTo>
                  <a:pt x="3389756" y="2596082"/>
                </a:lnTo>
                <a:lnTo>
                  <a:pt x="0" y="25960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1243013" y="2248825"/>
            <a:ext cx="10675990" cy="6347387"/>
          </a:xfrm>
          <a:prstGeom prst="rect">
            <a:avLst/>
          </a:prstGeom>
        </p:spPr>
        <p:txBody>
          <a:bodyPr anchor="t" rtlCol="false" tIns="0" lIns="0" bIns="0" rIns="0">
            <a:spAutoFit/>
          </a:bodyPr>
          <a:lstStyle/>
          <a:p>
            <a:pPr algn="l">
              <a:lnSpc>
                <a:spcPts val="5514"/>
              </a:lnSpc>
            </a:pPr>
            <a:r>
              <a:rPr lang="en-US" sz="4557">
                <a:solidFill>
                  <a:srgbClr val="30281A"/>
                </a:solidFill>
                <a:latin typeface="Katibeh"/>
                <a:ea typeface="Katibeh"/>
                <a:cs typeface="Katibeh"/>
                <a:sym typeface="Katibeh"/>
              </a:rPr>
              <a:t>  Полягає в дослідженні історичної спадщини через вивчення природного об'єкту - старовинних дубів заказника балка Павлівська. Робота з архівними даними та опитування місцевих жителів, що була проведена дозволяє відтворити цілісну картину минулого та зберегти пам'ять про історію нашого краю.</a:t>
            </a:r>
          </a:p>
        </p:txBody>
      </p:sp>
      <p:grpSp>
        <p:nvGrpSpPr>
          <p:cNvPr name="Group 8" id="8"/>
          <p:cNvGrpSpPr>
            <a:grpSpLocks noChangeAspect="true"/>
          </p:cNvGrpSpPr>
          <p:nvPr/>
        </p:nvGrpSpPr>
        <p:grpSpPr>
          <a:xfrm rot="0">
            <a:off x="10846727" y="2160379"/>
            <a:ext cx="7055521" cy="4721273"/>
            <a:chOff x="0" y="0"/>
            <a:chExt cx="19050000" cy="12747498"/>
          </a:xfrm>
        </p:grpSpPr>
        <p:sp>
          <p:nvSpPr>
            <p:cNvPr name="Freeform 9" id="9"/>
            <p:cNvSpPr/>
            <p:nvPr/>
          </p:nvSpPr>
          <p:spPr>
            <a:xfrm flipH="false" flipV="false" rot="0">
              <a:off x="1338199" y="1359281"/>
              <a:ext cx="16373856" cy="10028681"/>
            </a:xfrm>
            <a:custGeom>
              <a:avLst/>
              <a:gdLst/>
              <a:ahLst/>
              <a:cxnLst/>
              <a:rect r="r" b="b" t="t" l="l"/>
              <a:pathLst>
                <a:path h="10028681" w="16373856">
                  <a:moveTo>
                    <a:pt x="16373856" y="0"/>
                  </a:moveTo>
                  <a:lnTo>
                    <a:pt x="16373856" y="10028681"/>
                  </a:lnTo>
                  <a:lnTo>
                    <a:pt x="0" y="10028681"/>
                  </a:lnTo>
                  <a:lnTo>
                    <a:pt x="0" y="0"/>
                  </a:lnTo>
                  <a:lnTo>
                    <a:pt x="16373856" y="0"/>
                  </a:lnTo>
                  <a:close/>
                </a:path>
              </a:pathLst>
            </a:custGeom>
            <a:blipFill>
              <a:blip r:embed="rId7"/>
              <a:stretch>
                <a:fillRect l="-4508" t="0" r="-4508" b="0"/>
              </a:stretch>
            </a:blipFill>
          </p:spPr>
        </p:sp>
        <p:sp>
          <p:nvSpPr>
            <p:cNvPr name="Freeform 10" id="10"/>
            <p:cNvSpPr/>
            <p:nvPr/>
          </p:nvSpPr>
          <p:spPr>
            <a:xfrm flipH="false" flipV="false" rot="0">
              <a:off x="0" y="0"/>
              <a:ext cx="19050000" cy="12747498"/>
            </a:xfrm>
            <a:custGeom>
              <a:avLst/>
              <a:gdLst/>
              <a:ahLst/>
              <a:cxnLst/>
              <a:rect r="r" b="b" t="t" l="l"/>
              <a:pathLst>
                <a:path h="12747498" w="19050000">
                  <a:moveTo>
                    <a:pt x="19050000" y="12747498"/>
                  </a:moveTo>
                  <a:lnTo>
                    <a:pt x="0" y="12747498"/>
                  </a:lnTo>
                  <a:lnTo>
                    <a:pt x="0" y="0"/>
                  </a:lnTo>
                  <a:lnTo>
                    <a:pt x="19050000" y="0"/>
                  </a:lnTo>
                  <a:lnTo>
                    <a:pt x="19050000" y="12747498"/>
                  </a:lnTo>
                  <a:close/>
                </a:path>
              </a:pathLst>
            </a:custGeom>
            <a:blipFill>
              <a:blip r:embed="rId8"/>
              <a:stretch>
                <a:fillRect l="0" t="0" r="0" b="0"/>
              </a:stretch>
            </a:blipFill>
          </p:spPr>
        </p:sp>
      </p:grpSp>
      <p:sp>
        <p:nvSpPr>
          <p:cNvPr name="Freeform 11" id="11"/>
          <p:cNvSpPr/>
          <p:nvPr/>
        </p:nvSpPr>
        <p:spPr>
          <a:xfrm flipH="false" flipV="false" rot="0">
            <a:off x="15215860"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TextBox 12" id="12"/>
          <p:cNvSpPr txBox="true"/>
          <p:nvPr/>
        </p:nvSpPr>
        <p:spPr>
          <a:xfrm rot="0">
            <a:off x="3866138" y="452228"/>
            <a:ext cx="10555724" cy="1708151"/>
          </a:xfrm>
          <a:prstGeom prst="rect">
            <a:avLst/>
          </a:prstGeom>
        </p:spPr>
        <p:txBody>
          <a:bodyPr anchor="t" rtlCol="false" tIns="0" lIns="0" bIns="0" rIns="0">
            <a:spAutoFit/>
          </a:bodyPr>
          <a:lstStyle/>
          <a:p>
            <a:pPr algn="ctr">
              <a:lnSpc>
                <a:spcPts val="13999"/>
              </a:lnSpc>
            </a:pPr>
            <a:r>
              <a:rPr lang="en-US" sz="9999">
                <a:solidFill>
                  <a:srgbClr val="716B5C"/>
                </a:solidFill>
                <a:latin typeface="EFCO Brookshire"/>
                <a:ea typeface="EFCO Brookshire"/>
                <a:cs typeface="EFCO Brookshire"/>
                <a:sym typeface="EFCO Brookshire"/>
              </a:rPr>
              <a:t>Актуальність</a:t>
            </a:r>
          </a:p>
        </p:txBody>
      </p:sp>
    </p:spTree>
  </p:cSld>
  <p:clrMapOvr>
    <a:masterClrMapping/>
  </p:clrMapOvr>
  <p:transition spd="fast">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Freeform 7" id="7"/>
          <p:cNvSpPr/>
          <p:nvPr/>
        </p:nvSpPr>
        <p:spPr>
          <a:xfrm flipH="false" flipV="false" rot="0">
            <a:off x="2465627" y="790326"/>
            <a:ext cx="3693796" cy="4123456"/>
          </a:xfrm>
          <a:custGeom>
            <a:avLst/>
            <a:gdLst/>
            <a:ahLst/>
            <a:cxnLst/>
            <a:rect r="r" b="b" t="t" l="l"/>
            <a:pathLst>
              <a:path h="4123456" w="3693796">
                <a:moveTo>
                  <a:pt x="0" y="0"/>
                </a:moveTo>
                <a:lnTo>
                  <a:pt x="3693796" y="0"/>
                </a:lnTo>
                <a:lnTo>
                  <a:pt x="3693796" y="4123456"/>
                </a:lnTo>
                <a:lnTo>
                  <a:pt x="0" y="412345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1821438" y="5143500"/>
            <a:ext cx="4982174" cy="4220195"/>
            <a:chOff x="0" y="0"/>
            <a:chExt cx="2374900" cy="2011680"/>
          </a:xfrm>
        </p:grpSpPr>
        <p:sp>
          <p:nvSpPr>
            <p:cNvPr name="Freeform 9" id="9"/>
            <p:cNvSpPr/>
            <p:nvPr/>
          </p:nvSpPr>
          <p:spPr>
            <a:xfrm flipH="false" flipV="false" rot="0">
              <a:off x="-2540" y="-2540"/>
              <a:ext cx="2377440" cy="2009140"/>
            </a:xfrm>
            <a:custGeom>
              <a:avLst/>
              <a:gdLst/>
              <a:ahLst/>
              <a:cxnLst/>
              <a:rect r="r" b="b" t="t" l="l"/>
              <a:pathLst>
                <a:path h="2009140" w="2377440">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10" y="132080"/>
                    <a:pt x="1635760" y="125730"/>
                  </a:cubicBezTo>
                  <a:cubicBezTo>
                    <a:pt x="1631950" y="121920"/>
                    <a:pt x="1629410" y="123190"/>
                    <a:pt x="1625600" y="125730"/>
                  </a:cubicBezTo>
                  <a:lnTo>
                    <a:pt x="1617980" y="133350"/>
                  </a:lnTo>
                  <a:cubicBezTo>
                    <a:pt x="1616710" y="134620"/>
                    <a:pt x="1614170" y="134620"/>
                    <a:pt x="1612900" y="134620"/>
                  </a:cubicBezTo>
                  <a:lnTo>
                    <a:pt x="1605280" y="134620"/>
                  </a:lnTo>
                  <a:cubicBezTo>
                    <a:pt x="1600200" y="134620"/>
                    <a:pt x="1595120" y="133350"/>
                    <a:pt x="1590040" y="132080"/>
                  </a:cubicBezTo>
                  <a:cubicBezTo>
                    <a:pt x="1583690" y="130810"/>
                    <a:pt x="1578610" y="127000"/>
                    <a:pt x="1572260" y="125730"/>
                  </a:cubicBezTo>
                  <a:cubicBezTo>
                    <a:pt x="1562100" y="124460"/>
                    <a:pt x="1559560" y="115570"/>
                    <a:pt x="1555750" y="109220"/>
                  </a:cubicBezTo>
                  <a:cubicBezTo>
                    <a:pt x="1553210" y="105410"/>
                    <a:pt x="1548130" y="100330"/>
                    <a:pt x="1543050" y="101600"/>
                  </a:cubicBezTo>
                  <a:cubicBezTo>
                    <a:pt x="1537970" y="104140"/>
                    <a:pt x="1532890" y="101600"/>
                    <a:pt x="1529080" y="100330"/>
                  </a:cubicBezTo>
                  <a:cubicBezTo>
                    <a:pt x="1527810" y="100330"/>
                    <a:pt x="1525270" y="99060"/>
                    <a:pt x="1524000" y="99060"/>
                  </a:cubicBezTo>
                  <a:cubicBezTo>
                    <a:pt x="1515110" y="96520"/>
                    <a:pt x="1508760" y="101600"/>
                    <a:pt x="1502410" y="107950"/>
                  </a:cubicBezTo>
                  <a:lnTo>
                    <a:pt x="1497330" y="113030"/>
                  </a:lnTo>
                  <a:cubicBezTo>
                    <a:pt x="1496060" y="114300"/>
                    <a:pt x="1496060" y="116840"/>
                    <a:pt x="1494790" y="118110"/>
                  </a:cubicBezTo>
                  <a:cubicBezTo>
                    <a:pt x="1487170" y="124460"/>
                    <a:pt x="1479550" y="121920"/>
                    <a:pt x="1470660" y="118110"/>
                  </a:cubicBezTo>
                  <a:cubicBezTo>
                    <a:pt x="1463040" y="114300"/>
                    <a:pt x="1454150" y="118110"/>
                    <a:pt x="1451610"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80"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60" y="116840"/>
                    <a:pt x="1202690" y="118110"/>
                  </a:cubicBezTo>
                  <a:cubicBezTo>
                    <a:pt x="1197610" y="119380"/>
                    <a:pt x="1197610"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10"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a:blip r:embed="rId7"/>
              <a:stretch>
                <a:fillRect l="-25255" t="0" r="-25255" b="0"/>
              </a:stretch>
            </a:blipFill>
          </p:spPr>
        </p:sp>
      </p:grpSp>
      <p:sp>
        <p:nvSpPr>
          <p:cNvPr name="TextBox 10" id="10"/>
          <p:cNvSpPr txBox="true"/>
          <p:nvPr/>
        </p:nvSpPr>
        <p:spPr>
          <a:xfrm rot="0">
            <a:off x="7406194" y="2159740"/>
            <a:ext cx="9464274" cy="3860038"/>
          </a:xfrm>
          <a:prstGeom prst="rect">
            <a:avLst/>
          </a:prstGeom>
        </p:spPr>
        <p:txBody>
          <a:bodyPr anchor="t" rtlCol="false" tIns="0" lIns="0" bIns="0" rIns="0">
            <a:spAutoFit/>
          </a:bodyPr>
          <a:lstStyle/>
          <a:p>
            <a:pPr algn="l" marL="885191" indent="-442595" lvl="1">
              <a:lnSpc>
                <a:spcPts val="4961"/>
              </a:lnSpc>
              <a:buFont typeface="Arial"/>
              <a:buChar char="•"/>
            </a:pPr>
            <a:r>
              <a:rPr lang="en-US" sz="4100">
                <a:solidFill>
                  <a:srgbClr val="30281A"/>
                </a:solidFill>
                <a:latin typeface="Katibeh"/>
                <a:ea typeface="Katibeh"/>
                <a:cs typeface="Katibeh"/>
                <a:sym typeface="Katibeh"/>
              </a:rPr>
              <a:t> Мета полягає у вивченні вікових дерев Павловської балки та їх історію насаджень з метою збереження історичної пам’яті та культурної спадщини регіону.</a:t>
            </a:r>
          </a:p>
          <a:p>
            <a:pPr algn="l">
              <a:lnSpc>
                <a:spcPts val="4961"/>
              </a:lnSpc>
            </a:pPr>
          </a:p>
        </p:txBody>
      </p:sp>
      <p:sp>
        <p:nvSpPr>
          <p:cNvPr name="TextBox 11" id="11"/>
          <p:cNvSpPr txBox="true"/>
          <p:nvPr/>
        </p:nvSpPr>
        <p:spPr>
          <a:xfrm rot="0">
            <a:off x="2754397" y="201817"/>
            <a:ext cx="10555724" cy="1708151"/>
          </a:xfrm>
          <a:prstGeom prst="rect">
            <a:avLst/>
          </a:prstGeom>
        </p:spPr>
        <p:txBody>
          <a:bodyPr anchor="t" rtlCol="false" tIns="0" lIns="0" bIns="0" rIns="0">
            <a:spAutoFit/>
          </a:bodyPr>
          <a:lstStyle/>
          <a:p>
            <a:pPr algn="ctr">
              <a:lnSpc>
                <a:spcPts val="13999"/>
              </a:lnSpc>
            </a:pPr>
            <a:r>
              <a:rPr lang="en-US" sz="9999">
                <a:solidFill>
                  <a:srgbClr val="716B5C"/>
                </a:solidFill>
                <a:latin typeface="EFCO Brookshire"/>
                <a:ea typeface="EFCO Brookshire"/>
                <a:cs typeface="EFCO Brookshire"/>
                <a:sym typeface="EFCO Brookshire"/>
              </a:rPr>
              <a:t>Мета</a:t>
            </a:r>
          </a:p>
        </p:txBody>
      </p:sp>
      <p:sp>
        <p:nvSpPr>
          <p:cNvPr name="TextBox 12" id="12"/>
          <p:cNvSpPr txBox="true"/>
          <p:nvPr/>
        </p:nvSpPr>
        <p:spPr>
          <a:xfrm rot="0">
            <a:off x="5243181" y="5376801"/>
            <a:ext cx="10555724" cy="1708151"/>
          </a:xfrm>
          <a:prstGeom prst="rect">
            <a:avLst/>
          </a:prstGeom>
        </p:spPr>
        <p:txBody>
          <a:bodyPr anchor="t" rtlCol="false" tIns="0" lIns="0" bIns="0" rIns="0">
            <a:spAutoFit/>
          </a:bodyPr>
          <a:lstStyle/>
          <a:p>
            <a:pPr algn="ctr">
              <a:lnSpc>
                <a:spcPts val="13999"/>
              </a:lnSpc>
            </a:pPr>
            <a:r>
              <a:rPr lang="en-US" sz="9999">
                <a:solidFill>
                  <a:srgbClr val="716B5C"/>
                </a:solidFill>
                <a:latin typeface="EFCO Brookshire"/>
                <a:ea typeface="EFCO Brookshire"/>
                <a:cs typeface="EFCO Brookshire"/>
                <a:sym typeface="EFCO Brookshire"/>
              </a:rPr>
              <a:t>Об’єкт</a:t>
            </a:r>
          </a:p>
        </p:txBody>
      </p:sp>
      <p:sp>
        <p:nvSpPr>
          <p:cNvPr name="TextBox 13" id="13"/>
          <p:cNvSpPr txBox="true"/>
          <p:nvPr/>
        </p:nvSpPr>
        <p:spPr>
          <a:xfrm rot="0">
            <a:off x="7406194" y="7360334"/>
            <a:ext cx="9158113" cy="1938147"/>
          </a:xfrm>
          <a:prstGeom prst="rect">
            <a:avLst/>
          </a:prstGeom>
        </p:spPr>
        <p:txBody>
          <a:bodyPr anchor="t" rtlCol="false" tIns="0" lIns="0" bIns="0" rIns="0">
            <a:spAutoFit/>
          </a:bodyPr>
          <a:lstStyle/>
          <a:p>
            <a:pPr algn="l">
              <a:lnSpc>
                <a:spcPts val="5202"/>
              </a:lnSpc>
            </a:pPr>
            <a:r>
              <a:rPr lang="en-US" sz="4299">
                <a:solidFill>
                  <a:srgbClr val="30281A"/>
                </a:solidFill>
                <a:latin typeface="Katibeh"/>
                <a:ea typeface="Katibeh"/>
                <a:cs typeface="Katibeh"/>
                <a:sym typeface="Katibeh"/>
              </a:rPr>
              <a:t>Об’єктом вивчення являються  вікові дерева Павловської балки. </a:t>
            </a:r>
          </a:p>
          <a:p>
            <a:pPr algn="l">
              <a:lnSpc>
                <a:spcPts val="4235"/>
              </a:lnSpc>
            </a:pPr>
          </a:p>
        </p:txBody>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grpSp>
        <p:nvGrpSpPr>
          <p:cNvPr name="Group 7" id="7"/>
          <p:cNvGrpSpPr>
            <a:grpSpLocks noChangeAspect="true"/>
          </p:cNvGrpSpPr>
          <p:nvPr/>
        </p:nvGrpSpPr>
        <p:grpSpPr>
          <a:xfrm rot="0">
            <a:off x="800100" y="1028700"/>
            <a:ext cx="16459200" cy="9258300"/>
            <a:chOff x="0" y="0"/>
            <a:chExt cx="24384000" cy="13716000"/>
          </a:xfrm>
        </p:grpSpPr>
        <p:sp>
          <p:nvSpPr>
            <p:cNvPr name="Freeform 8" id="8"/>
            <p:cNvSpPr/>
            <p:nvPr/>
          </p:nvSpPr>
          <p:spPr>
            <a:xfrm flipH="false" flipV="false" rot="0">
              <a:off x="2562860" y="1441577"/>
              <a:ext cx="19258279" cy="10832719"/>
            </a:xfrm>
            <a:custGeom>
              <a:avLst/>
              <a:gdLst/>
              <a:ahLst/>
              <a:cxnLst/>
              <a:rect r="r" b="b" t="t" l="l"/>
              <a:pathLst>
                <a:path h="10832719" w="19258279">
                  <a:moveTo>
                    <a:pt x="0" y="0"/>
                  </a:moveTo>
                  <a:lnTo>
                    <a:pt x="19258279" y="0"/>
                  </a:lnTo>
                  <a:lnTo>
                    <a:pt x="19258279" y="10832719"/>
                  </a:lnTo>
                  <a:lnTo>
                    <a:pt x="0" y="10832719"/>
                  </a:lnTo>
                  <a:close/>
                </a:path>
              </a:pathLst>
            </a:custGeom>
            <a:blipFill>
              <a:blip r:embed="rId5"/>
              <a:stretch>
                <a:fillRect l="-10483" t="0" r="-10483" b="0"/>
              </a:stretch>
            </a:blipFill>
          </p:spPr>
        </p:sp>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p:spPr>
        </p:sp>
      </p:grpSp>
      <p:sp>
        <p:nvSpPr>
          <p:cNvPr name="TextBox 10" id="10"/>
          <p:cNvSpPr txBox="true"/>
          <p:nvPr/>
        </p:nvSpPr>
        <p:spPr>
          <a:xfrm rot="0">
            <a:off x="1597805" y="514985"/>
            <a:ext cx="15092391" cy="913130"/>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історико-культурна стежка</a:t>
            </a:r>
          </a:p>
        </p:txBody>
      </p:sp>
      <p:sp>
        <p:nvSpPr>
          <p:cNvPr name="AutoShape 11" id="11"/>
          <p:cNvSpPr/>
          <p:nvPr/>
        </p:nvSpPr>
        <p:spPr>
          <a:xfrm flipV="true">
            <a:off x="3798434" y="6778603"/>
            <a:ext cx="2610550" cy="336777"/>
          </a:xfrm>
          <a:prstGeom prst="line">
            <a:avLst/>
          </a:prstGeom>
          <a:ln cap="flat" w="38100">
            <a:solidFill>
              <a:srgbClr val="FFFFFF"/>
            </a:solidFill>
            <a:prstDash val="solid"/>
            <a:headEnd type="oval" len="lg" w="lg"/>
            <a:tailEnd type="oval" len="lg" w="lg"/>
          </a:ln>
        </p:spPr>
      </p:sp>
      <p:sp>
        <p:nvSpPr>
          <p:cNvPr name="AutoShape 12" id="12"/>
          <p:cNvSpPr/>
          <p:nvPr/>
        </p:nvSpPr>
        <p:spPr>
          <a:xfrm flipV="true">
            <a:off x="6416712" y="5657850"/>
            <a:ext cx="2612988" cy="1101860"/>
          </a:xfrm>
          <a:prstGeom prst="line">
            <a:avLst/>
          </a:prstGeom>
          <a:ln cap="flat" w="38100">
            <a:solidFill>
              <a:srgbClr val="FFFFFF"/>
            </a:solidFill>
            <a:prstDash val="solid"/>
            <a:headEnd type="oval" len="lg" w="lg"/>
            <a:tailEnd type="oval" len="lg" w="lg"/>
          </a:ln>
        </p:spPr>
      </p:sp>
      <p:sp>
        <p:nvSpPr>
          <p:cNvPr name="AutoShape 13" id="13"/>
          <p:cNvSpPr/>
          <p:nvPr/>
        </p:nvSpPr>
        <p:spPr>
          <a:xfrm flipV="true">
            <a:off x="11155268" y="5143500"/>
            <a:ext cx="2432771" cy="495457"/>
          </a:xfrm>
          <a:prstGeom prst="line">
            <a:avLst/>
          </a:prstGeom>
          <a:ln cap="flat" w="38100">
            <a:solidFill>
              <a:srgbClr val="FFFFFF"/>
            </a:solidFill>
            <a:prstDash val="solid"/>
            <a:headEnd type="oval" len="lg" w="lg"/>
            <a:tailEnd type="oval" len="lg" w="lg"/>
          </a:ln>
        </p:spPr>
      </p:sp>
      <p:sp>
        <p:nvSpPr>
          <p:cNvPr name="AutoShape 14" id="14"/>
          <p:cNvSpPr/>
          <p:nvPr/>
        </p:nvSpPr>
        <p:spPr>
          <a:xfrm>
            <a:off x="9032137" y="5638957"/>
            <a:ext cx="2120693" cy="18893"/>
          </a:xfrm>
          <a:prstGeom prst="line">
            <a:avLst/>
          </a:prstGeom>
          <a:ln cap="flat" w="38100">
            <a:solidFill>
              <a:srgbClr val="FFFFFF"/>
            </a:solidFill>
            <a:prstDash val="solid"/>
            <a:headEnd type="oval" len="lg" w="lg"/>
            <a:tailEnd type="oval" len="lg" w="lg"/>
          </a:ln>
        </p:spPr>
      </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437952"/>
            <a:ext cx="2871372" cy="3196859"/>
          </a:xfrm>
          <a:custGeom>
            <a:avLst/>
            <a:gdLst/>
            <a:ahLst/>
            <a:cxnLst/>
            <a:rect r="r" b="b" t="t" l="l"/>
            <a:pathLst>
              <a:path h="3196859" w="2871372">
                <a:moveTo>
                  <a:pt x="0" y="0"/>
                </a:moveTo>
                <a:lnTo>
                  <a:pt x="2871372" y="0"/>
                </a:lnTo>
                <a:lnTo>
                  <a:pt x="2871372" y="3196860"/>
                </a:lnTo>
                <a:lnTo>
                  <a:pt x="0" y="3196860"/>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Freeform 7" id="7"/>
          <p:cNvSpPr/>
          <p:nvPr/>
        </p:nvSpPr>
        <p:spPr>
          <a:xfrm flipH="false" flipV="false" rot="0">
            <a:off x="385752" y="4082381"/>
            <a:ext cx="2328399" cy="3046589"/>
          </a:xfrm>
          <a:custGeom>
            <a:avLst/>
            <a:gdLst/>
            <a:ahLst/>
            <a:cxnLst/>
            <a:rect r="r" b="b" t="t" l="l"/>
            <a:pathLst>
              <a:path h="3046589" w="2328399">
                <a:moveTo>
                  <a:pt x="0" y="0"/>
                </a:moveTo>
                <a:lnTo>
                  <a:pt x="2328399" y="0"/>
                </a:lnTo>
                <a:lnTo>
                  <a:pt x="2328399" y="3046589"/>
                </a:lnTo>
                <a:lnTo>
                  <a:pt x="0" y="30465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a:grpSpLocks noChangeAspect="true"/>
          </p:cNvGrpSpPr>
          <p:nvPr/>
        </p:nvGrpSpPr>
        <p:grpSpPr>
          <a:xfrm rot="0">
            <a:off x="1821438" y="1324074"/>
            <a:ext cx="15380247" cy="8651389"/>
            <a:chOff x="0" y="0"/>
            <a:chExt cx="24384000" cy="13716000"/>
          </a:xfrm>
        </p:grpSpPr>
        <p:sp>
          <p:nvSpPr>
            <p:cNvPr name="Freeform 9" id="9"/>
            <p:cNvSpPr/>
            <p:nvPr/>
          </p:nvSpPr>
          <p:spPr>
            <a:xfrm flipH="false" flipV="false" rot="0">
              <a:off x="2562860" y="1441577"/>
              <a:ext cx="19258279" cy="10832719"/>
            </a:xfrm>
            <a:custGeom>
              <a:avLst/>
              <a:gdLst/>
              <a:ahLst/>
              <a:cxnLst/>
              <a:rect r="r" b="b" t="t" l="l"/>
              <a:pathLst>
                <a:path h="10832719" w="19258279">
                  <a:moveTo>
                    <a:pt x="0" y="0"/>
                  </a:moveTo>
                  <a:lnTo>
                    <a:pt x="19258279" y="0"/>
                  </a:lnTo>
                  <a:lnTo>
                    <a:pt x="19258279" y="10832719"/>
                  </a:lnTo>
                  <a:lnTo>
                    <a:pt x="0" y="10832719"/>
                  </a:lnTo>
                  <a:close/>
                </a:path>
              </a:pathLst>
            </a:custGeom>
            <a:blipFill>
              <a:blip r:embed="rId7"/>
              <a:stretch>
                <a:fillRect l="-60" t="0" r="-60" b="0"/>
              </a:stretch>
            </a:blipFill>
          </p:spPr>
        </p:sp>
        <p:sp>
          <p:nvSpPr>
            <p:cNvPr name="Freeform 10" id="10"/>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p:spPr>
        </p:sp>
      </p:grpSp>
      <p:sp>
        <p:nvSpPr>
          <p:cNvPr name="TextBox 11" id="11"/>
          <p:cNvSpPr txBox="true"/>
          <p:nvPr/>
        </p:nvSpPr>
        <p:spPr>
          <a:xfrm rot="0">
            <a:off x="3866138" y="237927"/>
            <a:ext cx="10555724" cy="1717676"/>
          </a:xfrm>
          <a:prstGeom prst="rect">
            <a:avLst/>
          </a:prstGeom>
        </p:spPr>
        <p:txBody>
          <a:bodyPr anchor="t" rtlCol="false" tIns="0" lIns="0" bIns="0" rIns="0">
            <a:spAutoFit/>
          </a:bodyPr>
          <a:lstStyle/>
          <a:p>
            <a:pPr algn="ctr">
              <a:lnSpc>
                <a:spcPts val="13999"/>
              </a:lnSpc>
            </a:pPr>
            <a:r>
              <a:rPr lang="en-US" sz="9999">
                <a:solidFill>
                  <a:srgbClr val="716B5C"/>
                </a:solidFill>
                <a:latin typeface="Balmy"/>
                <a:ea typeface="Balmy"/>
                <a:cs typeface="Balmy"/>
                <a:sym typeface="Balmy"/>
              </a:rPr>
              <a:t>Дуби Софії</a:t>
            </a:r>
          </a:p>
        </p:txBody>
      </p:sp>
    </p:spTree>
  </p:cSld>
  <p:clrMapOvr>
    <a:masterClrMapping/>
  </p:clrMapOvr>
  <p:transition spd="fast">
    <p:fade/>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339853" y="0"/>
            <a:ext cx="2871372" cy="3196859"/>
          </a:xfrm>
          <a:custGeom>
            <a:avLst/>
            <a:gdLst/>
            <a:ahLst/>
            <a:cxnLst/>
            <a:rect r="r" b="b" t="t" l="l"/>
            <a:pathLst>
              <a:path h="3196859" w="2871372">
                <a:moveTo>
                  <a:pt x="0" y="0"/>
                </a:moveTo>
                <a:lnTo>
                  <a:pt x="2871373" y="0"/>
                </a:lnTo>
                <a:lnTo>
                  <a:pt x="2871373"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0" y="0"/>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567021" y="7090141"/>
            <a:ext cx="2720979" cy="3058430"/>
          </a:xfrm>
          <a:custGeom>
            <a:avLst/>
            <a:gdLst/>
            <a:ahLst/>
            <a:cxnLst/>
            <a:rect r="r" b="b" t="t" l="l"/>
            <a:pathLst>
              <a:path h="3058430" w="2720979">
                <a:moveTo>
                  <a:pt x="0" y="0"/>
                </a:moveTo>
                <a:lnTo>
                  <a:pt x="2720979" y="0"/>
                </a:lnTo>
                <a:lnTo>
                  <a:pt x="2720979" y="3058430"/>
                </a:lnTo>
                <a:lnTo>
                  <a:pt x="0" y="3058430"/>
                </a:lnTo>
                <a:lnTo>
                  <a:pt x="0" y="0"/>
                </a:lnTo>
                <a:close/>
              </a:path>
            </a:pathLst>
          </a:custGeom>
          <a:blipFill>
            <a:blip r:embed="rId4">
              <a:alphaModFix amt="81000"/>
            </a:blip>
            <a:stretch>
              <a:fillRect l="-145712" t="-157427" r="-478" b="0"/>
            </a:stretch>
          </a:blipFill>
        </p:spPr>
      </p:sp>
      <p:sp>
        <p:nvSpPr>
          <p:cNvPr name="Freeform 6" id="6"/>
          <p:cNvSpPr/>
          <p:nvPr/>
        </p:nvSpPr>
        <p:spPr>
          <a:xfrm flipH="false" flipV="false" rot="0">
            <a:off x="0" y="7090141"/>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TextBox 7" id="7"/>
          <p:cNvSpPr txBox="true"/>
          <p:nvPr/>
        </p:nvSpPr>
        <p:spPr>
          <a:xfrm rot="0">
            <a:off x="1821438" y="608141"/>
            <a:ext cx="14310659" cy="2498878"/>
          </a:xfrm>
          <a:prstGeom prst="rect">
            <a:avLst/>
          </a:prstGeom>
        </p:spPr>
        <p:txBody>
          <a:bodyPr anchor="t" rtlCol="false" tIns="0" lIns="0" bIns="0" rIns="0">
            <a:spAutoFit/>
          </a:bodyPr>
          <a:lstStyle/>
          <a:p>
            <a:pPr algn="ctr">
              <a:lnSpc>
                <a:spcPts val="6663"/>
              </a:lnSpc>
            </a:pPr>
            <a:r>
              <a:rPr lang="en-US" sz="4759">
                <a:solidFill>
                  <a:srgbClr val="716B5C"/>
                </a:solidFill>
                <a:latin typeface="Balmy"/>
                <a:ea typeface="Balmy"/>
                <a:cs typeface="Balmy"/>
                <a:sym typeface="Balmy"/>
              </a:rPr>
              <a:t>Згадки існування садиби Софії Миколаївни Синельникової та її чоловіки Олександра Яковлевіча фон Таля  </a:t>
            </a:r>
          </a:p>
        </p:txBody>
      </p:sp>
      <p:sp>
        <p:nvSpPr>
          <p:cNvPr name="Freeform 8" id="8"/>
          <p:cNvSpPr/>
          <p:nvPr/>
        </p:nvSpPr>
        <p:spPr>
          <a:xfrm flipH="false" flipV="false" rot="0">
            <a:off x="15648831" y="1598430"/>
            <a:ext cx="2253418" cy="1463654"/>
          </a:xfrm>
          <a:custGeom>
            <a:avLst/>
            <a:gdLst/>
            <a:ahLst/>
            <a:cxnLst/>
            <a:rect r="r" b="b" t="t" l="l"/>
            <a:pathLst>
              <a:path h="1463654" w="2253418">
                <a:moveTo>
                  <a:pt x="0" y="0"/>
                </a:moveTo>
                <a:lnTo>
                  <a:pt x="2253417" y="0"/>
                </a:lnTo>
                <a:lnTo>
                  <a:pt x="2253417" y="1463654"/>
                </a:lnTo>
                <a:lnTo>
                  <a:pt x="0" y="146365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099619" y="3021294"/>
            <a:ext cx="16088762" cy="6653843"/>
          </a:xfrm>
          <a:prstGeom prst="rect">
            <a:avLst/>
          </a:prstGeom>
        </p:spPr>
        <p:txBody>
          <a:bodyPr anchor="t" rtlCol="false" tIns="0" lIns="0" bIns="0" rIns="0">
            <a:spAutoFit/>
          </a:bodyPr>
          <a:lstStyle/>
          <a:p>
            <a:pPr algn="l">
              <a:lnSpc>
                <a:spcPts val="4744"/>
              </a:lnSpc>
            </a:pPr>
            <a:r>
              <a:rPr lang="en-US" sz="3920">
                <a:solidFill>
                  <a:srgbClr val="30281A"/>
                </a:solidFill>
                <a:latin typeface="Katibeh"/>
                <a:ea typeface="Katibeh"/>
                <a:cs typeface="Katibeh"/>
                <a:sym typeface="Katibeh"/>
              </a:rPr>
              <a:t>На території мальовничої Павлівської балки, за переказами старожилів села Олександрівки тажитлового масива Одинківки, колись існувала садиба, пов'язана з іменами шляхетної Софії Миколаївни Синельникової та її чоловіка, генерала Олександра Яковича фон Таля. Софія, донька генерала-лейтенанта М. В. Синельникова й Ю. Я. Селецької (яка походила з роду українського гетьмана Данила Апостола), мала непросту долю: перший шлюб з кузеном Миколою Комстадіусом подарував їй сина Миколу, а другий з Олександром фон Талем – сина Георгія та дочку Ксенію. Ці імена й досі живуть у пам'яті місцевих, оповиті таємницями минулого.</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grpSp>
        <p:nvGrpSpPr>
          <p:cNvPr name="Group 7" id="7"/>
          <p:cNvGrpSpPr/>
          <p:nvPr/>
        </p:nvGrpSpPr>
        <p:grpSpPr>
          <a:xfrm rot="0">
            <a:off x="3866138" y="1122993"/>
            <a:ext cx="10772222" cy="9164007"/>
            <a:chOff x="0" y="0"/>
            <a:chExt cx="16123056" cy="13716000"/>
          </a:xfrm>
        </p:grpSpPr>
        <p:sp>
          <p:nvSpPr>
            <p:cNvPr name="Freeform 8" id="8"/>
            <p:cNvSpPr/>
            <p:nvPr/>
          </p:nvSpPr>
          <p:spPr>
            <a:xfrm flipH="false" flipV="false" rot="0">
              <a:off x="-1471" y="0"/>
              <a:ext cx="16125998" cy="13716000"/>
            </a:xfrm>
            <a:custGeom>
              <a:avLst/>
              <a:gdLst/>
              <a:ahLst/>
              <a:cxnLst/>
              <a:rect r="r" b="b" t="t" l="l"/>
              <a:pathLst>
                <a:path h="13716000" w="16125998">
                  <a:moveTo>
                    <a:pt x="16124527" y="0"/>
                  </a:moveTo>
                  <a:lnTo>
                    <a:pt x="1471" y="0"/>
                  </a:lnTo>
                  <a:cubicBezTo>
                    <a:pt x="0" y="977022"/>
                    <a:pt x="399897" y="1923766"/>
                    <a:pt x="1132579" y="2676144"/>
                  </a:cubicBezTo>
                  <a:lnTo>
                    <a:pt x="1471" y="2676144"/>
                  </a:lnTo>
                  <a:lnTo>
                    <a:pt x="1471" y="11039856"/>
                  </a:lnTo>
                  <a:lnTo>
                    <a:pt x="1132575" y="11039856"/>
                  </a:lnTo>
                  <a:cubicBezTo>
                    <a:pt x="399896" y="11792235"/>
                    <a:pt x="1" y="12738979"/>
                    <a:pt x="1471" y="13716000"/>
                  </a:cubicBezTo>
                  <a:lnTo>
                    <a:pt x="16124527" y="13716000"/>
                  </a:lnTo>
                  <a:cubicBezTo>
                    <a:pt x="16125997" y="12738979"/>
                    <a:pt x="15726103" y="11792235"/>
                    <a:pt x="14993423" y="11039856"/>
                  </a:cubicBezTo>
                  <a:lnTo>
                    <a:pt x="16124527" y="11039856"/>
                  </a:lnTo>
                  <a:lnTo>
                    <a:pt x="16124527" y="2676150"/>
                  </a:lnTo>
                  <a:lnTo>
                    <a:pt x="14993421" y="2676150"/>
                  </a:lnTo>
                  <a:cubicBezTo>
                    <a:pt x="15726103" y="1923771"/>
                    <a:pt x="16125998" y="977024"/>
                    <a:pt x="16124527" y="0"/>
                  </a:cubicBezTo>
                  <a:close/>
                </a:path>
              </a:pathLst>
            </a:custGeom>
            <a:blipFill>
              <a:blip r:embed="rId5"/>
              <a:stretch>
                <a:fillRect l="0" t="-3104" r="0" b="-3104"/>
              </a:stretch>
            </a:blipFill>
          </p:spPr>
        </p:sp>
      </p:grpSp>
      <p:sp>
        <p:nvSpPr>
          <p:cNvPr name="Freeform 9" id="9"/>
          <p:cNvSpPr/>
          <p:nvPr/>
        </p:nvSpPr>
        <p:spPr>
          <a:xfrm flipH="false" flipV="false" rot="0">
            <a:off x="1079727" y="3061607"/>
            <a:ext cx="1305687" cy="4114800"/>
          </a:xfrm>
          <a:custGeom>
            <a:avLst/>
            <a:gdLst/>
            <a:ahLst/>
            <a:cxnLst/>
            <a:rect r="r" b="b" t="t" l="l"/>
            <a:pathLst>
              <a:path h="4114800" w="1305687">
                <a:moveTo>
                  <a:pt x="0" y="0"/>
                </a:moveTo>
                <a:lnTo>
                  <a:pt x="1305687" y="0"/>
                </a:lnTo>
                <a:lnTo>
                  <a:pt x="130568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4765111" y="2755446"/>
            <a:ext cx="3686046" cy="4823000"/>
          </a:xfrm>
          <a:custGeom>
            <a:avLst/>
            <a:gdLst/>
            <a:ahLst/>
            <a:cxnLst/>
            <a:rect r="r" b="b" t="t" l="l"/>
            <a:pathLst>
              <a:path h="4823000" w="3686046">
                <a:moveTo>
                  <a:pt x="0" y="0"/>
                </a:moveTo>
                <a:lnTo>
                  <a:pt x="3686047" y="0"/>
                </a:lnTo>
                <a:lnTo>
                  <a:pt x="3686047" y="4823000"/>
                </a:lnTo>
                <a:lnTo>
                  <a:pt x="0" y="48230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3866138" y="155575"/>
            <a:ext cx="10555724" cy="1820537"/>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Родовід Акима Синельникова</a:t>
            </a:r>
          </a:p>
          <a:p>
            <a:pPr algn="ctr">
              <a:lnSpc>
                <a:spcPts val="7140"/>
              </a:lnSpc>
            </a:pPr>
          </a:p>
        </p:txBody>
      </p:sp>
    </p:spTree>
  </p:cSld>
  <p:clrMapOvr>
    <a:masterClrMapping/>
  </p:clrMapOvr>
  <p:transition spd="fast">
    <p:cover dir="rd"/>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Freeform 7" id="7"/>
          <p:cNvSpPr/>
          <p:nvPr/>
        </p:nvSpPr>
        <p:spPr>
          <a:xfrm flipH="false" flipV="false" rot="0">
            <a:off x="13687492" y="7865505"/>
            <a:ext cx="2779070" cy="1729572"/>
          </a:xfrm>
          <a:custGeom>
            <a:avLst/>
            <a:gdLst/>
            <a:ahLst/>
            <a:cxnLst/>
            <a:rect r="r" b="b" t="t" l="l"/>
            <a:pathLst>
              <a:path h="1729572" w="2779070">
                <a:moveTo>
                  <a:pt x="0" y="0"/>
                </a:moveTo>
                <a:lnTo>
                  <a:pt x="2779070" y="0"/>
                </a:lnTo>
                <a:lnTo>
                  <a:pt x="2779070" y="1729572"/>
                </a:lnTo>
                <a:lnTo>
                  <a:pt x="0" y="172957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8" id="8"/>
          <p:cNvSpPr txBox="true"/>
          <p:nvPr/>
        </p:nvSpPr>
        <p:spPr>
          <a:xfrm rot="0">
            <a:off x="2084428" y="155575"/>
            <a:ext cx="13963342" cy="913130"/>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Свідчення місцевих старожил</a:t>
            </a:r>
          </a:p>
        </p:txBody>
      </p:sp>
      <p:sp>
        <p:nvSpPr>
          <p:cNvPr name="TextBox 9" id="9"/>
          <p:cNvSpPr txBox="true"/>
          <p:nvPr/>
        </p:nvSpPr>
        <p:spPr>
          <a:xfrm rot="0">
            <a:off x="1308547" y="3139824"/>
            <a:ext cx="16593701" cy="5785054"/>
          </a:xfrm>
          <a:prstGeom prst="rect">
            <a:avLst/>
          </a:prstGeom>
        </p:spPr>
        <p:txBody>
          <a:bodyPr anchor="t" rtlCol="false" tIns="0" lIns="0" bIns="0" rIns="0">
            <a:spAutoFit/>
          </a:bodyPr>
          <a:lstStyle/>
          <a:p>
            <a:pPr algn="l">
              <a:lnSpc>
                <a:spcPts val="4839"/>
              </a:lnSpc>
            </a:pPr>
            <a:r>
              <a:rPr lang="en-US" sz="3999">
                <a:solidFill>
                  <a:srgbClr val="30281A"/>
                </a:solidFill>
                <a:latin typeface="Adigiana"/>
                <a:ea typeface="Adigiana"/>
                <a:cs typeface="Adigiana"/>
                <a:sym typeface="Adigiana"/>
              </a:rPr>
              <a:t>Місцевий старожил згадує про існування садиби між двома дубами в Чернечій балці, де проживала родина, яку місцеві називали графами</a:t>
            </a:r>
            <a:r>
              <a:rPr lang="en-US" sz="3999">
                <a:solidFill>
                  <a:srgbClr val="30281A"/>
                </a:solidFill>
                <a:latin typeface="Adigiana"/>
                <a:ea typeface="Adigiana"/>
                <a:cs typeface="Adigiana"/>
                <a:sym typeface="Adigiana"/>
              </a:rPr>
              <a:t> Дубовськими – Софія та Олександр. Садиба була збудована для спільного проживання з дітьми, яких, за спогадами, було десятеро (хоча з листів Софії відомо про трьох власних дітей та виховання дітей брата). Однією з дочок, Ксенією, страждала на душевну хворобу і, за чутками, до переїзду носила маску через те що було пошкоджене обличчя. Переїзд до балки був частково пов'язаний з бажанням зменшити глузування над дочкою, де вона зняла маску, але залишалася відлюдькуватою. </a:t>
            </a:r>
          </a:p>
          <a:p>
            <a:pPr algn="l">
              <a:lnSpc>
                <a:spcPts val="6870"/>
              </a:lnSpc>
            </a:pPr>
          </a:p>
        </p:txBody>
      </p:sp>
      <p:sp>
        <p:nvSpPr>
          <p:cNvPr name="TextBox 10" id="10"/>
          <p:cNvSpPr txBox="true"/>
          <p:nvPr/>
        </p:nvSpPr>
        <p:spPr>
          <a:xfrm rot="0">
            <a:off x="2349494" y="1661817"/>
            <a:ext cx="13963342" cy="1846580"/>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Дубовський в. А. (1901 - 2009)</a:t>
            </a:r>
          </a:p>
          <a:p>
            <a:pPr algn="ctr">
              <a:lnSpc>
                <a:spcPts val="7420"/>
              </a:lnSpc>
            </a:pPr>
          </a:p>
        </p:txBody>
      </p:sp>
    </p:spTree>
  </p:cSld>
  <p:clrMapOvr>
    <a:masterClrMapping/>
  </p:clrMapOvr>
  <p:transition spd="fast">
    <p:circle/>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grpSp>
        <p:nvGrpSpPr>
          <p:cNvPr name="Group 7" id="7"/>
          <p:cNvGrpSpPr>
            <a:grpSpLocks noChangeAspect="true"/>
          </p:cNvGrpSpPr>
          <p:nvPr/>
        </p:nvGrpSpPr>
        <p:grpSpPr>
          <a:xfrm rot="0">
            <a:off x="6337672" y="1689634"/>
            <a:ext cx="5640861" cy="7826214"/>
            <a:chOff x="0" y="0"/>
            <a:chExt cx="3350260" cy="4648200"/>
          </a:xfrm>
        </p:grpSpPr>
        <p:sp>
          <p:nvSpPr>
            <p:cNvPr name="Freeform 8" id="8"/>
            <p:cNvSpPr/>
            <p:nvPr/>
          </p:nvSpPr>
          <p:spPr>
            <a:xfrm flipH="false" flipV="false" rot="0">
              <a:off x="0" y="0"/>
              <a:ext cx="3314700" cy="2186940"/>
            </a:xfrm>
            <a:custGeom>
              <a:avLst/>
              <a:gdLst/>
              <a:ahLst/>
              <a:cxnLst/>
              <a:rect r="r" b="b" t="t" l="l"/>
              <a:pathLst>
                <a:path h="2186940" w="3314700">
                  <a:moveTo>
                    <a:pt x="3282950" y="0"/>
                  </a:moveTo>
                  <a:lnTo>
                    <a:pt x="1334770" y="0"/>
                  </a:lnTo>
                  <a:cubicBezTo>
                    <a:pt x="890270" y="17780"/>
                    <a:pt x="445770" y="53340"/>
                    <a:pt x="0" y="55880"/>
                  </a:cubicBezTo>
                  <a:cubicBezTo>
                    <a:pt x="2540" y="410210"/>
                    <a:pt x="20320" y="844550"/>
                    <a:pt x="39370" y="1198880"/>
                  </a:cubicBezTo>
                  <a:cubicBezTo>
                    <a:pt x="55880" y="1518920"/>
                    <a:pt x="72390" y="1838960"/>
                    <a:pt x="76200" y="2160270"/>
                  </a:cubicBezTo>
                  <a:cubicBezTo>
                    <a:pt x="294640" y="2159000"/>
                    <a:pt x="514350" y="2156460"/>
                    <a:pt x="732790" y="2152650"/>
                  </a:cubicBezTo>
                  <a:cubicBezTo>
                    <a:pt x="1225550" y="2145030"/>
                    <a:pt x="1718310" y="2137410"/>
                    <a:pt x="2211070" y="2151380"/>
                  </a:cubicBezTo>
                  <a:cubicBezTo>
                    <a:pt x="2579370" y="2161540"/>
                    <a:pt x="2946400" y="2186940"/>
                    <a:pt x="3314700" y="2184400"/>
                  </a:cubicBezTo>
                  <a:cubicBezTo>
                    <a:pt x="3314700" y="2142490"/>
                    <a:pt x="3313430" y="2100580"/>
                    <a:pt x="3313430" y="2058670"/>
                  </a:cubicBezTo>
                  <a:cubicBezTo>
                    <a:pt x="3305810" y="1399540"/>
                    <a:pt x="3284220" y="660400"/>
                    <a:pt x="3282950" y="0"/>
                  </a:cubicBezTo>
                  <a:close/>
                </a:path>
              </a:pathLst>
            </a:custGeom>
            <a:blipFill>
              <a:blip r:embed="rId5"/>
              <a:stretch>
                <a:fillRect l="-8653" t="0" r="-8653" b="0"/>
              </a:stretch>
            </a:blipFill>
          </p:spPr>
        </p:sp>
        <p:sp>
          <p:nvSpPr>
            <p:cNvPr name="Freeform 9" id="9"/>
            <p:cNvSpPr/>
            <p:nvPr/>
          </p:nvSpPr>
          <p:spPr>
            <a:xfrm flipH="false" flipV="false" rot="0">
              <a:off x="57150" y="2434590"/>
              <a:ext cx="3294380" cy="2214880"/>
            </a:xfrm>
            <a:custGeom>
              <a:avLst/>
              <a:gdLst/>
              <a:ahLst/>
              <a:cxnLst/>
              <a:rect r="r" b="b" t="t" l="l"/>
              <a:pathLst>
                <a:path h="2214880" w="3294380">
                  <a:moveTo>
                    <a:pt x="3275330" y="1115060"/>
                  </a:moveTo>
                  <a:cubicBezTo>
                    <a:pt x="3266440" y="949960"/>
                    <a:pt x="3263900" y="784860"/>
                    <a:pt x="3262630" y="619760"/>
                  </a:cubicBezTo>
                  <a:cubicBezTo>
                    <a:pt x="3260090" y="426720"/>
                    <a:pt x="3260090" y="233680"/>
                    <a:pt x="3260090" y="41910"/>
                  </a:cubicBezTo>
                  <a:cubicBezTo>
                    <a:pt x="3105150" y="43180"/>
                    <a:pt x="2950210" y="39370"/>
                    <a:pt x="2795270" y="34290"/>
                  </a:cubicBezTo>
                  <a:cubicBezTo>
                    <a:pt x="2550160" y="26670"/>
                    <a:pt x="2303780" y="11430"/>
                    <a:pt x="2058670" y="6350"/>
                  </a:cubicBezTo>
                  <a:cubicBezTo>
                    <a:pt x="1812290" y="1270"/>
                    <a:pt x="1565910" y="0"/>
                    <a:pt x="1319530" y="2540"/>
                  </a:cubicBezTo>
                  <a:cubicBezTo>
                    <a:pt x="886460" y="5080"/>
                    <a:pt x="454660" y="15240"/>
                    <a:pt x="21590" y="17780"/>
                  </a:cubicBezTo>
                  <a:cubicBezTo>
                    <a:pt x="20320" y="285750"/>
                    <a:pt x="13970" y="553720"/>
                    <a:pt x="8890" y="820420"/>
                  </a:cubicBezTo>
                  <a:cubicBezTo>
                    <a:pt x="5080" y="993140"/>
                    <a:pt x="2540" y="1165860"/>
                    <a:pt x="0" y="1338580"/>
                  </a:cubicBezTo>
                  <a:lnTo>
                    <a:pt x="0" y="1414780"/>
                  </a:lnTo>
                  <a:cubicBezTo>
                    <a:pt x="8890" y="1676400"/>
                    <a:pt x="21590" y="1938020"/>
                    <a:pt x="30480" y="2199640"/>
                  </a:cubicBezTo>
                  <a:cubicBezTo>
                    <a:pt x="419100" y="2200910"/>
                    <a:pt x="807720" y="2212340"/>
                    <a:pt x="1196340" y="2214880"/>
                  </a:cubicBezTo>
                  <a:cubicBezTo>
                    <a:pt x="1280160" y="2211070"/>
                    <a:pt x="1363980" y="2207260"/>
                    <a:pt x="1447800" y="2204720"/>
                  </a:cubicBezTo>
                  <a:cubicBezTo>
                    <a:pt x="1714500" y="2197100"/>
                    <a:pt x="1982470" y="2199640"/>
                    <a:pt x="2249170" y="2198370"/>
                  </a:cubicBezTo>
                  <a:lnTo>
                    <a:pt x="3294380" y="2190750"/>
                  </a:lnTo>
                  <a:lnTo>
                    <a:pt x="3294380" y="1358900"/>
                  </a:lnTo>
                  <a:cubicBezTo>
                    <a:pt x="3285489" y="1276350"/>
                    <a:pt x="3279139" y="1196340"/>
                    <a:pt x="3275330" y="1115060"/>
                  </a:cubicBezTo>
                  <a:close/>
                </a:path>
              </a:pathLst>
            </a:custGeom>
            <a:blipFill>
              <a:blip r:embed="rId6"/>
              <a:stretch>
                <a:fillRect l="-9800" t="0" r="-9800" b="0"/>
              </a:stretch>
            </a:blipFill>
          </p:spPr>
        </p:sp>
      </p:grpSp>
      <p:grpSp>
        <p:nvGrpSpPr>
          <p:cNvPr name="Group 10" id="10"/>
          <p:cNvGrpSpPr/>
          <p:nvPr/>
        </p:nvGrpSpPr>
        <p:grpSpPr>
          <a:xfrm rot="0">
            <a:off x="12336241" y="3006465"/>
            <a:ext cx="5566008" cy="4714736"/>
            <a:chOff x="0" y="0"/>
            <a:chExt cx="2374900" cy="2011680"/>
          </a:xfrm>
        </p:grpSpPr>
        <p:sp>
          <p:nvSpPr>
            <p:cNvPr name="Freeform 11" id="11"/>
            <p:cNvSpPr/>
            <p:nvPr/>
          </p:nvSpPr>
          <p:spPr>
            <a:xfrm flipH="false" flipV="false" rot="0">
              <a:off x="-2540" y="-2540"/>
              <a:ext cx="2377440" cy="2009140"/>
            </a:xfrm>
            <a:custGeom>
              <a:avLst/>
              <a:gdLst/>
              <a:ahLst/>
              <a:cxnLst/>
              <a:rect r="r" b="b" t="t" l="l"/>
              <a:pathLst>
                <a:path h="2009140" w="2377440">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10" y="132080"/>
                    <a:pt x="1635760" y="125730"/>
                  </a:cubicBezTo>
                  <a:cubicBezTo>
                    <a:pt x="1631950" y="121920"/>
                    <a:pt x="1629410" y="123190"/>
                    <a:pt x="1625600" y="125730"/>
                  </a:cubicBezTo>
                  <a:lnTo>
                    <a:pt x="1617980" y="133350"/>
                  </a:lnTo>
                  <a:cubicBezTo>
                    <a:pt x="1616710" y="134620"/>
                    <a:pt x="1614170" y="134620"/>
                    <a:pt x="1612900" y="134620"/>
                  </a:cubicBezTo>
                  <a:lnTo>
                    <a:pt x="1605280" y="134620"/>
                  </a:lnTo>
                  <a:cubicBezTo>
                    <a:pt x="1600200" y="134620"/>
                    <a:pt x="1595120" y="133350"/>
                    <a:pt x="1590040" y="132080"/>
                  </a:cubicBezTo>
                  <a:cubicBezTo>
                    <a:pt x="1583690" y="130810"/>
                    <a:pt x="1578610" y="127000"/>
                    <a:pt x="1572260" y="125730"/>
                  </a:cubicBezTo>
                  <a:cubicBezTo>
                    <a:pt x="1562100" y="124460"/>
                    <a:pt x="1559560" y="115570"/>
                    <a:pt x="1555750" y="109220"/>
                  </a:cubicBezTo>
                  <a:cubicBezTo>
                    <a:pt x="1553210" y="105410"/>
                    <a:pt x="1548130" y="100330"/>
                    <a:pt x="1543050" y="101600"/>
                  </a:cubicBezTo>
                  <a:cubicBezTo>
                    <a:pt x="1537970" y="104140"/>
                    <a:pt x="1532890" y="101600"/>
                    <a:pt x="1529080" y="100330"/>
                  </a:cubicBezTo>
                  <a:cubicBezTo>
                    <a:pt x="1527810" y="100330"/>
                    <a:pt x="1525270" y="99060"/>
                    <a:pt x="1524000" y="99060"/>
                  </a:cubicBezTo>
                  <a:cubicBezTo>
                    <a:pt x="1515110" y="96520"/>
                    <a:pt x="1508760" y="101600"/>
                    <a:pt x="1502410" y="107950"/>
                  </a:cubicBezTo>
                  <a:lnTo>
                    <a:pt x="1497330" y="113030"/>
                  </a:lnTo>
                  <a:cubicBezTo>
                    <a:pt x="1496060" y="114300"/>
                    <a:pt x="1496060" y="116840"/>
                    <a:pt x="1494790" y="118110"/>
                  </a:cubicBezTo>
                  <a:cubicBezTo>
                    <a:pt x="1487170" y="124460"/>
                    <a:pt x="1479550" y="121920"/>
                    <a:pt x="1470660" y="118110"/>
                  </a:cubicBezTo>
                  <a:cubicBezTo>
                    <a:pt x="1463040" y="114300"/>
                    <a:pt x="1454150" y="118110"/>
                    <a:pt x="1451610"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80"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60" y="116840"/>
                    <a:pt x="1202690" y="118110"/>
                  </a:cubicBezTo>
                  <a:cubicBezTo>
                    <a:pt x="1197610" y="119380"/>
                    <a:pt x="1197610"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10"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a:blip r:embed="rId7"/>
              <a:stretch>
                <a:fillRect l="-25255" t="0" r="-25255" b="0"/>
              </a:stretch>
            </a:blipFill>
          </p:spPr>
        </p:sp>
      </p:grpSp>
      <p:grpSp>
        <p:nvGrpSpPr>
          <p:cNvPr name="Group 12" id="12"/>
          <p:cNvGrpSpPr>
            <a:grpSpLocks noChangeAspect="true"/>
          </p:cNvGrpSpPr>
          <p:nvPr/>
        </p:nvGrpSpPr>
        <p:grpSpPr>
          <a:xfrm rot="0">
            <a:off x="778838" y="1909967"/>
            <a:ext cx="5351208" cy="6907732"/>
            <a:chOff x="0" y="0"/>
            <a:chExt cx="1934210" cy="2496820"/>
          </a:xfrm>
        </p:grpSpPr>
        <p:sp>
          <p:nvSpPr>
            <p:cNvPr name="Freeform 13" id="13"/>
            <p:cNvSpPr/>
            <p:nvPr/>
          </p:nvSpPr>
          <p:spPr>
            <a:xfrm flipH="false" flipV="false" rot="0">
              <a:off x="0" y="31750"/>
              <a:ext cx="1934210" cy="2346960"/>
            </a:xfrm>
            <a:custGeom>
              <a:avLst/>
              <a:gdLst/>
              <a:ahLst/>
              <a:cxnLst/>
              <a:rect r="r" b="b" t="t" l="l"/>
              <a:pathLst>
                <a:path h="2346960" w="1934210">
                  <a:moveTo>
                    <a:pt x="1934210" y="2346960"/>
                  </a:moveTo>
                  <a:lnTo>
                    <a:pt x="15240" y="2259330"/>
                  </a:lnTo>
                  <a:lnTo>
                    <a:pt x="0" y="74930"/>
                  </a:lnTo>
                  <a:lnTo>
                    <a:pt x="1934210" y="0"/>
                  </a:lnTo>
                  <a:close/>
                </a:path>
              </a:pathLst>
            </a:custGeom>
            <a:solidFill>
              <a:srgbClr val="BFBFBF"/>
            </a:solidFill>
          </p:spPr>
        </p:sp>
        <p:sp>
          <p:nvSpPr>
            <p:cNvPr name="Freeform 14" id="14"/>
            <p:cNvSpPr/>
            <p:nvPr/>
          </p:nvSpPr>
          <p:spPr>
            <a:xfrm flipH="false" flipV="false" rot="0">
              <a:off x="1789430" y="1270"/>
              <a:ext cx="125730" cy="2494280"/>
            </a:xfrm>
            <a:custGeom>
              <a:avLst/>
              <a:gdLst/>
              <a:ahLst/>
              <a:cxnLst/>
              <a:rect r="r" b="b" t="t" l="l"/>
              <a:pathLst>
                <a:path h="2494280" w="125730">
                  <a:moveTo>
                    <a:pt x="0" y="2494280"/>
                  </a:moveTo>
                  <a:lnTo>
                    <a:pt x="125730" y="2373630"/>
                  </a:lnTo>
                  <a:lnTo>
                    <a:pt x="125730" y="31750"/>
                  </a:lnTo>
                  <a:lnTo>
                    <a:pt x="0" y="0"/>
                  </a:lnTo>
                  <a:close/>
                </a:path>
              </a:pathLst>
            </a:custGeom>
            <a:solidFill>
              <a:srgbClr val="FAFAFA"/>
            </a:solidFill>
          </p:spPr>
        </p:sp>
        <p:sp>
          <p:nvSpPr>
            <p:cNvPr name="Freeform 15" id="15"/>
            <p:cNvSpPr/>
            <p:nvPr/>
          </p:nvSpPr>
          <p:spPr>
            <a:xfrm flipH="false" flipV="false" rot="0">
              <a:off x="0" y="0"/>
              <a:ext cx="1812290" cy="2496820"/>
            </a:xfrm>
            <a:custGeom>
              <a:avLst/>
              <a:gdLst/>
              <a:ahLst/>
              <a:cxnLst/>
              <a:rect r="r" b="b" t="t" l="l"/>
              <a:pathLst>
                <a:path h="2496820" w="1812290">
                  <a:moveTo>
                    <a:pt x="1812290" y="2496820"/>
                  </a:moveTo>
                  <a:lnTo>
                    <a:pt x="0" y="2404110"/>
                  </a:lnTo>
                  <a:lnTo>
                    <a:pt x="0" y="92710"/>
                  </a:lnTo>
                  <a:lnTo>
                    <a:pt x="1812290" y="0"/>
                  </a:lnTo>
                  <a:close/>
                </a:path>
              </a:pathLst>
            </a:custGeom>
            <a:solidFill>
              <a:srgbClr val="E9E9E9"/>
            </a:solidFill>
          </p:spPr>
        </p:sp>
        <p:sp>
          <p:nvSpPr>
            <p:cNvPr name="Freeform 16" id="16"/>
            <p:cNvSpPr/>
            <p:nvPr/>
          </p:nvSpPr>
          <p:spPr>
            <a:xfrm flipH="false" flipV="false" rot="0">
              <a:off x="31750" y="88900"/>
              <a:ext cx="31750" cy="2319020"/>
            </a:xfrm>
            <a:custGeom>
              <a:avLst/>
              <a:gdLst/>
              <a:ahLst/>
              <a:cxnLst/>
              <a:rect r="r" b="b" t="t" l="l"/>
              <a:pathLst>
                <a:path h="2319020" w="31750">
                  <a:moveTo>
                    <a:pt x="31750" y="2319020"/>
                  </a:moveTo>
                  <a:lnTo>
                    <a:pt x="0" y="2316480"/>
                  </a:lnTo>
                  <a:lnTo>
                    <a:pt x="0" y="2540"/>
                  </a:lnTo>
                  <a:lnTo>
                    <a:pt x="31750" y="0"/>
                  </a:lnTo>
                  <a:close/>
                </a:path>
              </a:pathLst>
            </a:custGeom>
            <a:solidFill>
              <a:srgbClr val="CCCCCC"/>
            </a:solidFill>
          </p:spPr>
        </p:sp>
        <p:sp>
          <p:nvSpPr>
            <p:cNvPr name="Freeform 17" id="17"/>
            <p:cNvSpPr/>
            <p:nvPr/>
          </p:nvSpPr>
          <p:spPr>
            <a:xfrm flipH="false" flipV="false" rot="0">
              <a:off x="114300" y="54610"/>
              <a:ext cx="1637030" cy="2387600"/>
            </a:xfrm>
            <a:custGeom>
              <a:avLst/>
              <a:gdLst/>
              <a:ahLst/>
              <a:cxnLst/>
              <a:rect r="r" b="b" t="t" l="l"/>
              <a:pathLst>
                <a:path h="2387600" w="1637030">
                  <a:moveTo>
                    <a:pt x="1637030" y="2387600"/>
                  </a:moveTo>
                  <a:lnTo>
                    <a:pt x="0" y="2307590"/>
                  </a:lnTo>
                  <a:lnTo>
                    <a:pt x="0" y="80010"/>
                  </a:lnTo>
                  <a:lnTo>
                    <a:pt x="1637030" y="0"/>
                  </a:lnTo>
                  <a:close/>
                </a:path>
              </a:pathLst>
            </a:custGeom>
            <a:blipFill>
              <a:blip r:embed="rId8"/>
              <a:stretch>
                <a:fillRect l="0" t="-11019" r="0" b="-11019"/>
              </a:stretch>
            </a:blipFill>
          </p:spPr>
        </p:sp>
      </p:grpSp>
      <p:sp>
        <p:nvSpPr>
          <p:cNvPr name="TextBox 18" id="18"/>
          <p:cNvSpPr txBox="true"/>
          <p:nvPr/>
        </p:nvSpPr>
        <p:spPr>
          <a:xfrm rot="0">
            <a:off x="533909" y="514985"/>
            <a:ext cx="17220182" cy="913130"/>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Робота з архівами в обласній бібліотеці</a:t>
            </a:r>
          </a:p>
        </p:txBody>
      </p:sp>
    </p:spTree>
  </p:cSld>
  <p:clrMapOvr>
    <a:masterClrMapping/>
  </p:clrMapOvr>
  <p:transition spd="fast">
    <p:wipe dir="l"/>
  </p:transition>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Freeform 7" id="7"/>
          <p:cNvSpPr/>
          <p:nvPr/>
        </p:nvSpPr>
        <p:spPr>
          <a:xfrm flipH="false" flipV="false" rot="0">
            <a:off x="13687492" y="7865505"/>
            <a:ext cx="2779070" cy="1729572"/>
          </a:xfrm>
          <a:custGeom>
            <a:avLst/>
            <a:gdLst/>
            <a:ahLst/>
            <a:cxnLst/>
            <a:rect r="r" b="b" t="t" l="l"/>
            <a:pathLst>
              <a:path h="1729572" w="2779070">
                <a:moveTo>
                  <a:pt x="0" y="0"/>
                </a:moveTo>
                <a:lnTo>
                  <a:pt x="2779070" y="0"/>
                </a:lnTo>
                <a:lnTo>
                  <a:pt x="2779070" y="1729572"/>
                </a:lnTo>
                <a:lnTo>
                  <a:pt x="0" y="172957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8" id="8"/>
          <p:cNvSpPr txBox="true"/>
          <p:nvPr/>
        </p:nvSpPr>
        <p:spPr>
          <a:xfrm rot="0">
            <a:off x="2084428" y="155575"/>
            <a:ext cx="13963342" cy="913130"/>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Свідчення місцевих старожил</a:t>
            </a:r>
          </a:p>
        </p:txBody>
      </p:sp>
      <p:sp>
        <p:nvSpPr>
          <p:cNvPr name="TextBox 9" id="9"/>
          <p:cNvSpPr txBox="true"/>
          <p:nvPr/>
        </p:nvSpPr>
        <p:spPr>
          <a:xfrm rot="0">
            <a:off x="1308547" y="2590822"/>
            <a:ext cx="16593701" cy="7004254"/>
          </a:xfrm>
          <a:prstGeom prst="rect">
            <a:avLst/>
          </a:prstGeom>
        </p:spPr>
        <p:txBody>
          <a:bodyPr anchor="t" rtlCol="false" tIns="0" lIns="0" bIns="0" rIns="0">
            <a:spAutoFit/>
          </a:bodyPr>
          <a:lstStyle/>
          <a:p>
            <a:pPr algn="l">
              <a:lnSpc>
                <a:spcPts val="4839"/>
              </a:lnSpc>
            </a:pPr>
            <a:r>
              <a:rPr lang="en-US" sz="3999">
                <a:solidFill>
                  <a:srgbClr val="30281A"/>
                </a:solidFill>
                <a:latin typeface="Adigiana"/>
                <a:ea typeface="Adigiana"/>
                <a:cs typeface="Adigiana"/>
                <a:sym typeface="Adigiana"/>
              </a:rPr>
              <a:t>Відомо, що один із синів, Михайло, який, можливо, також мав проблеми зі здоров'ям, не міг проживати в одному будинку з Ксенією. З цієї причини для них</a:t>
            </a:r>
            <a:r>
              <a:rPr lang="en-US" sz="3999">
                <a:solidFill>
                  <a:srgbClr val="30281A"/>
                </a:solidFill>
                <a:latin typeface="Adigiana"/>
                <a:ea typeface="Adigiana"/>
                <a:cs typeface="Adigiana"/>
                <a:sym typeface="Adigiana"/>
              </a:rPr>
              <a:t> було зведено два окремі будинки на території Ігрені та Олександрівки.</a:t>
            </a:r>
          </a:p>
          <a:p>
            <a:pPr algn="l">
              <a:lnSpc>
                <a:spcPts val="4839"/>
              </a:lnSpc>
            </a:pPr>
            <a:r>
              <a:rPr lang="en-US" sz="3999">
                <a:solidFill>
                  <a:srgbClr val="30281A"/>
                </a:solidFill>
                <a:latin typeface="Adigiana"/>
                <a:ea typeface="Adigiana"/>
                <a:cs typeface="Adigiana"/>
                <a:sym typeface="Adigiana"/>
              </a:rPr>
              <a:t>Існує припущення, що залізничну станцію «Михайлівка» було названо на честь саме цього Михайла, оскільки граф Дубовський володів залізницею. Серед місцевого населення побутували чутки і про психічне захворювання самої графині. Після її смерті, за переказами, її поховали на території шкільного стадіону, проте точне місце поховання невідоме. Ймовірно, її останки могли бути перенесені під час облаштування пам'ятника Великої Вітчизняної війни у 80-х роках на території стадіону, який згодом перенесли до парку, де проводилися розкопки.</a:t>
            </a:r>
          </a:p>
          <a:p>
            <a:pPr algn="l">
              <a:lnSpc>
                <a:spcPts val="6870"/>
              </a:lnSpc>
            </a:pPr>
          </a:p>
        </p:txBody>
      </p:sp>
      <p:sp>
        <p:nvSpPr>
          <p:cNvPr name="TextBox 10" id="10"/>
          <p:cNvSpPr txBox="true"/>
          <p:nvPr/>
        </p:nvSpPr>
        <p:spPr>
          <a:xfrm rot="0">
            <a:off x="2349494" y="1661817"/>
            <a:ext cx="13963342" cy="913130"/>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Самойленко В.  С.</a:t>
            </a:r>
          </a:p>
        </p:txBody>
      </p:sp>
    </p:spTree>
  </p:cSld>
  <p:clrMapOvr>
    <a:masterClrMapping/>
  </p:clrMapOvr>
  <p:transition spd="fast">
    <p:fade/>
  </p:transition>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317648" y="0"/>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0" y="0"/>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416628" y="7090141"/>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245454" y="7090141"/>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grpSp>
        <p:nvGrpSpPr>
          <p:cNvPr name="Group 7" id="7"/>
          <p:cNvGrpSpPr/>
          <p:nvPr/>
        </p:nvGrpSpPr>
        <p:grpSpPr>
          <a:xfrm rot="0">
            <a:off x="1222066" y="2361651"/>
            <a:ext cx="4595474" cy="7098224"/>
            <a:chOff x="0" y="0"/>
            <a:chExt cx="2192020" cy="3385820"/>
          </a:xfrm>
        </p:grpSpPr>
        <p:sp>
          <p:nvSpPr>
            <p:cNvPr name="Freeform 8" id="8"/>
            <p:cNvSpPr/>
            <p:nvPr/>
          </p:nvSpPr>
          <p:spPr>
            <a:xfrm flipH="false" flipV="false" rot="0">
              <a:off x="1270" y="0"/>
              <a:ext cx="2194560" cy="3388360"/>
            </a:xfrm>
            <a:custGeom>
              <a:avLst/>
              <a:gdLst/>
              <a:ahLst/>
              <a:cxnLst/>
              <a:rect r="r" b="b" t="t" l="l"/>
              <a:pathLst>
                <a:path h="3388360" w="2194560">
                  <a:moveTo>
                    <a:pt x="3810" y="317500"/>
                  </a:moveTo>
                  <a:cubicBezTo>
                    <a:pt x="13970" y="425450"/>
                    <a:pt x="16510" y="533400"/>
                    <a:pt x="17780" y="642620"/>
                  </a:cubicBezTo>
                  <a:cubicBezTo>
                    <a:pt x="24130" y="1036320"/>
                    <a:pt x="21590" y="1430020"/>
                    <a:pt x="17780" y="1823720"/>
                  </a:cubicBezTo>
                  <a:cubicBezTo>
                    <a:pt x="13970" y="2218690"/>
                    <a:pt x="8890" y="2613660"/>
                    <a:pt x="8890" y="3009900"/>
                  </a:cubicBezTo>
                  <a:cubicBezTo>
                    <a:pt x="8890" y="3013710"/>
                    <a:pt x="8890" y="3017520"/>
                    <a:pt x="7620" y="3021330"/>
                  </a:cubicBezTo>
                  <a:cubicBezTo>
                    <a:pt x="11430" y="3022600"/>
                    <a:pt x="15240" y="3025140"/>
                    <a:pt x="19050" y="3027680"/>
                  </a:cubicBezTo>
                  <a:cubicBezTo>
                    <a:pt x="24130" y="3031490"/>
                    <a:pt x="27940" y="3037840"/>
                    <a:pt x="33020" y="3044190"/>
                  </a:cubicBezTo>
                  <a:cubicBezTo>
                    <a:pt x="44450" y="3058160"/>
                    <a:pt x="55880" y="3072130"/>
                    <a:pt x="66040" y="3086100"/>
                  </a:cubicBezTo>
                  <a:cubicBezTo>
                    <a:pt x="77470" y="3102610"/>
                    <a:pt x="88900" y="3117850"/>
                    <a:pt x="100330" y="3134360"/>
                  </a:cubicBezTo>
                  <a:cubicBezTo>
                    <a:pt x="105410" y="3141980"/>
                    <a:pt x="110490" y="3149600"/>
                    <a:pt x="115570" y="3155950"/>
                  </a:cubicBezTo>
                  <a:cubicBezTo>
                    <a:pt x="119380" y="3161030"/>
                    <a:pt x="125730" y="3163570"/>
                    <a:pt x="129540" y="3167380"/>
                  </a:cubicBezTo>
                  <a:cubicBezTo>
                    <a:pt x="142240" y="3177540"/>
                    <a:pt x="156210" y="3187700"/>
                    <a:pt x="168910" y="3197860"/>
                  </a:cubicBezTo>
                  <a:cubicBezTo>
                    <a:pt x="181610" y="3208020"/>
                    <a:pt x="194310" y="3216910"/>
                    <a:pt x="209550" y="3223260"/>
                  </a:cubicBezTo>
                  <a:cubicBezTo>
                    <a:pt x="243840" y="3238500"/>
                    <a:pt x="276860" y="3255010"/>
                    <a:pt x="311150" y="3270250"/>
                  </a:cubicBezTo>
                  <a:cubicBezTo>
                    <a:pt x="330200" y="3279140"/>
                    <a:pt x="349250" y="3286760"/>
                    <a:pt x="369570" y="3295650"/>
                  </a:cubicBezTo>
                  <a:cubicBezTo>
                    <a:pt x="370840" y="3296920"/>
                    <a:pt x="374650" y="3295650"/>
                    <a:pt x="375920" y="3295650"/>
                  </a:cubicBezTo>
                  <a:lnTo>
                    <a:pt x="383540" y="3295650"/>
                  </a:lnTo>
                  <a:lnTo>
                    <a:pt x="384810" y="3296920"/>
                  </a:lnTo>
                  <a:cubicBezTo>
                    <a:pt x="387350" y="3290570"/>
                    <a:pt x="389890" y="3285490"/>
                    <a:pt x="393700" y="3279140"/>
                  </a:cubicBezTo>
                  <a:cubicBezTo>
                    <a:pt x="397510" y="3274060"/>
                    <a:pt x="400050" y="3265170"/>
                    <a:pt x="408940" y="3265170"/>
                  </a:cubicBezTo>
                  <a:cubicBezTo>
                    <a:pt x="408940" y="3265170"/>
                    <a:pt x="410210" y="3265170"/>
                    <a:pt x="410210" y="3263900"/>
                  </a:cubicBezTo>
                  <a:cubicBezTo>
                    <a:pt x="414020" y="3257550"/>
                    <a:pt x="420370" y="3256280"/>
                    <a:pt x="427990" y="3255010"/>
                  </a:cubicBezTo>
                  <a:cubicBezTo>
                    <a:pt x="435610" y="3253740"/>
                    <a:pt x="441960" y="3249930"/>
                    <a:pt x="448310" y="3247390"/>
                  </a:cubicBezTo>
                  <a:cubicBezTo>
                    <a:pt x="449580" y="3247390"/>
                    <a:pt x="449580" y="3246120"/>
                    <a:pt x="450850" y="3246120"/>
                  </a:cubicBezTo>
                  <a:cubicBezTo>
                    <a:pt x="459740" y="3248660"/>
                    <a:pt x="466090" y="3242310"/>
                    <a:pt x="473710" y="3239770"/>
                  </a:cubicBezTo>
                  <a:lnTo>
                    <a:pt x="474980" y="3239770"/>
                  </a:lnTo>
                  <a:cubicBezTo>
                    <a:pt x="482600" y="3239770"/>
                    <a:pt x="488950" y="3235960"/>
                    <a:pt x="496570" y="3234690"/>
                  </a:cubicBezTo>
                  <a:cubicBezTo>
                    <a:pt x="502920" y="3233420"/>
                    <a:pt x="509270" y="3233420"/>
                    <a:pt x="515620" y="3229610"/>
                  </a:cubicBezTo>
                  <a:cubicBezTo>
                    <a:pt x="521970" y="3225800"/>
                    <a:pt x="529590" y="3223260"/>
                    <a:pt x="535940" y="3220720"/>
                  </a:cubicBezTo>
                  <a:cubicBezTo>
                    <a:pt x="542290" y="3218180"/>
                    <a:pt x="548640" y="3216910"/>
                    <a:pt x="554990" y="3214370"/>
                  </a:cubicBezTo>
                  <a:lnTo>
                    <a:pt x="561340" y="3214370"/>
                  </a:lnTo>
                  <a:cubicBezTo>
                    <a:pt x="567690" y="3214370"/>
                    <a:pt x="572770" y="3214370"/>
                    <a:pt x="577850" y="3210560"/>
                  </a:cubicBezTo>
                  <a:lnTo>
                    <a:pt x="580390" y="3210560"/>
                  </a:lnTo>
                  <a:cubicBezTo>
                    <a:pt x="586740" y="3210560"/>
                    <a:pt x="594360" y="3211830"/>
                    <a:pt x="600710" y="3211830"/>
                  </a:cubicBezTo>
                  <a:lnTo>
                    <a:pt x="605790" y="3211830"/>
                  </a:lnTo>
                  <a:cubicBezTo>
                    <a:pt x="612140" y="3210560"/>
                    <a:pt x="614680" y="3215640"/>
                    <a:pt x="618490" y="3218180"/>
                  </a:cubicBezTo>
                  <a:cubicBezTo>
                    <a:pt x="624840" y="3225800"/>
                    <a:pt x="632460" y="3227070"/>
                    <a:pt x="642620" y="3225800"/>
                  </a:cubicBezTo>
                  <a:cubicBezTo>
                    <a:pt x="651510" y="3224530"/>
                    <a:pt x="659130" y="3223260"/>
                    <a:pt x="668020" y="3223260"/>
                  </a:cubicBezTo>
                  <a:cubicBezTo>
                    <a:pt x="671830" y="3223260"/>
                    <a:pt x="676910" y="3224530"/>
                    <a:pt x="680720" y="3225800"/>
                  </a:cubicBezTo>
                  <a:cubicBezTo>
                    <a:pt x="684530" y="3227070"/>
                    <a:pt x="687070" y="3228340"/>
                    <a:pt x="690880" y="3229610"/>
                  </a:cubicBezTo>
                  <a:lnTo>
                    <a:pt x="694690" y="3233420"/>
                  </a:lnTo>
                  <a:cubicBezTo>
                    <a:pt x="694690" y="3233420"/>
                    <a:pt x="695960" y="3237230"/>
                    <a:pt x="697230" y="3238500"/>
                  </a:cubicBezTo>
                  <a:cubicBezTo>
                    <a:pt x="699770" y="3239770"/>
                    <a:pt x="702310" y="3239770"/>
                    <a:pt x="703580" y="3241040"/>
                  </a:cubicBezTo>
                  <a:lnTo>
                    <a:pt x="704850" y="3242310"/>
                  </a:lnTo>
                  <a:cubicBezTo>
                    <a:pt x="711200" y="3238500"/>
                    <a:pt x="713740" y="3244850"/>
                    <a:pt x="717550" y="3246120"/>
                  </a:cubicBezTo>
                  <a:cubicBezTo>
                    <a:pt x="722630" y="3248660"/>
                    <a:pt x="726440" y="3251200"/>
                    <a:pt x="731520" y="3255010"/>
                  </a:cubicBezTo>
                  <a:cubicBezTo>
                    <a:pt x="731520" y="3253740"/>
                    <a:pt x="731520" y="3252470"/>
                    <a:pt x="732790" y="3251200"/>
                  </a:cubicBezTo>
                  <a:cubicBezTo>
                    <a:pt x="740410" y="3252470"/>
                    <a:pt x="749300" y="3252470"/>
                    <a:pt x="756920" y="3257550"/>
                  </a:cubicBezTo>
                  <a:cubicBezTo>
                    <a:pt x="758190" y="3255010"/>
                    <a:pt x="760730" y="3252470"/>
                    <a:pt x="763270" y="3249930"/>
                  </a:cubicBezTo>
                  <a:cubicBezTo>
                    <a:pt x="763270" y="3249930"/>
                    <a:pt x="763270" y="3248660"/>
                    <a:pt x="764540" y="3248660"/>
                  </a:cubicBezTo>
                  <a:cubicBezTo>
                    <a:pt x="770890" y="3247390"/>
                    <a:pt x="774700" y="3243580"/>
                    <a:pt x="775970" y="3237230"/>
                  </a:cubicBezTo>
                  <a:cubicBezTo>
                    <a:pt x="777240" y="3234690"/>
                    <a:pt x="777240" y="3232150"/>
                    <a:pt x="777240" y="3230880"/>
                  </a:cubicBezTo>
                  <a:cubicBezTo>
                    <a:pt x="782320" y="3228340"/>
                    <a:pt x="786130" y="3225800"/>
                    <a:pt x="791210" y="3223260"/>
                  </a:cubicBezTo>
                  <a:lnTo>
                    <a:pt x="791210" y="3220720"/>
                  </a:lnTo>
                  <a:cubicBezTo>
                    <a:pt x="787400" y="3214370"/>
                    <a:pt x="787400" y="3213100"/>
                    <a:pt x="793750" y="3210560"/>
                  </a:cubicBezTo>
                  <a:cubicBezTo>
                    <a:pt x="795020" y="3209290"/>
                    <a:pt x="795020" y="3208020"/>
                    <a:pt x="796290" y="3208020"/>
                  </a:cubicBezTo>
                  <a:cubicBezTo>
                    <a:pt x="798830" y="3206750"/>
                    <a:pt x="801370" y="3205480"/>
                    <a:pt x="802640" y="3204210"/>
                  </a:cubicBezTo>
                  <a:cubicBezTo>
                    <a:pt x="802640" y="3204210"/>
                    <a:pt x="802640" y="3205480"/>
                    <a:pt x="803910" y="3205480"/>
                  </a:cubicBezTo>
                  <a:lnTo>
                    <a:pt x="803910" y="3202940"/>
                  </a:lnTo>
                  <a:cubicBezTo>
                    <a:pt x="811530" y="3200400"/>
                    <a:pt x="819150" y="3197860"/>
                    <a:pt x="826770" y="3194050"/>
                  </a:cubicBezTo>
                  <a:cubicBezTo>
                    <a:pt x="830580" y="3191510"/>
                    <a:pt x="834390" y="3190240"/>
                    <a:pt x="839470" y="3192780"/>
                  </a:cubicBezTo>
                  <a:cubicBezTo>
                    <a:pt x="842010" y="3194050"/>
                    <a:pt x="844550" y="3192780"/>
                    <a:pt x="847090" y="3191510"/>
                  </a:cubicBezTo>
                  <a:cubicBezTo>
                    <a:pt x="853440" y="3188970"/>
                    <a:pt x="859790" y="3187700"/>
                    <a:pt x="866140" y="3185160"/>
                  </a:cubicBezTo>
                  <a:cubicBezTo>
                    <a:pt x="871220" y="3183890"/>
                    <a:pt x="875030" y="3181350"/>
                    <a:pt x="880110" y="3178810"/>
                  </a:cubicBezTo>
                  <a:cubicBezTo>
                    <a:pt x="880110" y="3178810"/>
                    <a:pt x="881380" y="3176270"/>
                    <a:pt x="880110" y="3175000"/>
                  </a:cubicBezTo>
                  <a:cubicBezTo>
                    <a:pt x="880110" y="3173730"/>
                    <a:pt x="878840" y="3171190"/>
                    <a:pt x="878840" y="3169920"/>
                  </a:cubicBezTo>
                  <a:cubicBezTo>
                    <a:pt x="882650" y="3167380"/>
                    <a:pt x="885190" y="3164840"/>
                    <a:pt x="887730" y="3164840"/>
                  </a:cubicBezTo>
                  <a:cubicBezTo>
                    <a:pt x="891540" y="3163570"/>
                    <a:pt x="896620" y="3163570"/>
                    <a:pt x="901700" y="3162300"/>
                  </a:cubicBezTo>
                  <a:cubicBezTo>
                    <a:pt x="905510" y="3150870"/>
                    <a:pt x="913130" y="3148330"/>
                    <a:pt x="922020" y="3152140"/>
                  </a:cubicBezTo>
                  <a:lnTo>
                    <a:pt x="924560" y="3149600"/>
                  </a:lnTo>
                  <a:cubicBezTo>
                    <a:pt x="925830" y="3150870"/>
                    <a:pt x="925830" y="3150870"/>
                    <a:pt x="925830" y="3152140"/>
                  </a:cubicBezTo>
                  <a:cubicBezTo>
                    <a:pt x="929640" y="3149600"/>
                    <a:pt x="933450" y="3147060"/>
                    <a:pt x="937260" y="3145790"/>
                  </a:cubicBezTo>
                  <a:cubicBezTo>
                    <a:pt x="941070" y="3143250"/>
                    <a:pt x="944880" y="3140710"/>
                    <a:pt x="949960" y="3143250"/>
                  </a:cubicBezTo>
                  <a:cubicBezTo>
                    <a:pt x="949960" y="3136900"/>
                    <a:pt x="953770" y="3136900"/>
                    <a:pt x="957580" y="3138170"/>
                  </a:cubicBezTo>
                  <a:cubicBezTo>
                    <a:pt x="960120" y="3138170"/>
                    <a:pt x="963930" y="3136900"/>
                    <a:pt x="966470" y="3135630"/>
                  </a:cubicBezTo>
                  <a:cubicBezTo>
                    <a:pt x="967740" y="3135630"/>
                    <a:pt x="970280" y="3134360"/>
                    <a:pt x="971550" y="3135630"/>
                  </a:cubicBezTo>
                  <a:cubicBezTo>
                    <a:pt x="976630" y="3139440"/>
                    <a:pt x="984250" y="3140710"/>
                    <a:pt x="989330" y="3147060"/>
                  </a:cubicBezTo>
                  <a:cubicBezTo>
                    <a:pt x="993140" y="3152140"/>
                    <a:pt x="999490" y="3154680"/>
                    <a:pt x="1002030" y="3162300"/>
                  </a:cubicBezTo>
                  <a:cubicBezTo>
                    <a:pt x="1003300" y="3164840"/>
                    <a:pt x="1008380" y="3167380"/>
                    <a:pt x="1010920" y="3168650"/>
                  </a:cubicBezTo>
                  <a:cubicBezTo>
                    <a:pt x="1010920" y="3168650"/>
                    <a:pt x="1012190" y="3168650"/>
                    <a:pt x="1013460" y="3169920"/>
                  </a:cubicBezTo>
                  <a:cubicBezTo>
                    <a:pt x="1014730" y="3173730"/>
                    <a:pt x="1018540" y="3172460"/>
                    <a:pt x="1021080" y="3171190"/>
                  </a:cubicBezTo>
                  <a:cubicBezTo>
                    <a:pt x="1023620" y="3171190"/>
                    <a:pt x="1026160" y="3169920"/>
                    <a:pt x="1027430" y="3173730"/>
                  </a:cubicBezTo>
                  <a:cubicBezTo>
                    <a:pt x="1027430" y="3175000"/>
                    <a:pt x="1031240" y="3176270"/>
                    <a:pt x="1032510" y="3177540"/>
                  </a:cubicBezTo>
                  <a:cubicBezTo>
                    <a:pt x="1036320" y="3180080"/>
                    <a:pt x="1040130" y="3182620"/>
                    <a:pt x="1042670" y="3185160"/>
                  </a:cubicBezTo>
                  <a:cubicBezTo>
                    <a:pt x="1043940" y="3186430"/>
                    <a:pt x="1045210" y="3187700"/>
                    <a:pt x="1045210" y="3188970"/>
                  </a:cubicBezTo>
                  <a:cubicBezTo>
                    <a:pt x="1045210" y="3192780"/>
                    <a:pt x="1049020" y="3195320"/>
                    <a:pt x="1052830" y="3195320"/>
                  </a:cubicBezTo>
                  <a:cubicBezTo>
                    <a:pt x="1057910" y="3196590"/>
                    <a:pt x="1061720" y="3196590"/>
                    <a:pt x="1066800" y="3197860"/>
                  </a:cubicBezTo>
                  <a:cubicBezTo>
                    <a:pt x="1068070" y="3197860"/>
                    <a:pt x="1068070" y="3200400"/>
                    <a:pt x="1069340" y="3200400"/>
                  </a:cubicBezTo>
                  <a:cubicBezTo>
                    <a:pt x="1070610" y="3202940"/>
                    <a:pt x="1071880" y="3206750"/>
                    <a:pt x="1076960" y="3204210"/>
                  </a:cubicBezTo>
                  <a:cubicBezTo>
                    <a:pt x="1079500" y="3202940"/>
                    <a:pt x="1087120" y="3205480"/>
                    <a:pt x="1088390" y="3208020"/>
                  </a:cubicBezTo>
                  <a:cubicBezTo>
                    <a:pt x="1090930" y="3216910"/>
                    <a:pt x="1099820" y="3216910"/>
                    <a:pt x="1106170" y="3219450"/>
                  </a:cubicBezTo>
                  <a:cubicBezTo>
                    <a:pt x="1107440" y="3219450"/>
                    <a:pt x="1108710" y="3219450"/>
                    <a:pt x="1108710" y="3220720"/>
                  </a:cubicBezTo>
                  <a:cubicBezTo>
                    <a:pt x="1112520" y="3225800"/>
                    <a:pt x="1117600" y="3227070"/>
                    <a:pt x="1122680" y="3229610"/>
                  </a:cubicBezTo>
                  <a:cubicBezTo>
                    <a:pt x="1127760" y="3232150"/>
                    <a:pt x="1132840" y="3237230"/>
                    <a:pt x="1137920" y="3242310"/>
                  </a:cubicBezTo>
                  <a:lnTo>
                    <a:pt x="1144270" y="3248660"/>
                  </a:lnTo>
                  <a:cubicBezTo>
                    <a:pt x="1145540" y="3249930"/>
                    <a:pt x="1146810" y="3249930"/>
                    <a:pt x="1148080" y="3249930"/>
                  </a:cubicBezTo>
                  <a:cubicBezTo>
                    <a:pt x="1151890" y="3249930"/>
                    <a:pt x="1155700" y="3248660"/>
                    <a:pt x="1158240" y="3252470"/>
                  </a:cubicBezTo>
                  <a:cubicBezTo>
                    <a:pt x="1158240" y="3252470"/>
                    <a:pt x="1159510" y="3253740"/>
                    <a:pt x="1160780" y="3253740"/>
                  </a:cubicBezTo>
                  <a:cubicBezTo>
                    <a:pt x="1170940" y="3252470"/>
                    <a:pt x="1177290" y="3258820"/>
                    <a:pt x="1183640" y="3265170"/>
                  </a:cubicBezTo>
                  <a:cubicBezTo>
                    <a:pt x="1186180" y="3267710"/>
                    <a:pt x="1191260" y="3268980"/>
                    <a:pt x="1193800" y="3268980"/>
                  </a:cubicBezTo>
                  <a:cubicBezTo>
                    <a:pt x="1201420" y="3271520"/>
                    <a:pt x="1210310" y="3272790"/>
                    <a:pt x="1216660" y="3277870"/>
                  </a:cubicBezTo>
                  <a:cubicBezTo>
                    <a:pt x="1220470" y="3280410"/>
                    <a:pt x="1225550" y="3284220"/>
                    <a:pt x="1229360" y="3284220"/>
                  </a:cubicBezTo>
                  <a:cubicBezTo>
                    <a:pt x="1235710" y="3284220"/>
                    <a:pt x="1238250" y="3289300"/>
                    <a:pt x="1240790" y="3293110"/>
                  </a:cubicBezTo>
                  <a:cubicBezTo>
                    <a:pt x="1248410" y="3294380"/>
                    <a:pt x="1256030" y="3294380"/>
                    <a:pt x="1259840" y="3302000"/>
                  </a:cubicBezTo>
                  <a:cubicBezTo>
                    <a:pt x="1259840" y="3303270"/>
                    <a:pt x="1261110" y="3303270"/>
                    <a:pt x="1262380" y="3303270"/>
                  </a:cubicBezTo>
                  <a:cubicBezTo>
                    <a:pt x="1267460" y="3304540"/>
                    <a:pt x="1272540" y="3305810"/>
                    <a:pt x="1277620" y="3308350"/>
                  </a:cubicBezTo>
                  <a:cubicBezTo>
                    <a:pt x="1280160" y="3309620"/>
                    <a:pt x="1282700" y="3312160"/>
                    <a:pt x="1286510" y="3314700"/>
                  </a:cubicBezTo>
                  <a:cubicBezTo>
                    <a:pt x="1287780" y="3314700"/>
                    <a:pt x="1287780" y="3315970"/>
                    <a:pt x="1289050" y="3315970"/>
                  </a:cubicBezTo>
                  <a:cubicBezTo>
                    <a:pt x="1297940" y="3315970"/>
                    <a:pt x="1300480" y="3322320"/>
                    <a:pt x="1305560" y="3327400"/>
                  </a:cubicBezTo>
                  <a:cubicBezTo>
                    <a:pt x="1313180" y="3333750"/>
                    <a:pt x="1322070" y="3340100"/>
                    <a:pt x="1328420" y="3347720"/>
                  </a:cubicBezTo>
                  <a:cubicBezTo>
                    <a:pt x="1332230" y="3352800"/>
                    <a:pt x="1338580" y="3355340"/>
                    <a:pt x="1342390" y="3357880"/>
                  </a:cubicBezTo>
                  <a:lnTo>
                    <a:pt x="1350010" y="3361690"/>
                  </a:lnTo>
                  <a:cubicBezTo>
                    <a:pt x="1352550" y="3364230"/>
                    <a:pt x="1355090" y="3366770"/>
                    <a:pt x="1358900" y="3369310"/>
                  </a:cubicBezTo>
                  <a:cubicBezTo>
                    <a:pt x="1362710" y="3370580"/>
                    <a:pt x="1363980" y="3375660"/>
                    <a:pt x="1369060" y="3374390"/>
                  </a:cubicBezTo>
                  <a:cubicBezTo>
                    <a:pt x="1371600" y="3374390"/>
                    <a:pt x="1374140" y="3375660"/>
                    <a:pt x="1376680" y="3376930"/>
                  </a:cubicBezTo>
                  <a:cubicBezTo>
                    <a:pt x="1380490" y="3379470"/>
                    <a:pt x="1381760" y="3382010"/>
                    <a:pt x="1386840" y="3382010"/>
                  </a:cubicBezTo>
                  <a:cubicBezTo>
                    <a:pt x="1389380" y="3382010"/>
                    <a:pt x="1391920" y="3384550"/>
                    <a:pt x="1393190" y="3385820"/>
                  </a:cubicBezTo>
                  <a:cubicBezTo>
                    <a:pt x="1399540" y="3388360"/>
                    <a:pt x="1405890" y="3388360"/>
                    <a:pt x="1409700" y="3380740"/>
                  </a:cubicBezTo>
                  <a:lnTo>
                    <a:pt x="1410970" y="3379470"/>
                  </a:lnTo>
                  <a:cubicBezTo>
                    <a:pt x="1416050" y="3382010"/>
                    <a:pt x="1416050" y="3376930"/>
                    <a:pt x="1417320" y="3374390"/>
                  </a:cubicBezTo>
                  <a:cubicBezTo>
                    <a:pt x="1418590" y="3373120"/>
                    <a:pt x="1421130" y="3371850"/>
                    <a:pt x="1422400" y="3370580"/>
                  </a:cubicBezTo>
                  <a:cubicBezTo>
                    <a:pt x="1424940" y="3368040"/>
                    <a:pt x="1427480" y="3366770"/>
                    <a:pt x="1431290" y="3364230"/>
                  </a:cubicBezTo>
                  <a:cubicBezTo>
                    <a:pt x="1432560" y="3362960"/>
                    <a:pt x="1435100" y="3361690"/>
                    <a:pt x="1436370" y="3361690"/>
                  </a:cubicBezTo>
                  <a:cubicBezTo>
                    <a:pt x="1442720" y="3361690"/>
                    <a:pt x="1446530" y="3359150"/>
                    <a:pt x="1451610" y="3354070"/>
                  </a:cubicBezTo>
                  <a:cubicBezTo>
                    <a:pt x="1455420" y="3350260"/>
                    <a:pt x="1461770" y="3347720"/>
                    <a:pt x="1466850" y="3345180"/>
                  </a:cubicBezTo>
                  <a:cubicBezTo>
                    <a:pt x="1471930" y="3342640"/>
                    <a:pt x="1477010" y="3340100"/>
                    <a:pt x="1483360" y="3338830"/>
                  </a:cubicBezTo>
                  <a:cubicBezTo>
                    <a:pt x="1487170" y="3337560"/>
                    <a:pt x="1490980" y="3337560"/>
                    <a:pt x="1494790" y="3337560"/>
                  </a:cubicBezTo>
                  <a:lnTo>
                    <a:pt x="1497330" y="3337560"/>
                  </a:lnTo>
                  <a:cubicBezTo>
                    <a:pt x="1502410" y="3335020"/>
                    <a:pt x="1507490" y="3331210"/>
                    <a:pt x="1513840" y="3328670"/>
                  </a:cubicBezTo>
                  <a:lnTo>
                    <a:pt x="1517650" y="3328670"/>
                  </a:lnTo>
                  <a:cubicBezTo>
                    <a:pt x="1524000" y="3331210"/>
                    <a:pt x="1530350" y="3331210"/>
                    <a:pt x="1536700" y="3326130"/>
                  </a:cubicBezTo>
                  <a:cubicBezTo>
                    <a:pt x="1537970" y="3324860"/>
                    <a:pt x="1540510" y="3323590"/>
                    <a:pt x="1541780" y="3322320"/>
                  </a:cubicBezTo>
                  <a:cubicBezTo>
                    <a:pt x="1548130" y="3324860"/>
                    <a:pt x="1554480" y="3329940"/>
                    <a:pt x="1562100" y="3329940"/>
                  </a:cubicBezTo>
                  <a:cubicBezTo>
                    <a:pt x="1564640" y="3329940"/>
                    <a:pt x="1568450" y="3328670"/>
                    <a:pt x="1570990" y="3327400"/>
                  </a:cubicBezTo>
                  <a:cubicBezTo>
                    <a:pt x="1576070" y="3327400"/>
                    <a:pt x="1581150" y="3327400"/>
                    <a:pt x="1584960" y="3326130"/>
                  </a:cubicBezTo>
                  <a:cubicBezTo>
                    <a:pt x="1590040" y="3324860"/>
                    <a:pt x="1596390" y="3326130"/>
                    <a:pt x="1601470" y="3323590"/>
                  </a:cubicBezTo>
                  <a:cubicBezTo>
                    <a:pt x="1604010" y="3317240"/>
                    <a:pt x="1605280" y="3317240"/>
                    <a:pt x="1611630" y="3318510"/>
                  </a:cubicBezTo>
                  <a:cubicBezTo>
                    <a:pt x="1619250" y="3319780"/>
                    <a:pt x="1624330" y="3318510"/>
                    <a:pt x="1629410" y="3312160"/>
                  </a:cubicBezTo>
                  <a:cubicBezTo>
                    <a:pt x="1631950" y="3308350"/>
                    <a:pt x="1638300" y="3308350"/>
                    <a:pt x="1642110" y="3305810"/>
                  </a:cubicBezTo>
                  <a:cubicBezTo>
                    <a:pt x="1643380" y="3305810"/>
                    <a:pt x="1644650" y="3304540"/>
                    <a:pt x="1645920" y="3304540"/>
                  </a:cubicBezTo>
                  <a:cubicBezTo>
                    <a:pt x="1648460" y="3303270"/>
                    <a:pt x="1649730" y="3303270"/>
                    <a:pt x="1652270" y="3302000"/>
                  </a:cubicBezTo>
                  <a:cubicBezTo>
                    <a:pt x="1658620" y="3299460"/>
                    <a:pt x="1664970" y="3298190"/>
                    <a:pt x="1671320" y="3294380"/>
                  </a:cubicBezTo>
                  <a:cubicBezTo>
                    <a:pt x="1677670" y="3290570"/>
                    <a:pt x="1682750" y="3288030"/>
                    <a:pt x="1689100" y="3293110"/>
                  </a:cubicBezTo>
                  <a:lnTo>
                    <a:pt x="1691640" y="3293110"/>
                  </a:lnTo>
                  <a:cubicBezTo>
                    <a:pt x="1694180" y="3291840"/>
                    <a:pt x="1695450" y="3291840"/>
                    <a:pt x="1697990" y="3290570"/>
                  </a:cubicBezTo>
                  <a:cubicBezTo>
                    <a:pt x="1697990" y="3286760"/>
                    <a:pt x="1697990" y="3281680"/>
                    <a:pt x="1703070" y="3277870"/>
                  </a:cubicBezTo>
                  <a:cubicBezTo>
                    <a:pt x="1704340" y="3276600"/>
                    <a:pt x="1704340" y="3274060"/>
                    <a:pt x="1706880" y="3272790"/>
                  </a:cubicBezTo>
                  <a:cubicBezTo>
                    <a:pt x="1709420" y="3270250"/>
                    <a:pt x="1713230" y="3270250"/>
                    <a:pt x="1715770" y="3271520"/>
                  </a:cubicBezTo>
                  <a:cubicBezTo>
                    <a:pt x="1717040" y="3272790"/>
                    <a:pt x="1719580" y="3271520"/>
                    <a:pt x="1720850" y="3271520"/>
                  </a:cubicBezTo>
                  <a:cubicBezTo>
                    <a:pt x="1728470" y="3270250"/>
                    <a:pt x="1737360" y="3270250"/>
                    <a:pt x="1744980" y="3268980"/>
                  </a:cubicBezTo>
                  <a:cubicBezTo>
                    <a:pt x="1752600" y="3267710"/>
                    <a:pt x="1760220" y="3266440"/>
                    <a:pt x="1767840" y="3263900"/>
                  </a:cubicBezTo>
                  <a:cubicBezTo>
                    <a:pt x="1772920" y="3261360"/>
                    <a:pt x="1778000" y="3262630"/>
                    <a:pt x="1783080" y="3262630"/>
                  </a:cubicBezTo>
                  <a:cubicBezTo>
                    <a:pt x="1793240" y="3263900"/>
                    <a:pt x="1802130" y="3263900"/>
                    <a:pt x="1811020" y="3258820"/>
                  </a:cubicBezTo>
                  <a:lnTo>
                    <a:pt x="1808480" y="3256280"/>
                  </a:lnTo>
                  <a:cubicBezTo>
                    <a:pt x="1811020" y="3255010"/>
                    <a:pt x="1813560" y="3255010"/>
                    <a:pt x="1817370" y="3255010"/>
                  </a:cubicBezTo>
                  <a:cubicBezTo>
                    <a:pt x="1819910" y="3258820"/>
                    <a:pt x="1823720" y="3256280"/>
                    <a:pt x="1826260" y="3253740"/>
                  </a:cubicBezTo>
                  <a:cubicBezTo>
                    <a:pt x="1830070" y="3249930"/>
                    <a:pt x="1833880" y="3251200"/>
                    <a:pt x="1838960" y="3251200"/>
                  </a:cubicBezTo>
                  <a:cubicBezTo>
                    <a:pt x="1844040" y="3252470"/>
                    <a:pt x="1850390" y="3249930"/>
                    <a:pt x="1856740" y="3248660"/>
                  </a:cubicBezTo>
                  <a:cubicBezTo>
                    <a:pt x="1858010" y="3248660"/>
                    <a:pt x="1859280" y="3246120"/>
                    <a:pt x="1859280" y="3244850"/>
                  </a:cubicBezTo>
                  <a:cubicBezTo>
                    <a:pt x="1861820" y="3244850"/>
                    <a:pt x="1864360" y="3243580"/>
                    <a:pt x="1868170" y="3243580"/>
                  </a:cubicBezTo>
                  <a:lnTo>
                    <a:pt x="1873250" y="3243580"/>
                  </a:lnTo>
                  <a:cubicBezTo>
                    <a:pt x="1878330" y="3246120"/>
                    <a:pt x="1883410" y="3246120"/>
                    <a:pt x="1888490" y="3243580"/>
                  </a:cubicBezTo>
                  <a:cubicBezTo>
                    <a:pt x="1889760" y="3242310"/>
                    <a:pt x="1892300" y="3242310"/>
                    <a:pt x="1893570" y="3242310"/>
                  </a:cubicBezTo>
                  <a:cubicBezTo>
                    <a:pt x="1897380" y="3241040"/>
                    <a:pt x="1901190" y="3242310"/>
                    <a:pt x="1903730" y="3238500"/>
                  </a:cubicBezTo>
                  <a:cubicBezTo>
                    <a:pt x="1905000" y="3237230"/>
                    <a:pt x="1907540" y="3238500"/>
                    <a:pt x="1910080" y="3237230"/>
                  </a:cubicBezTo>
                  <a:lnTo>
                    <a:pt x="1946910" y="3237230"/>
                  </a:lnTo>
                  <a:cubicBezTo>
                    <a:pt x="1951990" y="3237230"/>
                    <a:pt x="1958340" y="3238500"/>
                    <a:pt x="1963420" y="3239770"/>
                  </a:cubicBezTo>
                  <a:cubicBezTo>
                    <a:pt x="1969770" y="3241040"/>
                    <a:pt x="1974850" y="3239770"/>
                    <a:pt x="1979930" y="3238500"/>
                  </a:cubicBezTo>
                  <a:lnTo>
                    <a:pt x="1988820" y="3238500"/>
                  </a:lnTo>
                  <a:cubicBezTo>
                    <a:pt x="1992630" y="3238500"/>
                    <a:pt x="1996440" y="3239770"/>
                    <a:pt x="2000250" y="3238500"/>
                  </a:cubicBezTo>
                  <a:cubicBezTo>
                    <a:pt x="2002790" y="3238500"/>
                    <a:pt x="2004060" y="3235960"/>
                    <a:pt x="2005330" y="3233420"/>
                  </a:cubicBezTo>
                  <a:cubicBezTo>
                    <a:pt x="2007870" y="3229610"/>
                    <a:pt x="2011680" y="3228340"/>
                    <a:pt x="2016760" y="3228340"/>
                  </a:cubicBezTo>
                  <a:cubicBezTo>
                    <a:pt x="2020570" y="3228340"/>
                    <a:pt x="2024380" y="3227070"/>
                    <a:pt x="2028190" y="3225800"/>
                  </a:cubicBezTo>
                  <a:lnTo>
                    <a:pt x="2030730" y="3225800"/>
                  </a:lnTo>
                  <a:cubicBezTo>
                    <a:pt x="2035810" y="3233420"/>
                    <a:pt x="2043430" y="3228340"/>
                    <a:pt x="2049780" y="3229610"/>
                  </a:cubicBezTo>
                  <a:lnTo>
                    <a:pt x="2052320" y="3229610"/>
                  </a:lnTo>
                  <a:cubicBezTo>
                    <a:pt x="2057400" y="3232150"/>
                    <a:pt x="2063750" y="3234690"/>
                    <a:pt x="2068830" y="3235960"/>
                  </a:cubicBezTo>
                  <a:cubicBezTo>
                    <a:pt x="2075180" y="3237230"/>
                    <a:pt x="2080260" y="3243580"/>
                    <a:pt x="2085340" y="3243580"/>
                  </a:cubicBezTo>
                  <a:cubicBezTo>
                    <a:pt x="2094230" y="3243580"/>
                    <a:pt x="2101850" y="3249930"/>
                    <a:pt x="2109470" y="3251200"/>
                  </a:cubicBezTo>
                  <a:cubicBezTo>
                    <a:pt x="2115820" y="3252470"/>
                    <a:pt x="2122170" y="3255010"/>
                    <a:pt x="2128520" y="3257550"/>
                  </a:cubicBezTo>
                  <a:cubicBezTo>
                    <a:pt x="2131060" y="3258820"/>
                    <a:pt x="2134870" y="3257550"/>
                    <a:pt x="2137410" y="3257550"/>
                  </a:cubicBezTo>
                  <a:cubicBezTo>
                    <a:pt x="2145030" y="3258820"/>
                    <a:pt x="2152650" y="3258820"/>
                    <a:pt x="2160270" y="3260090"/>
                  </a:cubicBezTo>
                  <a:lnTo>
                    <a:pt x="2161540" y="3260090"/>
                  </a:lnTo>
                  <a:cubicBezTo>
                    <a:pt x="2170430" y="3258820"/>
                    <a:pt x="2179320" y="3261360"/>
                    <a:pt x="2188210" y="3261360"/>
                  </a:cubicBezTo>
                  <a:cubicBezTo>
                    <a:pt x="2189480" y="3035300"/>
                    <a:pt x="2183130" y="2809240"/>
                    <a:pt x="2175510" y="2583180"/>
                  </a:cubicBezTo>
                  <a:cubicBezTo>
                    <a:pt x="2167890" y="2368550"/>
                    <a:pt x="2160270" y="2153920"/>
                    <a:pt x="2159000" y="1939290"/>
                  </a:cubicBezTo>
                  <a:cubicBezTo>
                    <a:pt x="2159000" y="1831340"/>
                    <a:pt x="2160270" y="1724660"/>
                    <a:pt x="2162810" y="1616710"/>
                  </a:cubicBezTo>
                  <a:cubicBezTo>
                    <a:pt x="2166620" y="1508760"/>
                    <a:pt x="2174240" y="1400810"/>
                    <a:pt x="2179320" y="1292860"/>
                  </a:cubicBezTo>
                  <a:cubicBezTo>
                    <a:pt x="2194560" y="951230"/>
                    <a:pt x="2185670" y="608330"/>
                    <a:pt x="2180590" y="266700"/>
                  </a:cubicBezTo>
                  <a:cubicBezTo>
                    <a:pt x="2176780" y="265430"/>
                    <a:pt x="2174240" y="264160"/>
                    <a:pt x="2171700" y="262890"/>
                  </a:cubicBezTo>
                  <a:cubicBezTo>
                    <a:pt x="2167890" y="260350"/>
                    <a:pt x="2164080" y="259080"/>
                    <a:pt x="2159000" y="260350"/>
                  </a:cubicBezTo>
                  <a:lnTo>
                    <a:pt x="2151380" y="260350"/>
                  </a:lnTo>
                  <a:cubicBezTo>
                    <a:pt x="2147570" y="260350"/>
                    <a:pt x="2142490" y="260350"/>
                    <a:pt x="2139950" y="265430"/>
                  </a:cubicBezTo>
                  <a:cubicBezTo>
                    <a:pt x="2139950" y="265430"/>
                    <a:pt x="2138680" y="266700"/>
                    <a:pt x="2137410" y="266700"/>
                  </a:cubicBezTo>
                  <a:lnTo>
                    <a:pt x="2132330" y="266700"/>
                  </a:lnTo>
                  <a:cubicBezTo>
                    <a:pt x="2131060" y="264160"/>
                    <a:pt x="2133600" y="259080"/>
                    <a:pt x="2127250" y="260350"/>
                  </a:cubicBezTo>
                  <a:cubicBezTo>
                    <a:pt x="2124710" y="260350"/>
                    <a:pt x="2120900" y="261620"/>
                    <a:pt x="2118360" y="261620"/>
                  </a:cubicBezTo>
                  <a:lnTo>
                    <a:pt x="2099310" y="261620"/>
                  </a:lnTo>
                  <a:cubicBezTo>
                    <a:pt x="2098040" y="259080"/>
                    <a:pt x="2096770" y="256540"/>
                    <a:pt x="2094230" y="252730"/>
                  </a:cubicBezTo>
                  <a:cubicBezTo>
                    <a:pt x="2092960" y="250190"/>
                    <a:pt x="2091690" y="248920"/>
                    <a:pt x="2087880" y="251460"/>
                  </a:cubicBezTo>
                  <a:cubicBezTo>
                    <a:pt x="2085340" y="252730"/>
                    <a:pt x="2084070" y="252730"/>
                    <a:pt x="2082800" y="250190"/>
                  </a:cubicBezTo>
                  <a:cubicBezTo>
                    <a:pt x="2078990" y="243840"/>
                    <a:pt x="2075180" y="238760"/>
                    <a:pt x="2067560" y="237490"/>
                  </a:cubicBezTo>
                  <a:cubicBezTo>
                    <a:pt x="2066290" y="237490"/>
                    <a:pt x="2065020" y="234950"/>
                    <a:pt x="2063750" y="233680"/>
                  </a:cubicBezTo>
                  <a:cubicBezTo>
                    <a:pt x="2061210" y="231140"/>
                    <a:pt x="2059940" y="228600"/>
                    <a:pt x="2056130" y="228600"/>
                  </a:cubicBezTo>
                  <a:cubicBezTo>
                    <a:pt x="2054860" y="228600"/>
                    <a:pt x="2052320" y="226060"/>
                    <a:pt x="2052320" y="224790"/>
                  </a:cubicBezTo>
                  <a:cubicBezTo>
                    <a:pt x="2051050" y="219710"/>
                    <a:pt x="2051050" y="215900"/>
                    <a:pt x="2051050" y="210820"/>
                  </a:cubicBezTo>
                  <a:cubicBezTo>
                    <a:pt x="2049780" y="205740"/>
                    <a:pt x="2047240" y="200660"/>
                    <a:pt x="2043430" y="198120"/>
                  </a:cubicBezTo>
                  <a:cubicBezTo>
                    <a:pt x="2037080" y="194310"/>
                    <a:pt x="2032000" y="189230"/>
                    <a:pt x="2025650" y="185420"/>
                  </a:cubicBezTo>
                  <a:cubicBezTo>
                    <a:pt x="2024380" y="184150"/>
                    <a:pt x="2021840" y="182880"/>
                    <a:pt x="2019300" y="182880"/>
                  </a:cubicBezTo>
                  <a:cubicBezTo>
                    <a:pt x="2015490" y="181610"/>
                    <a:pt x="2011680" y="180340"/>
                    <a:pt x="2007870" y="180340"/>
                  </a:cubicBezTo>
                  <a:cubicBezTo>
                    <a:pt x="2004060" y="180340"/>
                    <a:pt x="1998980" y="180340"/>
                    <a:pt x="1995170" y="182880"/>
                  </a:cubicBezTo>
                  <a:cubicBezTo>
                    <a:pt x="1987550" y="186690"/>
                    <a:pt x="1981200" y="181610"/>
                    <a:pt x="1974850" y="181610"/>
                  </a:cubicBezTo>
                  <a:cubicBezTo>
                    <a:pt x="1968500" y="180340"/>
                    <a:pt x="1962150" y="177800"/>
                    <a:pt x="1957070" y="176530"/>
                  </a:cubicBezTo>
                  <a:lnTo>
                    <a:pt x="1940560" y="176530"/>
                  </a:lnTo>
                  <a:cubicBezTo>
                    <a:pt x="1926590" y="179070"/>
                    <a:pt x="1915160" y="171450"/>
                    <a:pt x="1901190" y="170180"/>
                  </a:cubicBezTo>
                  <a:cubicBezTo>
                    <a:pt x="1897380" y="170180"/>
                    <a:pt x="1893570" y="166370"/>
                    <a:pt x="1889760" y="163830"/>
                  </a:cubicBezTo>
                  <a:cubicBezTo>
                    <a:pt x="1887220" y="161290"/>
                    <a:pt x="1884680" y="161290"/>
                    <a:pt x="1880870" y="162560"/>
                  </a:cubicBezTo>
                  <a:cubicBezTo>
                    <a:pt x="1875790" y="163830"/>
                    <a:pt x="1870710" y="162560"/>
                    <a:pt x="1865630" y="163830"/>
                  </a:cubicBezTo>
                  <a:cubicBezTo>
                    <a:pt x="1858010" y="166370"/>
                    <a:pt x="1851660" y="160020"/>
                    <a:pt x="1844040" y="160020"/>
                  </a:cubicBezTo>
                  <a:cubicBezTo>
                    <a:pt x="1837690" y="161290"/>
                    <a:pt x="1831340" y="161290"/>
                    <a:pt x="1824990" y="162560"/>
                  </a:cubicBezTo>
                  <a:lnTo>
                    <a:pt x="1809750" y="166370"/>
                  </a:lnTo>
                  <a:cubicBezTo>
                    <a:pt x="1799590" y="171450"/>
                    <a:pt x="1791970" y="165100"/>
                    <a:pt x="1783080" y="162560"/>
                  </a:cubicBezTo>
                  <a:cubicBezTo>
                    <a:pt x="1776730" y="161290"/>
                    <a:pt x="1772920" y="158750"/>
                    <a:pt x="1767840" y="154940"/>
                  </a:cubicBezTo>
                  <a:cubicBezTo>
                    <a:pt x="1762760" y="151130"/>
                    <a:pt x="1757680" y="154940"/>
                    <a:pt x="1753870" y="154940"/>
                  </a:cubicBezTo>
                  <a:cubicBezTo>
                    <a:pt x="1750060" y="154940"/>
                    <a:pt x="1747520" y="158750"/>
                    <a:pt x="1744980" y="160020"/>
                  </a:cubicBezTo>
                  <a:cubicBezTo>
                    <a:pt x="1741170" y="161290"/>
                    <a:pt x="1737360" y="161290"/>
                    <a:pt x="1733550" y="161290"/>
                  </a:cubicBezTo>
                  <a:cubicBezTo>
                    <a:pt x="1729740" y="161290"/>
                    <a:pt x="1724660" y="160020"/>
                    <a:pt x="1720850" y="161290"/>
                  </a:cubicBezTo>
                  <a:cubicBezTo>
                    <a:pt x="1714500" y="163830"/>
                    <a:pt x="1709420" y="167640"/>
                    <a:pt x="1704340" y="170180"/>
                  </a:cubicBezTo>
                  <a:cubicBezTo>
                    <a:pt x="1703070" y="171450"/>
                    <a:pt x="1701800" y="172720"/>
                    <a:pt x="1700530" y="172720"/>
                  </a:cubicBezTo>
                  <a:cubicBezTo>
                    <a:pt x="1691640" y="177800"/>
                    <a:pt x="1681480" y="179070"/>
                    <a:pt x="1670050" y="179070"/>
                  </a:cubicBezTo>
                  <a:cubicBezTo>
                    <a:pt x="1663700" y="179070"/>
                    <a:pt x="1657350" y="179070"/>
                    <a:pt x="1651000" y="177800"/>
                  </a:cubicBezTo>
                  <a:cubicBezTo>
                    <a:pt x="1647190" y="177800"/>
                    <a:pt x="1644650" y="173990"/>
                    <a:pt x="1642110" y="173990"/>
                  </a:cubicBezTo>
                  <a:cubicBezTo>
                    <a:pt x="1633220" y="172720"/>
                    <a:pt x="1625600" y="172720"/>
                    <a:pt x="1616710" y="172720"/>
                  </a:cubicBezTo>
                  <a:cubicBezTo>
                    <a:pt x="1615440" y="172720"/>
                    <a:pt x="1614170" y="173990"/>
                    <a:pt x="1612900" y="173990"/>
                  </a:cubicBezTo>
                  <a:cubicBezTo>
                    <a:pt x="1607820" y="176530"/>
                    <a:pt x="1602740" y="180340"/>
                    <a:pt x="1597660" y="182880"/>
                  </a:cubicBezTo>
                  <a:cubicBezTo>
                    <a:pt x="1588770" y="185420"/>
                    <a:pt x="1579880" y="187960"/>
                    <a:pt x="1570990" y="189230"/>
                  </a:cubicBezTo>
                  <a:lnTo>
                    <a:pt x="1567180" y="189230"/>
                  </a:lnTo>
                  <a:cubicBezTo>
                    <a:pt x="1559560" y="185420"/>
                    <a:pt x="1553210" y="189230"/>
                    <a:pt x="1545590" y="190500"/>
                  </a:cubicBezTo>
                  <a:cubicBezTo>
                    <a:pt x="1537970" y="193040"/>
                    <a:pt x="1530350" y="196850"/>
                    <a:pt x="1522730" y="199390"/>
                  </a:cubicBezTo>
                  <a:cubicBezTo>
                    <a:pt x="1520190" y="200660"/>
                    <a:pt x="1517650" y="199390"/>
                    <a:pt x="1515110" y="198120"/>
                  </a:cubicBezTo>
                  <a:cubicBezTo>
                    <a:pt x="1511300" y="196850"/>
                    <a:pt x="1508760" y="196850"/>
                    <a:pt x="1506220" y="199390"/>
                  </a:cubicBezTo>
                  <a:cubicBezTo>
                    <a:pt x="1504950" y="200660"/>
                    <a:pt x="1503680" y="200660"/>
                    <a:pt x="1502410" y="200660"/>
                  </a:cubicBezTo>
                  <a:cubicBezTo>
                    <a:pt x="1498600" y="201930"/>
                    <a:pt x="1494790" y="201930"/>
                    <a:pt x="1492250" y="203200"/>
                  </a:cubicBezTo>
                  <a:cubicBezTo>
                    <a:pt x="1487170" y="207010"/>
                    <a:pt x="1482090" y="205740"/>
                    <a:pt x="1477010" y="208280"/>
                  </a:cubicBezTo>
                  <a:cubicBezTo>
                    <a:pt x="1471930" y="210820"/>
                    <a:pt x="1466850" y="210820"/>
                    <a:pt x="1463040" y="214630"/>
                  </a:cubicBezTo>
                  <a:cubicBezTo>
                    <a:pt x="1461770" y="215900"/>
                    <a:pt x="1459230" y="215900"/>
                    <a:pt x="1456690" y="215900"/>
                  </a:cubicBezTo>
                  <a:cubicBezTo>
                    <a:pt x="1450340" y="217170"/>
                    <a:pt x="1445260" y="220980"/>
                    <a:pt x="1441450" y="226060"/>
                  </a:cubicBezTo>
                  <a:cubicBezTo>
                    <a:pt x="1436370" y="231140"/>
                    <a:pt x="1431290" y="234950"/>
                    <a:pt x="1426210" y="238760"/>
                  </a:cubicBezTo>
                  <a:cubicBezTo>
                    <a:pt x="1424940" y="240030"/>
                    <a:pt x="1421130" y="240030"/>
                    <a:pt x="1419860" y="240030"/>
                  </a:cubicBezTo>
                  <a:cubicBezTo>
                    <a:pt x="1414780" y="240030"/>
                    <a:pt x="1409700" y="238760"/>
                    <a:pt x="1405890" y="237490"/>
                  </a:cubicBezTo>
                  <a:cubicBezTo>
                    <a:pt x="1403350" y="237490"/>
                    <a:pt x="1402080" y="236220"/>
                    <a:pt x="1399540" y="236220"/>
                  </a:cubicBezTo>
                  <a:cubicBezTo>
                    <a:pt x="1391920" y="240030"/>
                    <a:pt x="1383030" y="237490"/>
                    <a:pt x="1375410" y="237490"/>
                  </a:cubicBezTo>
                  <a:cubicBezTo>
                    <a:pt x="1374140" y="237490"/>
                    <a:pt x="1371600" y="236220"/>
                    <a:pt x="1370330" y="234950"/>
                  </a:cubicBezTo>
                  <a:cubicBezTo>
                    <a:pt x="1365250" y="231140"/>
                    <a:pt x="1360170" y="231140"/>
                    <a:pt x="1355090" y="233680"/>
                  </a:cubicBezTo>
                  <a:cubicBezTo>
                    <a:pt x="1351280" y="234950"/>
                    <a:pt x="1347470" y="234950"/>
                    <a:pt x="1344930" y="232410"/>
                  </a:cubicBezTo>
                  <a:cubicBezTo>
                    <a:pt x="1339850" y="228600"/>
                    <a:pt x="1333500" y="226060"/>
                    <a:pt x="1327150" y="224790"/>
                  </a:cubicBezTo>
                  <a:cubicBezTo>
                    <a:pt x="1322070" y="223520"/>
                    <a:pt x="1316990" y="220980"/>
                    <a:pt x="1311910" y="218440"/>
                  </a:cubicBezTo>
                  <a:cubicBezTo>
                    <a:pt x="1309370" y="217170"/>
                    <a:pt x="1306830" y="218440"/>
                    <a:pt x="1304290" y="218440"/>
                  </a:cubicBezTo>
                  <a:cubicBezTo>
                    <a:pt x="1301750" y="218440"/>
                    <a:pt x="1300480" y="219710"/>
                    <a:pt x="1297940" y="219710"/>
                  </a:cubicBezTo>
                  <a:cubicBezTo>
                    <a:pt x="1290320" y="220980"/>
                    <a:pt x="1282700" y="223520"/>
                    <a:pt x="1276350" y="222250"/>
                  </a:cubicBezTo>
                  <a:cubicBezTo>
                    <a:pt x="1267460" y="219710"/>
                    <a:pt x="1258570" y="220980"/>
                    <a:pt x="1250950" y="215900"/>
                  </a:cubicBezTo>
                  <a:cubicBezTo>
                    <a:pt x="1247140" y="213360"/>
                    <a:pt x="1245870" y="215900"/>
                    <a:pt x="1243330" y="215900"/>
                  </a:cubicBezTo>
                  <a:cubicBezTo>
                    <a:pt x="1242060" y="215900"/>
                    <a:pt x="1240790" y="215900"/>
                    <a:pt x="1238250" y="217170"/>
                  </a:cubicBezTo>
                  <a:cubicBezTo>
                    <a:pt x="1236980" y="220980"/>
                    <a:pt x="1231900" y="223520"/>
                    <a:pt x="1225550" y="220980"/>
                  </a:cubicBezTo>
                  <a:cubicBezTo>
                    <a:pt x="1221740" y="219710"/>
                    <a:pt x="1219200" y="219710"/>
                    <a:pt x="1215390" y="220980"/>
                  </a:cubicBezTo>
                  <a:cubicBezTo>
                    <a:pt x="1211580" y="222250"/>
                    <a:pt x="1207770" y="222250"/>
                    <a:pt x="1202690" y="223520"/>
                  </a:cubicBezTo>
                  <a:lnTo>
                    <a:pt x="1201420" y="223520"/>
                  </a:lnTo>
                  <a:cubicBezTo>
                    <a:pt x="1191260" y="229870"/>
                    <a:pt x="1181100" y="224790"/>
                    <a:pt x="1169670" y="224790"/>
                  </a:cubicBezTo>
                  <a:lnTo>
                    <a:pt x="1163320" y="224790"/>
                  </a:lnTo>
                  <a:cubicBezTo>
                    <a:pt x="1155700" y="226060"/>
                    <a:pt x="1151890" y="219710"/>
                    <a:pt x="1146810" y="215900"/>
                  </a:cubicBezTo>
                  <a:cubicBezTo>
                    <a:pt x="1141730" y="212090"/>
                    <a:pt x="1136650" y="207010"/>
                    <a:pt x="1131570" y="204470"/>
                  </a:cubicBezTo>
                  <a:cubicBezTo>
                    <a:pt x="1130300" y="203200"/>
                    <a:pt x="1126490" y="204470"/>
                    <a:pt x="1123950" y="204470"/>
                  </a:cubicBezTo>
                  <a:lnTo>
                    <a:pt x="1112520" y="204470"/>
                  </a:lnTo>
                  <a:lnTo>
                    <a:pt x="1111250" y="203200"/>
                  </a:lnTo>
                  <a:cubicBezTo>
                    <a:pt x="1102360" y="205740"/>
                    <a:pt x="1097280" y="200660"/>
                    <a:pt x="1090930" y="195580"/>
                  </a:cubicBezTo>
                  <a:cubicBezTo>
                    <a:pt x="1087120" y="193040"/>
                    <a:pt x="1082040" y="190500"/>
                    <a:pt x="1078230" y="189230"/>
                  </a:cubicBezTo>
                  <a:cubicBezTo>
                    <a:pt x="1073150" y="186690"/>
                    <a:pt x="1066800" y="185420"/>
                    <a:pt x="1064260" y="179070"/>
                  </a:cubicBezTo>
                  <a:cubicBezTo>
                    <a:pt x="1062990" y="176530"/>
                    <a:pt x="1060450" y="176530"/>
                    <a:pt x="1059180" y="173990"/>
                  </a:cubicBezTo>
                  <a:cubicBezTo>
                    <a:pt x="1057910" y="171450"/>
                    <a:pt x="1056640" y="168910"/>
                    <a:pt x="1056640" y="167640"/>
                  </a:cubicBezTo>
                  <a:cubicBezTo>
                    <a:pt x="1056640" y="165100"/>
                    <a:pt x="1057910" y="162560"/>
                    <a:pt x="1059180" y="160020"/>
                  </a:cubicBezTo>
                  <a:cubicBezTo>
                    <a:pt x="1060450" y="156210"/>
                    <a:pt x="1057910" y="152400"/>
                    <a:pt x="1054100" y="149860"/>
                  </a:cubicBezTo>
                  <a:cubicBezTo>
                    <a:pt x="1052830" y="148590"/>
                    <a:pt x="1050290" y="148590"/>
                    <a:pt x="1050290" y="147320"/>
                  </a:cubicBezTo>
                  <a:cubicBezTo>
                    <a:pt x="1047750" y="139700"/>
                    <a:pt x="1041400" y="137160"/>
                    <a:pt x="1036320" y="130810"/>
                  </a:cubicBezTo>
                  <a:cubicBezTo>
                    <a:pt x="1032510" y="127000"/>
                    <a:pt x="1029970" y="121920"/>
                    <a:pt x="1027430" y="116840"/>
                  </a:cubicBezTo>
                  <a:cubicBezTo>
                    <a:pt x="1024890" y="114300"/>
                    <a:pt x="1023620" y="111760"/>
                    <a:pt x="1019810" y="109220"/>
                  </a:cubicBezTo>
                  <a:cubicBezTo>
                    <a:pt x="1010920" y="105410"/>
                    <a:pt x="1002030" y="101600"/>
                    <a:pt x="993140" y="96520"/>
                  </a:cubicBezTo>
                  <a:cubicBezTo>
                    <a:pt x="993140" y="106680"/>
                    <a:pt x="990600" y="104140"/>
                    <a:pt x="989330" y="101600"/>
                  </a:cubicBezTo>
                  <a:cubicBezTo>
                    <a:pt x="989330" y="97790"/>
                    <a:pt x="986790" y="96520"/>
                    <a:pt x="982980" y="96520"/>
                  </a:cubicBezTo>
                  <a:cubicBezTo>
                    <a:pt x="982980" y="96520"/>
                    <a:pt x="981710" y="96520"/>
                    <a:pt x="981710" y="95250"/>
                  </a:cubicBezTo>
                  <a:cubicBezTo>
                    <a:pt x="980440" y="87630"/>
                    <a:pt x="974090" y="90170"/>
                    <a:pt x="970280" y="88900"/>
                  </a:cubicBezTo>
                  <a:cubicBezTo>
                    <a:pt x="967740" y="87630"/>
                    <a:pt x="965200" y="86360"/>
                    <a:pt x="962660" y="87630"/>
                  </a:cubicBezTo>
                  <a:cubicBezTo>
                    <a:pt x="957580" y="88900"/>
                    <a:pt x="953770" y="85090"/>
                    <a:pt x="948690" y="83820"/>
                  </a:cubicBezTo>
                  <a:cubicBezTo>
                    <a:pt x="947420" y="83820"/>
                    <a:pt x="946150" y="83820"/>
                    <a:pt x="944880" y="85090"/>
                  </a:cubicBezTo>
                  <a:cubicBezTo>
                    <a:pt x="942340" y="87630"/>
                    <a:pt x="939800" y="87630"/>
                    <a:pt x="935990" y="85090"/>
                  </a:cubicBezTo>
                  <a:cubicBezTo>
                    <a:pt x="930910" y="81280"/>
                    <a:pt x="925830" y="81280"/>
                    <a:pt x="919480" y="83820"/>
                  </a:cubicBezTo>
                  <a:cubicBezTo>
                    <a:pt x="916940" y="85090"/>
                    <a:pt x="914400" y="85090"/>
                    <a:pt x="911860" y="83820"/>
                  </a:cubicBezTo>
                  <a:cubicBezTo>
                    <a:pt x="906780" y="81280"/>
                    <a:pt x="901700" y="77470"/>
                    <a:pt x="895350" y="74930"/>
                  </a:cubicBezTo>
                  <a:cubicBezTo>
                    <a:pt x="894080" y="74930"/>
                    <a:pt x="892810" y="73660"/>
                    <a:pt x="891540" y="73660"/>
                  </a:cubicBezTo>
                  <a:cubicBezTo>
                    <a:pt x="883920" y="74930"/>
                    <a:pt x="877570" y="72390"/>
                    <a:pt x="869950" y="74930"/>
                  </a:cubicBezTo>
                  <a:cubicBezTo>
                    <a:pt x="866140" y="76200"/>
                    <a:pt x="861060" y="76200"/>
                    <a:pt x="858520" y="81280"/>
                  </a:cubicBezTo>
                  <a:cubicBezTo>
                    <a:pt x="857250" y="82550"/>
                    <a:pt x="853440" y="82550"/>
                    <a:pt x="850900" y="83820"/>
                  </a:cubicBezTo>
                  <a:cubicBezTo>
                    <a:pt x="844550" y="85090"/>
                    <a:pt x="838200" y="86360"/>
                    <a:pt x="831850" y="83820"/>
                  </a:cubicBezTo>
                  <a:cubicBezTo>
                    <a:pt x="826770" y="81280"/>
                    <a:pt x="820420" y="82550"/>
                    <a:pt x="815340" y="81280"/>
                  </a:cubicBezTo>
                  <a:cubicBezTo>
                    <a:pt x="811530" y="80010"/>
                    <a:pt x="808990" y="77470"/>
                    <a:pt x="806450" y="76200"/>
                  </a:cubicBezTo>
                  <a:cubicBezTo>
                    <a:pt x="805180" y="74930"/>
                    <a:pt x="803910" y="73660"/>
                    <a:pt x="802640" y="73660"/>
                  </a:cubicBezTo>
                  <a:cubicBezTo>
                    <a:pt x="795020" y="71120"/>
                    <a:pt x="788670" y="66040"/>
                    <a:pt x="784860" y="59690"/>
                  </a:cubicBezTo>
                  <a:cubicBezTo>
                    <a:pt x="782320" y="55880"/>
                    <a:pt x="778510" y="52070"/>
                    <a:pt x="775970" y="48260"/>
                  </a:cubicBezTo>
                  <a:cubicBezTo>
                    <a:pt x="767080" y="45720"/>
                    <a:pt x="768350" y="35560"/>
                    <a:pt x="763270" y="30480"/>
                  </a:cubicBezTo>
                  <a:cubicBezTo>
                    <a:pt x="759460" y="25400"/>
                    <a:pt x="755650" y="22860"/>
                    <a:pt x="749300" y="21590"/>
                  </a:cubicBezTo>
                  <a:lnTo>
                    <a:pt x="748030" y="21590"/>
                  </a:lnTo>
                  <a:cubicBezTo>
                    <a:pt x="741680" y="16510"/>
                    <a:pt x="735330" y="20320"/>
                    <a:pt x="727710" y="20320"/>
                  </a:cubicBezTo>
                  <a:cubicBezTo>
                    <a:pt x="725170" y="20320"/>
                    <a:pt x="721360" y="17780"/>
                    <a:pt x="718820" y="16510"/>
                  </a:cubicBezTo>
                  <a:cubicBezTo>
                    <a:pt x="717550" y="13970"/>
                    <a:pt x="716280" y="12700"/>
                    <a:pt x="715010" y="12700"/>
                  </a:cubicBezTo>
                  <a:cubicBezTo>
                    <a:pt x="707390" y="11430"/>
                    <a:pt x="701040" y="6350"/>
                    <a:pt x="694690" y="0"/>
                  </a:cubicBezTo>
                  <a:cubicBezTo>
                    <a:pt x="692150" y="1270"/>
                    <a:pt x="689610" y="2540"/>
                    <a:pt x="687070" y="2540"/>
                  </a:cubicBezTo>
                  <a:cubicBezTo>
                    <a:pt x="684530" y="3810"/>
                    <a:pt x="680720" y="3810"/>
                    <a:pt x="676910" y="3810"/>
                  </a:cubicBezTo>
                  <a:cubicBezTo>
                    <a:pt x="671830" y="2540"/>
                    <a:pt x="666750" y="3810"/>
                    <a:pt x="661670" y="7620"/>
                  </a:cubicBezTo>
                  <a:cubicBezTo>
                    <a:pt x="659130" y="8890"/>
                    <a:pt x="657860" y="10160"/>
                    <a:pt x="655320" y="11430"/>
                  </a:cubicBezTo>
                  <a:cubicBezTo>
                    <a:pt x="652780" y="12700"/>
                    <a:pt x="651510" y="15240"/>
                    <a:pt x="648970" y="16510"/>
                  </a:cubicBezTo>
                  <a:cubicBezTo>
                    <a:pt x="647700" y="17780"/>
                    <a:pt x="645160" y="17780"/>
                    <a:pt x="643890" y="19050"/>
                  </a:cubicBezTo>
                  <a:lnTo>
                    <a:pt x="636270" y="22860"/>
                  </a:lnTo>
                  <a:cubicBezTo>
                    <a:pt x="636270" y="22860"/>
                    <a:pt x="635000" y="24130"/>
                    <a:pt x="635000" y="22860"/>
                  </a:cubicBezTo>
                  <a:cubicBezTo>
                    <a:pt x="629920" y="20320"/>
                    <a:pt x="626110" y="25400"/>
                    <a:pt x="622300" y="27940"/>
                  </a:cubicBezTo>
                  <a:cubicBezTo>
                    <a:pt x="618490" y="30480"/>
                    <a:pt x="613410" y="30480"/>
                    <a:pt x="609600" y="33020"/>
                  </a:cubicBezTo>
                  <a:lnTo>
                    <a:pt x="608330" y="33020"/>
                  </a:lnTo>
                  <a:cubicBezTo>
                    <a:pt x="601980" y="34290"/>
                    <a:pt x="595630" y="36830"/>
                    <a:pt x="589280" y="38100"/>
                  </a:cubicBezTo>
                  <a:cubicBezTo>
                    <a:pt x="586740" y="38100"/>
                    <a:pt x="585470" y="39370"/>
                    <a:pt x="582930" y="40640"/>
                  </a:cubicBezTo>
                  <a:cubicBezTo>
                    <a:pt x="579120" y="41910"/>
                    <a:pt x="575310" y="44450"/>
                    <a:pt x="571500" y="45720"/>
                  </a:cubicBezTo>
                  <a:cubicBezTo>
                    <a:pt x="568960" y="46990"/>
                    <a:pt x="565150" y="48260"/>
                    <a:pt x="562610" y="49530"/>
                  </a:cubicBezTo>
                  <a:lnTo>
                    <a:pt x="558800" y="49530"/>
                  </a:lnTo>
                  <a:cubicBezTo>
                    <a:pt x="558800" y="49530"/>
                    <a:pt x="556260" y="49530"/>
                    <a:pt x="554990" y="52070"/>
                  </a:cubicBezTo>
                  <a:cubicBezTo>
                    <a:pt x="549910" y="49530"/>
                    <a:pt x="543560" y="48260"/>
                    <a:pt x="538480" y="45720"/>
                  </a:cubicBezTo>
                  <a:cubicBezTo>
                    <a:pt x="534670" y="44450"/>
                    <a:pt x="525780" y="46990"/>
                    <a:pt x="523240" y="50800"/>
                  </a:cubicBezTo>
                  <a:cubicBezTo>
                    <a:pt x="521970" y="52070"/>
                    <a:pt x="520700" y="53340"/>
                    <a:pt x="519430" y="53340"/>
                  </a:cubicBezTo>
                  <a:cubicBezTo>
                    <a:pt x="518160" y="53340"/>
                    <a:pt x="515620" y="52070"/>
                    <a:pt x="514350" y="52070"/>
                  </a:cubicBezTo>
                  <a:cubicBezTo>
                    <a:pt x="513080" y="52070"/>
                    <a:pt x="511810" y="53340"/>
                    <a:pt x="509270" y="53340"/>
                  </a:cubicBezTo>
                  <a:cubicBezTo>
                    <a:pt x="509270" y="54610"/>
                    <a:pt x="510540" y="55880"/>
                    <a:pt x="510540" y="57150"/>
                  </a:cubicBezTo>
                  <a:cubicBezTo>
                    <a:pt x="506730" y="58420"/>
                    <a:pt x="500380" y="68580"/>
                    <a:pt x="500380" y="73660"/>
                  </a:cubicBezTo>
                  <a:cubicBezTo>
                    <a:pt x="494030" y="76200"/>
                    <a:pt x="486410" y="77470"/>
                    <a:pt x="483870" y="85090"/>
                  </a:cubicBezTo>
                  <a:cubicBezTo>
                    <a:pt x="483870" y="86360"/>
                    <a:pt x="482600" y="86360"/>
                    <a:pt x="482600" y="87630"/>
                  </a:cubicBezTo>
                  <a:cubicBezTo>
                    <a:pt x="474980" y="88900"/>
                    <a:pt x="473710" y="96520"/>
                    <a:pt x="469900" y="102870"/>
                  </a:cubicBezTo>
                  <a:lnTo>
                    <a:pt x="469900" y="105410"/>
                  </a:lnTo>
                  <a:cubicBezTo>
                    <a:pt x="468630" y="105410"/>
                    <a:pt x="467360" y="106680"/>
                    <a:pt x="466090" y="106680"/>
                  </a:cubicBezTo>
                  <a:cubicBezTo>
                    <a:pt x="461010" y="109220"/>
                    <a:pt x="458470" y="113030"/>
                    <a:pt x="457200" y="119380"/>
                  </a:cubicBezTo>
                  <a:cubicBezTo>
                    <a:pt x="455930" y="125730"/>
                    <a:pt x="455930" y="130810"/>
                    <a:pt x="454660" y="137160"/>
                  </a:cubicBezTo>
                  <a:cubicBezTo>
                    <a:pt x="452120" y="135890"/>
                    <a:pt x="448310" y="138430"/>
                    <a:pt x="447040" y="134620"/>
                  </a:cubicBezTo>
                  <a:lnTo>
                    <a:pt x="444500" y="134620"/>
                  </a:lnTo>
                  <a:cubicBezTo>
                    <a:pt x="440690" y="139700"/>
                    <a:pt x="436880" y="144780"/>
                    <a:pt x="433070" y="148590"/>
                  </a:cubicBezTo>
                  <a:cubicBezTo>
                    <a:pt x="429260" y="151130"/>
                    <a:pt x="425450" y="152400"/>
                    <a:pt x="420370" y="154940"/>
                  </a:cubicBezTo>
                  <a:lnTo>
                    <a:pt x="420370" y="157480"/>
                  </a:lnTo>
                  <a:cubicBezTo>
                    <a:pt x="415290" y="156210"/>
                    <a:pt x="411480" y="154940"/>
                    <a:pt x="407670" y="152400"/>
                  </a:cubicBezTo>
                  <a:cubicBezTo>
                    <a:pt x="406400" y="152400"/>
                    <a:pt x="405130" y="151130"/>
                    <a:pt x="405130" y="151130"/>
                  </a:cubicBezTo>
                  <a:cubicBezTo>
                    <a:pt x="403860" y="151130"/>
                    <a:pt x="403860" y="149860"/>
                    <a:pt x="403860" y="149860"/>
                  </a:cubicBezTo>
                  <a:cubicBezTo>
                    <a:pt x="402590" y="149860"/>
                    <a:pt x="402590" y="151130"/>
                    <a:pt x="402590" y="152400"/>
                  </a:cubicBezTo>
                  <a:cubicBezTo>
                    <a:pt x="402590" y="157480"/>
                    <a:pt x="400050" y="156210"/>
                    <a:pt x="397510" y="154940"/>
                  </a:cubicBezTo>
                  <a:cubicBezTo>
                    <a:pt x="394970" y="153670"/>
                    <a:pt x="392430" y="153670"/>
                    <a:pt x="391160" y="157480"/>
                  </a:cubicBezTo>
                  <a:cubicBezTo>
                    <a:pt x="391160" y="158750"/>
                    <a:pt x="389890" y="160020"/>
                    <a:pt x="388620" y="160020"/>
                  </a:cubicBezTo>
                  <a:cubicBezTo>
                    <a:pt x="384810" y="161290"/>
                    <a:pt x="381000" y="162560"/>
                    <a:pt x="379730" y="166370"/>
                  </a:cubicBezTo>
                  <a:cubicBezTo>
                    <a:pt x="378460" y="168910"/>
                    <a:pt x="377190" y="170180"/>
                    <a:pt x="374650" y="172720"/>
                  </a:cubicBezTo>
                  <a:lnTo>
                    <a:pt x="355600" y="172720"/>
                  </a:lnTo>
                  <a:cubicBezTo>
                    <a:pt x="353060" y="172720"/>
                    <a:pt x="350520" y="172720"/>
                    <a:pt x="347980" y="173990"/>
                  </a:cubicBezTo>
                  <a:cubicBezTo>
                    <a:pt x="345440" y="173990"/>
                    <a:pt x="342900" y="175260"/>
                    <a:pt x="339090" y="176530"/>
                  </a:cubicBezTo>
                  <a:cubicBezTo>
                    <a:pt x="336550" y="177800"/>
                    <a:pt x="332740" y="180340"/>
                    <a:pt x="330200" y="181610"/>
                  </a:cubicBezTo>
                  <a:cubicBezTo>
                    <a:pt x="328930" y="182880"/>
                    <a:pt x="327660" y="182880"/>
                    <a:pt x="326390" y="182880"/>
                  </a:cubicBezTo>
                  <a:cubicBezTo>
                    <a:pt x="320040" y="182880"/>
                    <a:pt x="316230" y="186690"/>
                    <a:pt x="312420" y="190500"/>
                  </a:cubicBezTo>
                  <a:cubicBezTo>
                    <a:pt x="308610" y="193040"/>
                    <a:pt x="306070" y="196850"/>
                    <a:pt x="302260" y="199390"/>
                  </a:cubicBezTo>
                  <a:cubicBezTo>
                    <a:pt x="299720" y="200660"/>
                    <a:pt x="297180" y="201930"/>
                    <a:pt x="295910" y="203200"/>
                  </a:cubicBezTo>
                  <a:cubicBezTo>
                    <a:pt x="293370" y="204470"/>
                    <a:pt x="292100" y="207010"/>
                    <a:pt x="289560" y="207010"/>
                  </a:cubicBezTo>
                  <a:cubicBezTo>
                    <a:pt x="287020" y="208280"/>
                    <a:pt x="283210" y="208280"/>
                    <a:pt x="280670" y="207010"/>
                  </a:cubicBezTo>
                  <a:cubicBezTo>
                    <a:pt x="276860" y="204470"/>
                    <a:pt x="273050" y="207010"/>
                    <a:pt x="270510" y="208280"/>
                  </a:cubicBezTo>
                  <a:cubicBezTo>
                    <a:pt x="266700" y="209550"/>
                    <a:pt x="264160" y="212090"/>
                    <a:pt x="261620" y="213360"/>
                  </a:cubicBezTo>
                  <a:cubicBezTo>
                    <a:pt x="262890" y="214630"/>
                    <a:pt x="262890" y="215900"/>
                    <a:pt x="264160" y="217170"/>
                  </a:cubicBezTo>
                  <a:lnTo>
                    <a:pt x="260350" y="217170"/>
                  </a:lnTo>
                  <a:cubicBezTo>
                    <a:pt x="260350" y="218440"/>
                    <a:pt x="259080" y="219710"/>
                    <a:pt x="259080" y="220980"/>
                  </a:cubicBezTo>
                  <a:cubicBezTo>
                    <a:pt x="257810" y="220980"/>
                    <a:pt x="256540" y="219710"/>
                    <a:pt x="256540" y="219710"/>
                  </a:cubicBezTo>
                  <a:cubicBezTo>
                    <a:pt x="252730" y="222250"/>
                    <a:pt x="248920" y="224790"/>
                    <a:pt x="245110" y="226060"/>
                  </a:cubicBezTo>
                  <a:cubicBezTo>
                    <a:pt x="243840" y="226060"/>
                    <a:pt x="242570" y="227330"/>
                    <a:pt x="242570" y="227330"/>
                  </a:cubicBezTo>
                  <a:cubicBezTo>
                    <a:pt x="237490" y="226060"/>
                    <a:pt x="231140" y="227330"/>
                    <a:pt x="227330" y="223520"/>
                  </a:cubicBezTo>
                  <a:cubicBezTo>
                    <a:pt x="224790" y="220980"/>
                    <a:pt x="220980" y="219710"/>
                    <a:pt x="218440" y="217170"/>
                  </a:cubicBezTo>
                  <a:cubicBezTo>
                    <a:pt x="214630" y="214630"/>
                    <a:pt x="209550" y="215900"/>
                    <a:pt x="205740" y="222250"/>
                  </a:cubicBezTo>
                  <a:lnTo>
                    <a:pt x="187960" y="204470"/>
                  </a:lnTo>
                  <a:cubicBezTo>
                    <a:pt x="186690" y="205740"/>
                    <a:pt x="184150" y="207010"/>
                    <a:pt x="182880" y="208280"/>
                  </a:cubicBezTo>
                  <a:cubicBezTo>
                    <a:pt x="181610" y="208280"/>
                    <a:pt x="181610" y="209550"/>
                    <a:pt x="180340" y="209550"/>
                  </a:cubicBezTo>
                  <a:cubicBezTo>
                    <a:pt x="175260" y="210820"/>
                    <a:pt x="170180" y="212090"/>
                    <a:pt x="163830" y="213360"/>
                  </a:cubicBezTo>
                  <a:cubicBezTo>
                    <a:pt x="160020" y="214630"/>
                    <a:pt x="157480" y="215900"/>
                    <a:pt x="157480" y="220980"/>
                  </a:cubicBezTo>
                  <a:cubicBezTo>
                    <a:pt x="152400" y="223520"/>
                    <a:pt x="147320" y="222250"/>
                    <a:pt x="143510" y="227330"/>
                  </a:cubicBezTo>
                  <a:lnTo>
                    <a:pt x="139700" y="227330"/>
                  </a:lnTo>
                  <a:cubicBezTo>
                    <a:pt x="132080" y="223520"/>
                    <a:pt x="125730" y="224790"/>
                    <a:pt x="120650" y="231140"/>
                  </a:cubicBezTo>
                  <a:cubicBezTo>
                    <a:pt x="119380" y="232410"/>
                    <a:pt x="118110" y="232410"/>
                    <a:pt x="115570" y="232410"/>
                  </a:cubicBezTo>
                  <a:cubicBezTo>
                    <a:pt x="109220" y="231140"/>
                    <a:pt x="104140" y="234950"/>
                    <a:pt x="99060" y="238760"/>
                  </a:cubicBezTo>
                  <a:cubicBezTo>
                    <a:pt x="96520" y="241300"/>
                    <a:pt x="93980" y="242570"/>
                    <a:pt x="90170" y="242570"/>
                  </a:cubicBezTo>
                  <a:cubicBezTo>
                    <a:pt x="83820" y="243840"/>
                    <a:pt x="78740" y="243840"/>
                    <a:pt x="72390" y="243840"/>
                  </a:cubicBezTo>
                  <a:cubicBezTo>
                    <a:pt x="72390" y="243840"/>
                    <a:pt x="71120" y="243840"/>
                    <a:pt x="71120" y="245110"/>
                  </a:cubicBezTo>
                  <a:cubicBezTo>
                    <a:pt x="66040" y="251460"/>
                    <a:pt x="59690" y="251460"/>
                    <a:pt x="52070" y="251460"/>
                  </a:cubicBezTo>
                  <a:cubicBezTo>
                    <a:pt x="44450" y="251460"/>
                    <a:pt x="36830" y="252730"/>
                    <a:pt x="30480" y="259080"/>
                  </a:cubicBezTo>
                  <a:cubicBezTo>
                    <a:pt x="26670" y="262890"/>
                    <a:pt x="21590" y="265430"/>
                    <a:pt x="16510" y="269240"/>
                  </a:cubicBezTo>
                  <a:cubicBezTo>
                    <a:pt x="15240" y="269240"/>
                    <a:pt x="13970" y="270510"/>
                    <a:pt x="13970" y="270510"/>
                  </a:cubicBezTo>
                  <a:cubicBezTo>
                    <a:pt x="10160" y="270510"/>
                    <a:pt x="5080" y="269240"/>
                    <a:pt x="1270" y="269240"/>
                  </a:cubicBezTo>
                  <a:cubicBezTo>
                    <a:pt x="0" y="284480"/>
                    <a:pt x="2540" y="300990"/>
                    <a:pt x="3810" y="317500"/>
                  </a:cubicBezTo>
                  <a:close/>
                </a:path>
              </a:pathLst>
            </a:custGeom>
            <a:blipFill>
              <a:blip r:embed="rId5"/>
              <a:stretch>
                <a:fillRect l="0" t="-7471" r="0" b="-7471"/>
              </a:stretch>
            </a:blipFill>
          </p:spPr>
        </p:sp>
      </p:grpSp>
      <p:grpSp>
        <p:nvGrpSpPr>
          <p:cNvPr name="Group 9" id="9"/>
          <p:cNvGrpSpPr/>
          <p:nvPr/>
        </p:nvGrpSpPr>
        <p:grpSpPr>
          <a:xfrm rot="0">
            <a:off x="11996793" y="2361651"/>
            <a:ext cx="4756541" cy="7347009"/>
            <a:chOff x="0" y="0"/>
            <a:chExt cx="2192020" cy="3385820"/>
          </a:xfrm>
        </p:grpSpPr>
        <p:sp>
          <p:nvSpPr>
            <p:cNvPr name="Freeform 10" id="10"/>
            <p:cNvSpPr/>
            <p:nvPr/>
          </p:nvSpPr>
          <p:spPr>
            <a:xfrm flipH="false" flipV="false" rot="0">
              <a:off x="1270" y="0"/>
              <a:ext cx="2194560" cy="3388360"/>
            </a:xfrm>
            <a:custGeom>
              <a:avLst/>
              <a:gdLst/>
              <a:ahLst/>
              <a:cxnLst/>
              <a:rect r="r" b="b" t="t" l="l"/>
              <a:pathLst>
                <a:path h="3388360" w="2194560">
                  <a:moveTo>
                    <a:pt x="3810" y="317500"/>
                  </a:moveTo>
                  <a:cubicBezTo>
                    <a:pt x="13970" y="425450"/>
                    <a:pt x="16510" y="533400"/>
                    <a:pt x="17780" y="642620"/>
                  </a:cubicBezTo>
                  <a:cubicBezTo>
                    <a:pt x="24130" y="1036320"/>
                    <a:pt x="21590" y="1430020"/>
                    <a:pt x="17780" y="1823720"/>
                  </a:cubicBezTo>
                  <a:cubicBezTo>
                    <a:pt x="13970" y="2218690"/>
                    <a:pt x="8890" y="2613660"/>
                    <a:pt x="8890" y="3009900"/>
                  </a:cubicBezTo>
                  <a:cubicBezTo>
                    <a:pt x="8890" y="3013710"/>
                    <a:pt x="8890" y="3017520"/>
                    <a:pt x="7620" y="3021330"/>
                  </a:cubicBezTo>
                  <a:cubicBezTo>
                    <a:pt x="11430" y="3022600"/>
                    <a:pt x="15240" y="3025140"/>
                    <a:pt x="19050" y="3027680"/>
                  </a:cubicBezTo>
                  <a:cubicBezTo>
                    <a:pt x="24130" y="3031490"/>
                    <a:pt x="27940" y="3037840"/>
                    <a:pt x="33020" y="3044190"/>
                  </a:cubicBezTo>
                  <a:cubicBezTo>
                    <a:pt x="44450" y="3058160"/>
                    <a:pt x="55880" y="3072130"/>
                    <a:pt x="66040" y="3086100"/>
                  </a:cubicBezTo>
                  <a:cubicBezTo>
                    <a:pt x="77470" y="3102610"/>
                    <a:pt x="88900" y="3117850"/>
                    <a:pt x="100330" y="3134360"/>
                  </a:cubicBezTo>
                  <a:cubicBezTo>
                    <a:pt x="105410" y="3141980"/>
                    <a:pt x="110490" y="3149600"/>
                    <a:pt x="115570" y="3155950"/>
                  </a:cubicBezTo>
                  <a:cubicBezTo>
                    <a:pt x="119380" y="3161030"/>
                    <a:pt x="125730" y="3163570"/>
                    <a:pt x="129540" y="3167380"/>
                  </a:cubicBezTo>
                  <a:cubicBezTo>
                    <a:pt x="142240" y="3177540"/>
                    <a:pt x="156210" y="3187700"/>
                    <a:pt x="168910" y="3197860"/>
                  </a:cubicBezTo>
                  <a:cubicBezTo>
                    <a:pt x="181610" y="3208020"/>
                    <a:pt x="194310" y="3216910"/>
                    <a:pt x="209550" y="3223260"/>
                  </a:cubicBezTo>
                  <a:cubicBezTo>
                    <a:pt x="243840" y="3238500"/>
                    <a:pt x="276860" y="3255010"/>
                    <a:pt x="311150" y="3270250"/>
                  </a:cubicBezTo>
                  <a:cubicBezTo>
                    <a:pt x="330200" y="3279140"/>
                    <a:pt x="349250" y="3286760"/>
                    <a:pt x="369570" y="3295650"/>
                  </a:cubicBezTo>
                  <a:cubicBezTo>
                    <a:pt x="370840" y="3296920"/>
                    <a:pt x="374650" y="3295650"/>
                    <a:pt x="375920" y="3295650"/>
                  </a:cubicBezTo>
                  <a:lnTo>
                    <a:pt x="383540" y="3295650"/>
                  </a:lnTo>
                  <a:lnTo>
                    <a:pt x="384810" y="3296920"/>
                  </a:lnTo>
                  <a:cubicBezTo>
                    <a:pt x="387350" y="3290570"/>
                    <a:pt x="389890" y="3285490"/>
                    <a:pt x="393700" y="3279140"/>
                  </a:cubicBezTo>
                  <a:cubicBezTo>
                    <a:pt x="397510" y="3274060"/>
                    <a:pt x="400050" y="3265170"/>
                    <a:pt x="408940" y="3265170"/>
                  </a:cubicBezTo>
                  <a:cubicBezTo>
                    <a:pt x="408940" y="3265170"/>
                    <a:pt x="410210" y="3265170"/>
                    <a:pt x="410210" y="3263900"/>
                  </a:cubicBezTo>
                  <a:cubicBezTo>
                    <a:pt x="414020" y="3257550"/>
                    <a:pt x="420370" y="3256280"/>
                    <a:pt x="427990" y="3255010"/>
                  </a:cubicBezTo>
                  <a:cubicBezTo>
                    <a:pt x="435610" y="3253740"/>
                    <a:pt x="441960" y="3249930"/>
                    <a:pt x="448310" y="3247390"/>
                  </a:cubicBezTo>
                  <a:cubicBezTo>
                    <a:pt x="449580" y="3247390"/>
                    <a:pt x="449580" y="3246120"/>
                    <a:pt x="450850" y="3246120"/>
                  </a:cubicBezTo>
                  <a:cubicBezTo>
                    <a:pt x="459740" y="3248660"/>
                    <a:pt x="466090" y="3242310"/>
                    <a:pt x="473710" y="3239770"/>
                  </a:cubicBezTo>
                  <a:lnTo>
                    <a:pt x="474980" y="3239770"/>
                  </a:lnTo>
                  <a:cubicBezTo>
                    <a:pt x="482600" y="3239770"/>
                    <a:pt x="488950" y="3235960"/>
                    <a:pt x="496570" y="3234690"/>
                  </a:cubicBezTo>
                  <a:cubicBezTo>
                    <a:pt x="502920" y="3233420"/>
                    <a:pt x="509270" y="3233420"/>
                    <a:pt x="515620" y="3229610"/>
                  </a:cubicBezTo>
                  <a:cubicBezTo>
                    <a:pt x="521970" y="3225800"/>
                    <a:pt x="529590" y="3223260"/>
                    <a:pt x="535940" y="3220720"/>
                  </a:cubicBezTo>
                  <a:cubicBezTo>
                    <a:pt x="542290" y="3218180"/>
                    <a:pt x="548640" y="3216910"/>
                    <a:pt x="554990" y="3214370"/>
                  </a:cubicBezTo>
                  <a:lnTo>
                    <a:pt x="561340" y="3214370"/>
                  </a:lnTo>
                  <a:cubicBezTo>
                    <a:pt x="567690" y="3214370"/>
                    <a:pt x="572770" y="3214370"/>
                    <a:pt x="577850" y="3210560"/>
                  </a:cubicBezTo>
                  <a:lnTo>
                    <a:pt x="580390" y="3210560"/>
                  </a:lnTo>
                  <a:cubicBezTo>
                    <a:pt x="586740" y="3210560"/>
                    <a:pt x="594360" y="3211830"/>
                    <a:pt x="600710" y="3211830"/>
                  </a:cubicBezTo>
                  <a:lnTo>
                    <a:pt x="605790" y="3211830"/>
                  </a:lnTo>
                  <a:cubicBezTo>
                    <a:pt x="612140" y="3210560"/>
                    <a:pt x="614680" y="3215640"/>
                    <a:pt x="618490" y="3218180"/>
                  </a:cubicBezTo>
                  <a:cubicBezTo>
                    <a:pt x="624840" y="3225800"/>
                    <a:pt x="632460" y="3227070"/>
                    <a:pt x="642620" y="3225800"/>
                  </a:cubicBezTo>
                  <a:cubicBezTo>
                    <a:pt x="651510" y="3224530"/>
                    <a:pt x="659130" y="3223260"/>
                    <a:pt x="668020" y="3223260"/>
                  </a:cubicBezTo>
                  <a:cubicBezTo>
                    <a:pt x="671830" y="3223260"/>
                    <a:pt x="676910" y="3224530"/>
                    <a:pt x="680720" y="3225800"/>
                  </a:cubicBezTo>
                  <a:cubicBezTo>
                    <a:pt x="684530" y="3227070"/>
                    <a:pt x="687070" y="3228340"/>
                    <a:pt x="690880" y="3229610"/>
                  </a:cubicBezTo>
                  <a:lnTo>
                    <a:pt x="694690" y="3233420"/>
                  </a:lnTo>
                  <a:cubicBezTo>
                    <a:pt x="694690" y="3233420"/>
                    <a:pt x="695960" y="3237230"/>
                    <a:pt x="697230" y="3238500"/>
                  </a:cubicBezTo>
                  <a:cubicBezTo>
                    <a:pt x="699770" y="3239770"/>
                    <a:pt x="702310" y="3239770"/>
                    <a:pt x="703580" y="3241040"/>
                  </a:cubicBezTo>
                  <a:lnTo>
                    <a:pt x="704850" y="3242310"/>
                  </a:lnTo>
                  <a:cubicBezTo>
                    <a:pt x="711200" y="3238500"/>
                    <a:pt x="713740" y="3244850"/>
                    <a:pt x="717550" y="3246120"/>
                  </a:cubicBezTo>
                  <a:cubicBezTo>
                    <a:pt x="722630" y="3248660"/>
                    <a:pt x="726440" y="3251200"/>
                    <a:pt x="731520" y="3255010"/>
                  </a:cubicBezTo>
                  <a:cubicBezTo>
                    <a:pt x="731520" y="3253740"/>
                    <a:pt x="731520" y="3252470"/>
                    <a:pt x="732790" y="3251200"/>
                  </a:cubicBezTo>
                  <a:cubicBezTo>
                    <a:pt x="740410" y="3252470"/>
                    <a:pt x="749300" y="3252470"/>
                    <a:pt x="756920" y="3257550"/>
                  </a:cubicBezTo>
                  <a:cubicBezTo>
                    <a:pt x="758190" y="3255010"/>
                    <a:pt x="760730" y="3252470"/>
                    <a:pt x="763270" y="3249930"/>
                  </a:cubicBezTo>
                  <a:cubicBezTo>
                    <a:pt x="763270" y="3249930"/>
                    <a:pt x="763270" y="3248660"/>
                    <a:pt x="764540" y="3248660"/>
                  </a:cubicBezTo>
                  <a:cubicBezTo>
                    <a:pt x="770890" y="3247390"/>
                    <a:pt x="774700" y="3243580"/>
                    <a:pt x="775970" y="3237230"/>
                  </a:cubicBezTo>
                  <a:cubicBezTo>
                    <a:pt x="777240" y="3234690"/>
                    <a:pt x="777240" y="3232150"/>
                    <a:pt x="777240" y="3230880"/>
                  </a:cubicBezTo>
                  <a:cubicBezTo>
                    <a:pt x="782320" y="3228340"/>
                    <a:pt x="786130" y="3225800"/>
                    <a:pt x="791210" y="3223260"/>
                  </a:cubicBezTo>
                  <a:lnTo>
                    <a:pt x="791210" y="3220720"/>
                  </a:lnTo>
                  <a:cubicBezTo>
                    <a:pt x="787400" y="3214370"/>
                    <a:pt x="787400" y="3213100"/>
                    <a:pt x="793750" y="3210560"/>
                  </a:cubicBezTo>
                  <a:cubicBezTo>
                    <a:pt x="795020" y="3209290"/>
                    <a:pt x="795020" y="3208020"/>
                    <a:pt x="796290" y="3208020"/>
                  </a:cubicBezTo>
                  <a:cubicBezTo>
                    <a:pt x="798830" y="3206750"/>
                    <a:pt x="801370" y="3205480"/>
                    <a:pt x="802640" y="3204210"/>
                  </a:cubicBezTo>
                  <a:cubicBezTo>
                    <a:pt x="802640" y="3204210"/>
                    <a:pt x="802640" y="3205480"/>
                    <a:pt x="803910" y="3205480"/>
                  </a:cubicBezTo>
                  <a:lnTo>
                    <a:pt x="803910" y="3202940"/>
                  </a:lnTo>
                  <a:cubicBezTo>
                    <a:pt x="811530" y="3200400"/>
                    <a:pt x="819150" y="3197860"/>
                    <a:pt x="826770" y="3194050"/>
                  </a:cubicBezTo>
                  <a:cubicBezTo>
                    <a:pt x="830580" y="3191510"/>
                    <a:pt x="834390" y="3190240"/>
                    <a:pt x="839470" y="3192780"/>
                  </a:cubicBezTo>
                  <a:cubicBezTo>
                    <a:pt x="842010" y="3194050"/>
                    <a:pt x="844550" y="3192780"/>
                    <a:pt x="847090" y="3191510"/>
                  </a:cubicBezTo>
                  <a:cubicBezTo>
                    <a:pt x="853440" y="3188970"/>
                    <a:pt x="859790" y="3187700"/>
                    <a:pt x="866140" y="3185160"/>
                  </a:cubicBezTo>
                  <a:cubicBezTo>
                    <a:pt x="871220" y="3183890"/>
                    <a:pt x="875030" y="3181350"/>
                    <a:pt x="880110" y="3178810"/>
                  </a:cubicBezTo>
                  <a:cubicBezTo>
                    <a:pt x="880110" y="3178810"/>
                    <a:pt x="881380" y="3176270"/>
                    <a:pt x="880110" y="3175000"/>
                  </a:cubicBezTo>
                  <a:cubicBezTo>
                    <a:pt x="880110" y="3173730"/>
                    <a:pt x="878840" y="3171190"/>
                    <a:pt x="878840" y="3169920"/>
                  </a:cubicBezTo>
                  <a:cubicBezTo>
                    <a:pt x="882650" y="3167380"/>
                    <a:pt x="885190" y="3164840"/>
                    <a:pt x="887730" y="3164840"/>
                  </a:cubicBezTo>
                  <a:cubicBezTo>
                    <a:pt x="891540" y="3163570"/>
                    <a:pt x="896620" y="3163570"/>
                    <a:pt x="901700" y="3162300"/>
                  </a:cubicBezTo>
                  <a:cubicBezTo>
                    <a:pt x="905510" y="3150870"/>
                    <a:pt x="913130" y="3148330"/>
                    <a:pt x="922020" y="3152140"/>
                  </a:cubicBezTo>
                  <a:lnTo>
                    <a:pt x="924560" y="3149600"/>
                  </a:lnTo>
                  <a:cubicBezTo>
                    <a:pt x="925830" y="3150870"/>
                    <a:pt x="925830" y="3150870"/>
                    <a:pt x="925830" y="3152140"/>
                  </a:cubicBezTo>
                  <a:cubicBezTo>
                    <a:pt x="929640" y="3149600"/>
                    <a:pt x="933450" y="3147060"/>
                    <a:pt x="937260" y="3145790"/>
                  </a:cubicBezTo>
                  <a:cubicBezTo>
                    <a:pt x="941070" y="3143250"/>
                    <a:pt x="944880" y="3140710"/>
                    <a:pt x="949960" y="3143250"/>
                  </a:cubicBezTo>
                  <a:cubicBezTo>
                    <a:pt x="949960" y="3136900"/>
                    <a:pt x="953770" y="3136900"/>
                    <a:pt x="957580" y="3138170"/>
                  </a:cubicBezTo>
                  <a:cubicBezTo>
                    <a:pt x="960120" y="3138170"/>
                    <a:pt x="963930" y="3136900"/>
                    <a:pt x="966470" y="3135630"/>
                  </a:cubicBezTo>
                  <a:cubicBezTo>
                    <a:pt x="967740" y="3135630"/>
                    <a:pt x="970280" y="3134360"/>
                    <a:pt x="971550" y="3135630"/>
                  </a:cubicBezTo>
                  <a:cubicBezTo>
                    <a:pt x="976630" y="3139440"/>
                    <a:pt x="984250" y="3140710"/>
                    <a:pt x="989330" y="3147060"/>
                  </a:cubicBezTo>
                  <a:cubicBezTo>
                    <a:pt x="993140" y="3152140"/>
                    <a:pt x="999490" y="3154680"/>
                    <a:pt x="1002030" y="3162300"/>
                  </a:cubicBezTo>
                  <a:cubicBezTo>
                    <a:pt x="1003300" y="3164840"/>
                    <a:pt x="1008380" y="3167380"/>
                    <a:pt x="1010920" y="3168650"/>
                  </a:cubicBezTo>
                  <a:cubicBezTo>
                    <a:pt x="1010920" y="3168650"/>
                    <a:pt x="1012190" y="3168650"/>
                    <a:pt x="1013460" y="3169920"/>
                  </a:cubicBezTo>
                  <a:cubicBezTo>
                    <a:pt x="1014730" y="3173730"/>
                    <a:pt x="1018540" y="3172460"/>
                    <a:pt x="1021080" y="3171190"/>
                  </a:cubicBezTo>
                  <a:cubicBezTo>
                    <a:pt x="1023620" y="3171190"/>
                    <a:pt x="1026160" y="3169920"/>
                    <a:pt x="1027430" y="3173730"/>
                  </a:cubicBezTo>
                  <a:cubicBezTo>
                    <a:pt x="1027430" y="3175000"/>
                    <a:pt x="1031240" y="3176270"/>
                    <a:pt x="1032510" y="3177540"/>
                  </a:cubicBezTo>
                  <a:cubicBezTo>
                    <a:pt x="1036320" y="3180080"/>
                    <a:pt x="1040130" y="3182620"/>
                    <a:pt x="1042670" y="3185160"/>
                  </a:cubicBezTo>
                  <a:cubicBezTo>
                    <a:pt x="1043940" y="3186430"/>
                    <a:pt x="1045210" y="3187700"/>
                    <a:pt x="1045210" y="3188970"/>
                  </a:cubicBezTo>
                  <a:cubicBezTo>
                    <a:pt x="1045210" y="3192780"/>
                    <a:pt x="1049020" y="3195320"/>
                    <a:pt x="1052830" y="3195320"/>
                  </a:cubicBezTo>
                  <a:cubicBezTo>
                    <a:pt x="1057910" y="3196590"/>
                    <a:pt x="1061720" y="3196590"/>
                    <a:pt x="1066800" y="3197860"/>
                  </a:cubicBezTo>
                  <a:cubicBezTo>
                    <a:pt x="1068070" y="3197860"/>
                    <a:pt x="1068070" y="3200400"/>
                    <a:pt x="1069340" y="3200400"/>
                  </a:cubicBezTo>
                  <a:cubicBezTo>
                    <a:pt x="1070610" y="3202940"/>
                    <a:pt x="1071880" y="3206750"/>
                    <a:pt x="1076960" y="3204210"/>
                  </a:cubicBezTo>
                  <a:cubicBezTo>
                    <a:pt x="1079500" y="3202940"/>
                    <a:pt x="1087120" y="3205480"/>
                    <a:pt x="1088390" y="3208020"/>
                  </a:cubicBezTo>
                  <a:cubicBezTo>
                    <a:pt x="1090930" y="3216910"/>
                    <a:pt x="1099820" y="3216910"/>
                    <a:pt x="1106170" y="3219450"/>
                  </a:cubicBezTo>
                  <a:cubicBezTo>
                    <a:pt x="1107440" y="3219450"/>
                    <a:pt x="1108710" y="3219450"/>
                    <a:pt x="1108710" y="3220720"/>
                  </a:cubicBezTo>
                  <a:cubicBezTo>
                    <a:pt x="1112520" y="3225800"/>
                    <a:pt x="1117600" y="3227070"/>
                    <a:pt x="1122680" y="3229610"/>
                  </a:cubicBezTo>
                  <a:cubicBezTo>
                    <a:pt x="1127760" y="3232150"/>
                    <a:pt x="1132840" y="3237230"/>
                    <a:pt x="1137920" y="3242310"/>
                  </a:cubicBezTo>
                  <a:lnTo>
                    <a:pt x="1144270" y="3248660"/>
                  </a:lnTo>
                  <a:cubicBezTo>
                    <a:pt x="1145540" y="3249930"/>
                    <a:pt x="1146810" y="3249930"/>
                    <a:pt x="1148080" y="3249930"/>
                  </a:cubicBezTo>
                  <a:cubicBezTo>
                    <a:pt x="1151890" y="3249930"/>
                    <a:pt x="1155700" y="3248660"/>
                    <a:pt x="1158240" y="3252470"/>
                  </a:cubicBezTo>
                  <a:cubicBezTo>
                    <a:pt x="1158240" y="3252470"/>
                    <a:pt x="1159510" y="3253740"/>
                    <a:pt x="1160780" y="3253740"/>
                  </a:cubicBezTo>
                  <a:cubicBezTo>
                    <a:pt x="1170940" y="3252470"/>
                    <a:pt x="1177290" y="3258820"/>
                    <a:pt x="1183640" y="3265170"/>
                  </a:cubicBezTo>
                  <a:cubicBezTo>
                    <a:pt x="1186180" y="3267710"/>
                    <a:pt x="1191260" y="3268980"/>
                    <a:pt x="1193800" y="3268980"/>
                  </a:cubicBezTo>
                  <a:cubicBezTo>
                    <a:pt x="1201420" y="3271520"/>
                    <a:pt x="1210310" y="3272790"/>
                    <a:pt x="1216660" y="3277870"/>
                  </a:cubicBezTo>
                  <a:cubicBezTo>
                    <a:pt x="1220470" y="3280410"/>
                    <a:pt x="1225550" y="3284220"/>
                    <a:pt x="1229360" y="3284220"/>
                  </a:cubicBezTo>
                  <a:cubicBezTo>
                    <a:pt x="1235710" y="3284220"/>
                    <a:pt x="1238250" y="3289300"/>
                    <a:pt x="1240790" y="3293110"/>
                  </a:cubicBezTo>
                  <a:cubicBezTo>
                    <a:pt x="1248410" y="3294380"/>
                    <a:pt x="1256030" y="3294380"/>
                    <a:pt x="1259840" y="3302000"/>
                  </a:cubicBezTo>
                  <a:cubicBezTo>
                    <a:pt x="1259840" y="3303270"/>
                    <a:pt x="1261110" y="3303270"/>
                    <a:pt x="1262380" y="3303270"/>
                  </a:cubicBezTo>
                  <a:cubicBezTo>
                    <a:pt x="1267460" y="3304540"/>
                    <a:pt x="1272540" y="3305810"/>
                    <a:pt x="1277620" y="3308350"/>
                  </a:cubicBezTo>
                  <a:cubicBezTo>
                    <a:pt x="1280160" y="3309620"/>
                    <a:pt x="1282700" y="3312160"/>
                    <a:pt x="1286510" y="3314700"/>
                  </a:cubicBezTo>
                  <a:cubicBezTo>
                    <a:pt x="1287780" y="3314700"/>
                    <a:pt x="1287780" y="3315970"/>
                    <a:pt x="1289050" y="3315970"/>
                  </a:cubicBezTo>
                  <a:cubicBezTo>
                    <a:pt x="1297940" y="3315970"/>
                    <a:pt x="1300480" y="3322320"/>
                    <a:pt x="1305560" y="3327400"/>
                  </a:cubicBezTo>
                  <a:cubicBezTo>
                    <a:pt x="1313180" y="3333750"/>
                    <a:pt x="1322070" y="3340100"/>
                    <a:pt x="1328420" y="3347720"/>
                  </a:cubicBezTo>
                  <a:cubicBezTo>
                    <a:pt x="1332230" y="3352800"/>
                    <a:pt x="1338580" y="3355340"/>
                    <a:pt x="1342390" y="3357880"/>
                  </a:cubicBezTo>
                  <a:lnTo>
                    <a:pt x="1350010" y="3361690"/>
                  </a:lnTo>
                  <a:cubicBezTo>
                    <a:pt x="1352550" y="3364230"/>
                    <a:pt x="1355090" y="3366770"/>
                    <a:pt x="1358900" y="3369310"/>
                  </a:cubicBezTo>
                  <a:cubicBezTo>
                    <a:pt x="1362710" y="3370580"/>
                    <a:pt x="1363980" y="3375660"/>
                    <a:pt x="1369060" y="3374390"/>
                  </a:cubicBezTo>
                  <a:cubicBezTo>
                    <a:pt x="1371600" y="3374390"/>
                    <a:pt x="1374140" y="3375660"/>
                    <a:pt x="1376680" y="3376930"/>
                  </a:cubicBezTo>
                  <a:cubicBezTo>
                    <a:pt x="1380490" y="3379470"/>
                    <a:pt x="1381760" y="3382010"/>
                    <a:pt x="1386840" y="3382010"/>
                  </a:cubicBezTo>
                  <a:cubicBezTo>
                    <a:pt x="1389380" y="3382010"/>
                    <a:pt x="1391920" y="3384550"/>
                    <a:pt x="1393190" y="3385820"/>
                  </a:cubicBezTo>
                  <a:cubicBezTo>
                    <a:pt x="1399540" y="3388360"/>
                    <a:pt x="1405890" y="3388360"/>
                    <a:pt x="1409700" y="3380740"/>
                  </a:cubicBezTo>
                  <a:lnTo>
                    <a:pt x="1410970" y="3379470"/>
                  </a:lnTo>
                  <a:cubicBezTo>
                    <a:pt x="1416050" y="3382010"/>
                    <a:pt x="1416050" y="3376930"/>
                    <a:pt x="1417320" y="3374390"/>
                  </a:cubicBezTo>
                  <a:cubicBezTo>
                    <a:pt x="1418590" y="3373120"/>
                    <a:pt x="1421130" y="3371850"/>
                    <a:pt x="1422400" y="3370580"/>
                  </a:cubicBezTo>
                  <a:cubicBezTo>
                    <a:pt x="1424940" y="3368040"/>
                    <a:pt x="1427480" y="3366770"/>
                    <a:pt x="1431290" y="3364230"/>
                  </a:cubicBezTo>
                  <a:cubicBezTo>
                    <a:pt x="1432560" y="3362960"/>
                    <a:pt x="1435100" y="3361690"/>
                    <a:pt x="1436370" y="3361690"/>
                  </a:cubicBezTo>
                  <a:cubicBezTo>
                    <a:pt x="1442720" y="3361690"/>
                    <a:pt x="1446530" y="3359150"/>
                    <a:pt x="1451610" y="3354070"/>
                  </a:cubicBezTo>
                  <a:cubicBezTo>
                    <a:pt x="1455420" y="3350260"/>
                    <a:pt x="1461770" y="3347720"/>
                    <a:pt x="1466850" y="3345180"/>
                  </a:cubicBezTo>
                  <a:cubicBezTo>
                    <a:pt x="1471930" y="3342640"/>
                    <a:pt x="1477010" y="3340100"/>
                    <a:pt x="1483360" y="3338830"/>
                  </a:cubicBezTo>
                  <a:cubicBezTo>
                    <a:pt x="1487170" y="3337560"/>
                    <a:pt x="1490980" y="3337560"/>
                    <a:pt x="1494790" y="3337560"/>
                  </a:cubicBezTo>
                  <a:lnTo>
                    <a:pt x="1497330" y="3337560"/>
                  </a:lnTo>
                  <a:cubicBezTo>
                    <a:pt x="1502410" y="3335020"/>
                    <a:pt x="1507490" y="3331210"/>
                    <a:pt x="1513840" y="3328670"/>
                  </a:cubicBezTo>
                  <a:lnTo>
                    <a:pt x="1517650" y="3328670"/>
                  </a:lnTo>
                  <a:cubicBezTo>
                    <a:pt x="1524000" y="3331210"/>
                    <a:pt x="1530350" y="3331210"/>
                    <a:pt x="1536700" y="3326130"/>
                  </a:cubicBezTo>
                  <a:cubicBezTo>
                    <a:pt x="1537970" y="3324860"/>
                    <a:pt x="1540510" y="3323590"/>
                    <a:pt x="1541780" y="3322320"/>
                  </a:cubicBezTo>
                  <a:cubicBezTo>
                    <a:pt x="1548130" y="3324860"/>
                    <a:pt x="1554480" y="3329940"/>
                    <a:pt x="1562100" y="3329940"/>
                  </a:cubicBezTo>
                  <a:cubicBezTo>
                    <a:pt x="1564640" y="3329940"/>
                    <a:pt x="1568450" y="3328670"/>
                    <a:pt x="1570990" y="3327400"/>
                  </a:cubicBezTo>
                  <a:cubicBezTo>
                    <a:pt x="1576070" y="3327400"/>
                    <a:pt x="1581150" y="3327400"/>
                    <a:pt x="1584960" y="3326130"/>
                  </a:cubicBezTo>
                  <a:cubicBezTo>
                    <a:pt x="1590040" y="3324860"/>
                    <a:pt x="1596390" y="3326130"/>
                    <a:pt x="1601470" y="3323590"/>
                  </a:cubicBezTo>
                  <a:cubicBezTo>
                    <a:pt x="1604010" y="3317240"/>
                    <a:pt x="1605280" y="3317240"/>
                    <a:pt x="1611630" y="3318510"/>
                  </a:cubicBezTo>
                  <a:cubicBezTo>
                    <a:pt x="1619250" y="3319780"/>
                    <a:pt x="1624330" y="3318510"/>
                    <a:pt x="1629410" y="3312160"/>
                  </a:cubicBezTo>
                  <a:cubicBezTo>
                    <a:pt x="1631950" y="3308350"/>
                    <a:pt x="1638300" y="3308350"/>
                    <a:pt x="1642110" y="3305810"/>
                  </a:cubicBezTo>
                  <a:cubicBezTo>
                    <a:pt x="1643380" y="3305810"/>
                    <a:pt x="1644650" y="3304540"/>
                    <a:pt x="1645920" y="3304540"/>
                  </a:cubicBezTo>
                  <a:cubicBezTo>
                    <a:pt x="1648460" y="3303270"/>
                    <a:pt x="1649730" y="3303270"/>
                    <a:pt x="1652270" y="3302000"/>
                  </a:cubicBezTo>
                  <a:cubicBezTo>
                    <a:pt x="1658620" y="3299460"/>
                    <a:pt x="1664970" y="3298190"/>
                    <a:pt x="1671320" y="3294380"/>
                  </a:cubicBezTo>
                  <a:cubicBezTo>
                    <a:pt x="1677670" y="3290570"/>
                    <a:pt x="1682750" y="3288030"/>
                    <a:pt x="1689100" y="3293110"/>
                  </a:cubicBezTo>
                  <a:lnTo>
                    <a:pt x="1691640" y="3293110"/>
                  </a:lnTo>
                  <a:cubicBezTo>
                    <a:pt x="1694180" y="3291840"/>
                    <a:pt x="1695450" y="3291840"/>
                    <a:pt x="1697990" y="3290570"/>
                  </a:cubicBezTo>
                  <a:cubicBezTo>
                    <a:pt x="1697990" y="3286760"/>
                    <a:pt x="1697990" y="3281680"/>
                    <a:pt x="1703070" y="3277870"/>
                  </a:cubicBezTo>
                  <a:cubicBezTo>
                    <a:pt x="1704340" y="3276600"/>
                    <a:pt x="1704340" y="3274060"/>
                    <a:pt x="1706880" y="3272790"/>
                  </a:cubicBezTo>
                  <a:cubicBezTo>
                    <a:pt x="1709420" y="3270250"/>
                    <a:pt x="1713230" y="3270250"/>
                    <a:pt x="1715770" y="3271520"/>
                  </a:cubicBezTo>
                  <a:cubicBezTo>
                    <a:pt x="1717040" y="3272790"/>
                    <a:pt x="1719580" y="3271520"/>
                    <a:pt x="1720850" y="3271520"/>
                  </a:cubicBezTo>
                  <a:cubicBezTo>
                    <a:pt x="1728470" y="3270250"/>
                    <a:pt x="1737360" y="3270250"/>
                    <a:pt x="1744980" y="3268980"/>
                  </a:cubicBezTo>
                  <a:cubicBezTo>
                    <a:pt x="1752600" y="3267710"/>
                    <a:pt x="1760220" y="3266440"/>
                    <a:pt x="1767840" y="3263900"/>
                  </a:cubicBezTo>
                  <a:cubicBezTo>
                    <a:pt x="1772920" y="3261360"/>
                    <a:pt x="1778000" y="3262630"/>
                    <a:pt x="1783080" y="3262630"/>
                  </a:cubicBezTo>
                  <a:cubicBezTo>
                    <a:pt x="1793240" y="3263900"/>
                    <a:pt x="1802130" y="3263900"/>
                    <a:pt x="1811020" y="3258820"/>
                  </a:cubicBezTo>
                  <a:lnTo>
                    <a:pt x="1808480" y="3256280"/>
                  </a:lnTo>
                  <a:cubicBezTo>
                    <a:pt x="1811020" y="3255010"/>
                    <a:pt x="1813560" y="3255010"/>
                    <a:pt x="1817370" y="3255010"/>
                  </a:cubicBezTo>
                  <a:cubicBezTo>
                    <a:pt x="1819910" y="3258820"/>
                    <a:pt x="1823720" y="3256280"/>
                    <a:pt x="1826260" y="3253740"/>
                  </a:cubicBezTo>
                  <a:cubicBezTo>
                    <a:pt x="1830070" y="3249930"/>
                    <a:pt x="1833880" y="3251200"/>
                    <a:pt x="1838960" y="3251200"/>
                  </a:cubicBezTo>
                  <a:cubicBezTo>
                    <a:pt x="1844040" y="3252470"/>
                    <a:pt x="1850390" y="3249930"/>
                    <a:pt x="1856740" y="3248660"/>
                  </a:cubicBezTo>
                  <a:cubicBezTo>
                    <a:pt x="1858010" y="3248660"/>
                    <a:pt x="1859280" y="3246120"/>
                    <a:pt x="1859280" y="3244850"/>
                  </a:cubicBezTo>
                  <a:cubicBezTo>
                    <a:pt x="1861820" y="3244850"/>
                    <a:pt x="1864360" y="3243580"/>
                    <a:pt x="1868170" y="3243580"/>
                  </a:cubicBezTo>
                  <a:lnTo>
                    <a:pt x="1873250" y="3243580"/>
                  </a:lnTo>
                  <a:cubicBezTo>
                    <a:pt x="1878330" y="3246120"/>
                    <a:pt x="1883410" y="3246120"/>
                    <a:pt x="1888490" y="3243580"/>
                  </a:cubicBezTo>
                  <a:cubicBezTo>
                    <a:pt x="1889760" y="3242310"/>
                    <a:pt x="1892300" y="3242310"/>
                    <a:pt x="1893570" y="3242310"/>
                  </a:cubicBezTo>
                  <a:cubicBezTo>
                    <a:pt x="1897380" y="3241040"/>
                    <a:pt x="1901190" y="3242310"/>
                    <a:pt x="1903730" y="3238500"/>
                  </a:cubicBezTo>
                  <a:cubicBezTo>
                    <a:pt x="1905000" y="3237230"/>
                    <a:pt x="1907540" y="3238500"/>
                    <a:pt x="1910080" y="3237230"/>
                  </a:cubicBezTo>
                  <a:lnTo>
                    <a:pt x="1946910" y="3237230"/>
                  </a:lnTo>
                  <a:cubicBezTo>
                    <a:pt x="1951990" y="3237230"/>
                    <a:pt x="1958340" y="3238500"/>
                    <a:pt x="1963420" y="3239770"/>
                  </a:cubicBezTo>
                  <a:cubicBezTo>
                    <a:pt x="1969770" y="3241040"/>
                    <a:pt x="1974850" y="3239770"/>
                    <a:pt x="1979930" y="3238500"/>
                  </a:cubicBezTo>
                  <a:lnTo>
                    <a:pt x="1988820" y="3238500"/>
                  </a:lnTo>
                  <a:cubicBezTo>
                    <a:pt x="1992630" y="3238500"/>
                    <a:pt x="1996440" y="3239770"/>
                    <a:pt x="2000250" y="3238500"/>
                  </a:cubicBezTo>
                  <a:cubicBezTo>
                    <a:pt x="2002790" y="3238500"/>
                    <a:pt x="2004060" y="3235960"/>
                    <a:pt x="2005330" y="3233420"/>
                  </a:cubicBezTo>
                  <a:cubicBezTo>
                    <a:pt x="2007870" y="3229610"/>
                    <a:pt x="2011680" y="3228340"/>
                    <a:pt x="2016760" y="3228340"/>
                  </a:cubicBezTo>
                  <a:cubicBezTo>
                    <a:pt x="2020570" y="3228340"/>
                    <a:pt x="2024380" y="3227070"/>
                    <a:pt x="2028190" y="3225800"/>
                  </a:cubicBezTo>
                  <a:lnTo>
                    <a:pt x="2030730" y="3225800"/>
                  </a:lnTo>
                  <a:cubicBezTo>
                    <a:pt x="2035810" y="3233420"/>
                    <a:pt x="2043430" y="3228340"/>
                    <a:pt x="2049780" y="3229610"/>
                  </a:cubicBezTo>
                  <a:lnTo>
                    <a:pt x="2052320" y="3229610"/>
                  </a:lnTo>
                  <a:cubicBezTo>
                    <a:pt x="2057400" y="3232150"/>
                    <a:pt x="2063750" y="3234690"/>
                    <a:pt x="2068830" y="3235960"/>
                  </a:cubicBezTo>
                  <a:cubicBezTo>
                    <a:pt x="2075180" y="3237230"/>
                    <a:pt x="2080260" y="3243580"/>
                    <a:pt x="2085340" y="3243580"/>
                  </a:cubicBezTo>
                  <a:cubicBezTo>
                    <a:pt x="2094230" y="3243580"/>
                    <a:pt x="2101850" y="3249930"/>
                    <a:pt x="2109470" y="3251200"/>
                  </a:cubicBezTo>
                  <a:cubicBezTo>
                    <a:pt x="2115820" y="3252470"/>
                    <a:pt x="2122170" y="3255010"/>
                    <a:pt x="2128520" y="3257550"/>
                  </a:cubicBezTo>
                  <a:cubicBezTo>
                    <a:pt x="2131060" y="3258820"/>
                    <a:pt x="2134870" y="3257550"/>
                    <a:pt x="2137410" y="3257550"/>
                  </a:cubicBezTo>
                  <a:cubicBezTo>
                    <a:pt x="2145030" y="3258820"/>
                    <a:pt x="2152650" y="3258820"/>
                    <a:pt x="2160270" y="3260090"/>
                  </a:cubicBezTo>
                  <a:lnTo>
                    <a:pt x="2161540" y="3260090"/>
                  </a:lnTo>
                  <a:cubicBezTo>
                    <a:pt x="2170430" y="3258820"/>
                    <a:pt x="2179320" y="3261360"/>
                    <a:pt x="2188210" y="3261360"/>
                  </a:cubicBezTo>
                  <a:cubicBezTo>
                    <a:pt x="2189480" y="3035300"/>
                    <a:pt x="2183130" y="2809240"/>
                    <a:pt x="2175510" y="2583180"/>
                  </a:cubicBezTo>
                  <a:cubicBezTo>
                    <a:pt x="2167890" y="2368550"/>
                    <a:pt x="2160270" y="2153920"/>
                    <a:pt x="2159000" y="1939290"/>
                  </a:cubicBezTo>
                  <a:cubicBezTo>
                    <a:pt x="2159000" y="1831340"/>
                    <a:pt x="2160270" y="1724660"/>
                    <a:pt x="2162810" y="1616710"/>
                  </a:cubicBezTo>
                  <a:cubicBezTo>
                    <a:pt x="2166620" y="1508760"/>
                    <a:pt x="2174240" y="1400810"/>
                    <a:pt x="2179320" y="1292860"/>
                  </a:cubicBezTo>
                  <a:cubicBezTo>
                    <a:pt x="2194560" y="951230"/>
                    <a:pt x="2185670" y="608330"/>
                    <a:pt x="2180590" y="266700"/>
                  </a:cubicBezTo>
                  <a:cubicBezTo>
                    <a:pt x="2176780" y="265430"/>
                    <a:pt x="2174240" y="264160"/>
                    <a:pt x="2171700" y="262890"/>
                  </a:cubicBezTo>
                  <a:cubicBezTo>
                    <a:pt x="2167890" y="260350"/>
                    <a:pt x="2164080" y="259080"/>
                    <a:pt x="2159000" y="260350"/>
                  </a:cubicBezTo>
                  <a:lnTo>
                    <a:pt x="2151380" y="260350"/>
                  </a:lnTo>
                  <a:cubicBezTo>
                    <a:pt x="2147570" y="260350"/>
                    <a:pt x="2142490" y="260350"/>
                    <a:pt x="2139950" y="265430"/>
                  </a:cubicBezTo>
                  <a:cubicBezTo>
                    <a:pt x="2139950" y="265430"/>
                    <a:pt x="2138680" y="266700"/>
                    <a:pt x="2137410" y="266700"/>
                  </a:cubicBezTo>
                  <a:lnTo>
                    <a:pt x="2132330" y="266700"/>
                  </a:lnTo>
                  <a:cubicBezTo>
                    <a:pt x="2131060" y="264160"/>
                    <a:pt x="2133600" y="259080"/>
                    <a:pt x="2127250" y="260350"/>
                  </a:cubicBezTo>
                  <a:cubicBezTo>
                    <a:pt x="2124710" y="260350"/>
                    <a:pt x="2120900" y="261620"/>
                    <a:pt x="2118360" y="261620"/>
                  </a:cubicBezTo>
                  <a:lnTo>
                    <a:pt x="2099310" y="261620"/>
                  </a:lnTo>
                  <a:cubicBezTo>
                    <a:pt x="2098040" y="259080"/>
                    <a:pt x="2096770" y="256540"/>
                    <a:pt x="2094230" y="252730"/>
                  </a:cubicBezTo>
                  <a:cubicBezTo>
                    <a:pt x="2092960" y="250190"/>
                    <a:pt x="2091690" y="248920"/>
                    <a:pt x="2087880" y="251460"/>
                  </a:cubicBezTo>
                  <a:cubicBezTo>
                    <a:pt x="2085340" y="252730"/>
                    <a:pt x="2084070" y="252730"/>
                    <a:pt x="2082800" y="250190"/>
                  </a:cubicBezTo>
                  <a:cubicBezTo>
                    <a:pt x="2078990" y="243840"/>
                    <a:pt x="2075180" y="238760"/>
                    <a:pt x="2067560" y="237490"/>
                  </a:cubicBezTo>
                  <a:cubicBezTo>
                    <a:pt x="2066290" y="237490"/>
                    <a:pt x="2065020" y="234950"/>
                    <a:pt x="2063750" y="233680"/>
                  </a:cubicBezTo>
                  <a:cubicBezTo>
                    <a:pt x="2061210" y="231140"/>
                    <a:pt x="2059940" y="228600"/>
                    <a:pt x="2056130" y="228600"/>
                  </a:cubicBezTo>
                  <a:cubicBezTo>
                    <a:pt x="2054860" y="228600"/>
                    <a:pt x="2052320" y="226060"/>
                    <a:pt x="2052320" y="224790"/>
                  </a:cubicBezTo>
                  <a:cubicBezTo>
                    <a:pt x="2051050" y="219710"/>
                    <a:pt x="2051050" y="215900"/>
                    <a:pt x="2051050" y="210820"/>
                  </a:cubicBezTo>
                  <a:cubicBezTo>
                    <a:pt x="2049780" y="205740"/>
                    <a:pt x="2047240" y="200660"/>
                    <a:pt x="2043430" y="198120"/>
                  </a:cubicBezTo>
                  <a:cubicBezTo>
                    <a:pt x="2037080" y="194310"/>
                    <a:pt x="2032000" y="189230"/>
                    <a:pt x="2025650" y="185420"/>
                  </a:cubicBezTo>
                  <a:cubicBezTo>
                    <a:pt x="2024380" y="184150"/>
                    <a:pt x="2021840" y="182880"/>
                    <a:pt x="2019300" y="182880"/>
                  </a:cubicBezTo>
                  <a:cubicBezTo>
                    <a:pt x="2015490" y="181610"/>
                    <a:pt x="2011680" y="180340"/>
                    <a:pt x="2007870" y="180340"/>
                  </a:cubicBezTo>
                  <a:cubicBezTo>
                    <a:pt x="2004060" y="180340"/>
                    <a:pt x="1998980" y="180340"/>
                    <a:pt x="1995170" y="182880"/>
                  </a:cubicBezTo>
                  <a:cubicBezTo>
                    <a:pt x="1987550" y="186690"/>
                    <a:pt x="1981200" y="181610"/>
                    <a:pt x="1974850" y="181610"/>
                  </a:cubicBezTo>
                  <a:cubicBezTo>
                    <a:pt x="1968500" y="180340"/>
                    <a:pt x="1962150" y="177800"/>
                    <a:pt x="1957070" y="176530"/>
                  </a:cubicBezTo>
                  <a:lnTo>
                    <a:pt x="1940560" y="176530"/>
                  </a:lnTo>
                  <a:cubicBezTo>
                    <a:pt x="1926590" y="179070"/>
                    <a:pt x="1915160" y="171450"/>
                    <a:pt x="1901190" y="170180"/>
                  </a:cubicBezTo>
                  <a:cubicBezTo>
                    <a:pt x="1897380" y="170180"/>
                    <a:pt x="1893570" y="166370"/>
                    <a:pt x="1889760" y="163830"/>
                  </a:cubicBezTo>
                  <a:cubicBezTo>
                    <a:pt x="1887220" y="161290"/>
                    <a:pt x="1884680" y="161290"/>
                    <a:pt x="1880870" y="162560"/>
                  </a:cubicBezTo>
                  <a:cubicBezTo>
                    <a:pt x="1875790" y="163830"/>
                    <a:pt x="1870710" y="162560"/>
                    <a:pt x="1865630" y="163830"/>
                  </a:cubicBezTo>
                  <a:cubicBezTo>
                    <a:pt x="1858010" y="166370"/>
                    <a:pt x="1851660" y="160020"/>
                    <a:pt x="1844040" y="160020"/>
                  </a:cubicBezTo>
                  <a:cubicBezTo>
                    <a:pt x="1837690" y="161290"/>
                    <a:pt x="1831340" y="161290"/>
                    <a:pt x="1824990" y="162560"/>
                  </a:cubicBezTo>
                  <a:lnTo>
                    <a:pt x="1809750" y="166370"/>
                  </a:lnTo>
                  <a:cubicBezTo>
                    <a:pt x="1799590" y="171450"/>
                    <a:pt x="1791970" y="165100"/>
                    <a:pt x="1783080" y="162560"/>
                  </a:cubicBezTo>
                  <a:cubicBezTo>
                    <a:pt x="1776730" y="161290"/>
                    <a:pt x="1772920" y="158750"/>
                    <a:pt x="1767840" y="154940"/>
                  </a:cubicBezTo>
                  <a:cubicBezTo>
                    <a:pt x="1762760" y="151130"/>
                    <a:pt x="1757680" y="154940"/>
                    <a:pt x="1753870" y="154940"/>
                  </a:cubicBezTo>
                  <a:cubicBezTo>
                    <a:pt x="1750060" y="154940"/>
                    <a:pt x="1747520" y="158750"/>
                    <a:pt x="1744980" y="160020"/>
                  </a:cubicBezTo>
                  <a:cubicBezTo>
                    <a:pt x="1741170" y="161290"/>
                    <a:pt x="1737360" y="161290"/>
                    <a:pt x="1733550" y="161290"/>
                  </a:cubicBezTo>
                  <a:cubicBezTo>
                    <a:pt x="1729740" y="161290"/>
                    <a:pt x="1724660" y="160020"/>
                    <a:pt x="1720850" y="161290"/>
                  </a:cubicBezTo>
                  <a:cubicBezTo>
                    <a:pt x="1714500" y="163830"/>
                    <a:pt x="1709420" y="167640"/>
                    <a:pt x="1704340" y="170180"/>
                  </a:cubicBezTo>
                  <a:cubicBezTo>
                    <a:pt x="1703070" y="171450"/>
                    <a:pt x="1701800" y="172720"/>
                    <a:pt x="1700530" y="172720"/>
                  </a:cubicBezTo>
                  <a:cubicBezTo>
                    <a:pt x="1691640" y="177800"/>
                    <a:pt x="1681480" y="179070"/>
                    <a:pt x="1670050" y="179070"/>
                  </a:cubicBezTo>
                  <a:cubicBezTo>
                    <a:pt x="1663700" y="179070"/>
                    <a:pt x="1657350" y="179070"/>
                    <a:pt x="1651000" y="177800"/>
                  </a:cubicBezTo>
                  <a:cubicBezTo>
                    <a:pt x="1647190" y="177800"/>
                    <a:pt x="1644650" y="173990"/>
                    <a:pt x="1642110" y="173990"/>
                  </a:cubicBezTo>
                  <a:cubicBezTo>
                    <a:pt x="1633220" y="172720"/>
                    <a:pt x="1625600" y="172720"/>
                    <a:pt x="1616710" y="172720"/>
                  </a:cubicBezTo>
                  <a:cubicBezTo>
                    <a:pt x="1615440" y="172720"/>
                    <a:pt x="1614170" y="173990"/>
                    <a:pt x="1612900" y="173990"/>
                  </a:cubicBezTo>
                  <a:cubicBezTo>
                    <a:pt x="1607820" y="176530"/>
                    <a:pt x="1602740" y="180340"/>
                    <a:pt x="1597660" y="182880"/>
                  </a:cubicBezTo>
                  <a:cubicBezTo>
                    <a:pt x="1588770" y="185420"/>
                    <a:pt x="1579880" y="187960"/>
                    <a:pt x="1570990" y="189230"/>
                  </a:cubicBezTo>
                  <a:lnTo>
                    <a:pt x="1567180" y="189230"/>
                  </a:lnTo>
                  <a:cubicBezTo>
                    <a:pt x="1559560" y="185420"/>
                    <a:pt x="1553210" y="189230"/>
                    <a:pt x="1545590" y="190500"/>
                  </a:cubicBezTo>
                  <a:cubicBezTo>
                    <a:pt x="1537970" y="193040"/>
                    <a:pt x="1530350" y="196850"/>
                    <a:pt x="1522730" y="199390"/>
                  </a:cubicBezTo>
                  <a:cubicBezTo>
                    <a:pt x="1520190" y="200660"/>
                    <a:pt x="1517650" y="199390"/>
                    <a:pt x="1515110" y="198120"/>
                  </a:cubicBezTo>
                  <a:cubicBezTo>
                    <a:pt x="1511300" y="196850"/>
                    <a:pt x="1508760" y="196850"/>
                    <a:pt x="1506220" y="199390"/>
                  </a:cubicBezTo>
                  <a:cubicBezTo>
                    <a:pt x="1504950" y="200660"/>
                    <a:pt x="1503680" y="200660"/>
                    <a:pt x="1502410" y="200660"/>
                  </a:cubicBezTo>
                  <a:cubicBezTo>
                    <a:pt x="1498600" y="201930"/>
                    <a:pt x="1494790" y="201930"/>
                    <a:pt x="1492250" y="203200"/>
                  </a:cubicBezTo>
                  <a:cubicBezTo>
                    <a:pt x="1487170" y="207010"/>
                    <a:pt x="1482090" y="205740"/>
                    <a:pt x="1477010" y="208280"/>
                  </a:cubicBezTo>
                  <a:cubicBezTo>
                    <a:pt x="1471930" y="210820"/>
                    <a:pt x="1466850" y="210820"/>
                    <a:pt x="1463040" y="214630"/>
                  </a:cubicBezTo>
                  <a:cubicBezTo>
                    <a:pt x="1461770" y="215900"/>
                    <a:pt x="1459230" y="215900"/>
                    <a:pt x="1456690" y="215900"/>
                  </a:cubicBezTo>
                  <a:cubicBezTo>
                    <a:pt x="1450340" y="217170"/>
                    <a:pt x="1445260" y="220980"/>
                    <a:pt x="1441450" y="226060"/>
                  </a:cubicBezTo>
                  <a:cubicBezTo>
                    <a:pt x="1436370" y="231140"/>
                    <a:pt x="1431290" y="234950"/>
                    <a:pt x="1426210" y="238760"/>
                  </a:cubicBezTo>
                  <a:cubicBezTo>
                    <a:pt x="1424940" y="240030"/>
                    <a:pt x="1421130" y="240030"/>
                    <a:pt x="1419860" y="240030"/>
                  </a:cubicBezTo>
                  <a:cubicBezTo>
                    <a:pt x="1414780" y="240030"/>
                    <a:pt x="1409700" y="238760"/>
                    <a:pt x="1405890" y="237490"/>
                  </a:cubicBezTo>
                  <a:cubicBezTo>
                    <a:pt x="1403350" y="237490"/>
                    <a:pt x="1402080" y="236220"/>
                    <a:pt x="1399540" y="236220"/>
                  </a:cubicBezTo>
                  <a:cubicBezTo>
                    <a:pt x="1391920" y="240030"/>
                    <a:pt x="1383030" y="237490"/>
                    <a:pt x="1375410" y="237490"/>
                  </a:cubicBezTo>
                  <a:cubicBezTo>
                    <a:pt x="1374140" y="237490"/>
                    <a:pt x="1371600" y="236220"/>
                    <a:pt x="1370330" y="234950"/>
                  </a:cubicBezTo>
                  <a:cubicBezTo>
                    <a:pt x="1365250" y="231140"/>
                    <a:pt x="1360170" y="231140"/>
                    <a:pt x="1355090" y="233680"/>
                  </a:cubicBezTo>
                  <a:cubicBezTo>
                    <a:pt x="1351280" y="234950"/>
                    <a:pt x="1347470" y="234950"/>
                    <a:pt x="1344930" y="232410"/>
                  </a:cubicBezTo>
                  <a:cubicBezTo>
                    <a:pt x="1339850" y="228600"/>
                    <a:pt x="1333500" y="226060"/>
                    <a:pt x="1327150" y="224790"/>
                  </a:cubicBezTo>
                  <a:cubicBezTo>
                    <a:pt x="1322070" y="223520"/>
                    <a:pt x="1316990" y="220980"/>
                    <a:pt x="1311910" y="218440"/>
                  </a:cubicBezTo>
                  <a:cubicBezTo>
                    <a:pt x="1309370" y="217170"/>
                    <a:pt x="1306830" y="218440"/>
                    <a:pt x="1304290" y="218440"/>
                  </a:cubicBezTo>
                  <a:cubicBezTo>
                    <a:pt x="1301750" y="218440"/>
                    <a:pt x="1300480" y="219710"/>
                    <a:pt x="1297940" y="219710"/>
                  </a:cubicBezTo>
                  <a:cubicBezTo>
                    <a:pt x="1290320" y="220980"/>
                    <a:pt x="1282700" y="223520"/>
                    <a:pt x="1276350" y="222250"/>
                  </a:cubicBezTo>
                  <a:cubicBezTo>
                    <a:pt x="1267460" y="219710"/>
                    <a:pt x="1258570" y="220980"/>
                    <a:pt x="1250950" y="215900"/>
                  </a:cubicBezTo>
                  <a:cubicBezTo>
                    <a:pt x="1247140" y="213360"/>
                    <a:pt x="1245870" y="215900"/>
                    <a:pt x="1243330" y="215900"/>
                  </a:cubicBezTo>
                  <a:cubicBezTo>
                    <a:pt x="1242060" y="215900"/>
                    <a:pt x="1240790" y="215900"/>
                    <a:pt x="1238250" y="217170"/>
                  </a:cubicBezTo>
                  <a:cubicBezTo>
                    <a:pt x="1236980" y="220980"/>
                    <a:pt x="1231900" y="223520"/>
                    <a:pt x="1225550" y="220980"/>
                  </a:cubicBezTo>
                  <a:cubicBezTo>
                    <a:pt x="1221740" y="219710"/>
                    <a:pt x="1219200" y="219710"/>
                    <a:pt x="1215390" y="220980"/>
                  </a:cubicBezTo>
                  <a:cubicBezTo>
                    <a:pt x="1211580" y="222250"/>
                    <a:pt x="1207770" y="222250"/>
                    <a:pt x="1202690" y="223520"/>
                  </a:cubicBezTo>
                  <a:lnTo>
                    <a:pt x="1201420" y="223520"/>
                  </a:lnTo>
                  <a:cubicBezTo>
                    <a:pt x="1191260" y="229870"/>
                    <a:pt x="1181100" y="224790"/>
                    <a:pt x="1169670" y="224790"/>
                  </a:cubicBezTo>
                  <a:lnTo>
                    <a:pt x="1163320" y="224790"/>
                  </a:lnTo>
                  <a:cubicBezTo>
                    <a:pt x="1155700" y="226060"/>
                    <a:pt x="1151890" y="219710"/>
                    <a:pt x="1146810" y="215900"/>
                  </a:cubicBezTo>
                  <a:cubicBezTo>
                    <a:pt x="1141730" y="212090"/>
                    <a:pt x="1136650" y="207010"/>
                    <a:pt x="1131570" y="204470"/>
                  </a:cubicBezTo>
                  <a:cubicBezTo>
                    <a:pt x="1130300" y="203200"/>
                    <a:pt x="1126490" y="204470"/>
                    <a:pt x="1123950" y="204470"/>
                  </a:cubicBezTo>
                  <a:lnTo>
                    <a:pt x="1112520" y="204470"/>
                  </a:lnTo>
                  <a:lnTo>
                    <a:pt x="1111250" y="203200"/>
                  </a:lnTo>
                  <a:cubicBezTo>
                    <a:pt x="1102360" y="205740"/>
                    <a:pt x="1097280" y="200660"/>
                    <a:pt x="1090930" y="195580"/>
                  </a:cubicBezTo>
                  <a:cubicBezTo>
                    <a:pt x="1087120" y="193040"/>
                    <a:pt x="1082040" y="190500"/>
                    <a:pt x="1078230" y="189230"/>
                  </a:cubicBezTo>
                  <a:cubicBezTo>
                    <a:pt x="1073150" y="186690"/>
                    <a:pt x="1066800" y="185420"/>
                    <a:pt x="1064260" y="179070"/>
                  </a:cubicBezTo>
                  <a:cubicBezTo>
                    <a:pt x="1062990" y="176530"/>
                    <a:pt x="1060450" y="176530"/>
                    <a:pt x="1059180" y="173990"/>
                  </a:cubicBezTo>
                  <a:cubicBezTo>
                    <a:pt x="1057910" y="171450"/>
                    <a:pt x="1056640" y="168910"/>
                    <a:pt x="1056640" y="167640"/>
                  </a:cubicBezTo>
                  <a:cubicBezTo>
                    <a:pt x="1056640" y="165100"/>
                    <a:pt x="1057910" y="162560"/>
                    <a:pt x="1059180" y="160020"/>
                  </a:cubicBezTo>
                  <a:cubicBezTo>
                    <a:pt x="1060450" y="156210"/>
                    <a:pt x="1057910" y="152400"/>
                    <a:pt x="1054100" y="149860"/>
                  </a:cubicBezTo>
                  <a:cubicBezTo>
                    <a:pt x="1052830" y="148590"/>
                    <a:pt x="1050290" y="148590"/>
                    <a:pt x="1050290" y="147320"/>
                  </a:cubicBezTo>
                  <a:cubicBezTo>
                    <a:pt x="1047750" y="139700"/>
                    <a:pt x="1041400" y="137160"/>
                    <a:pt x="1036320" y="130810"/>
                  </a:cubicBezTo>
                  <a:cubicBezTo>
                    <a:pt x="1032510" y="127000"/>
                    <a:pt x="1029970" y="121920"/>
                    <a:pt x="1027430" y="116840"/>
                  </a:cubicBezTo>
                  <a:cubicBezTo>
                    <a:pt x="1024890" y="114300"/>
                    <a:pt x="1023620" y="111760"/>
                    <a:pt x="1019810" y="109220"/>
                  </a:cubicBezTo>
                  <a:cubicBezTo>
                    <a:pt x="1010920" y="105410"/>
                    <a:pt x="1002030" y="101600"/>
                    <a:pt x="993140" y="96520"/>
                  </a:cubicBezTo>
                  <a:cubicBezTo>
                    <a:pt x="993140" y="106680"/>
                    <a:pt x="990600" y="104140"/>
                    <a:pt x="989330" y="101600"/>
                  </a:cubicBezTo>
                  <a:cubicBezTo>
                    <a:pt x="989330" y="97790"/>
                    <a:pt x="986790" y="96520"/>
                    <a:pt x="982980" y="96520"/>
                  </a:cubicBezTo>
                  <a:cubicBezTo>
                    <a:pt x="982980" y="96520"/>
                    <a:pt x="981710" y="96520"/>
                    <a:pt x="981710" y="95250"/>
                  </a:cubicBezTo>
                  <a:cubicBezTo>
                    <a:pt x="980440" y="87630"/>
                    <a:pt x="974090" y="90170"/>
                    <a:pt x="970280" y="88900"/>
                  </a:cubicBezTo>
                  <a:cubicBezTo>
                    <a:pt x="967740" y="87630"/>
                    <a:pt x="965200" y="86360"/>
                    <a:pt x="962660" y="87630"/>
                  </a:cubicBezTo>
                  <a:cubicBezTo>
                    <a:pt x="957580" y="88900"/>
                    <a:pt x="953770" y="85090"/>
                    <a:pt x="948690" y="83820"/>
                  </a:cubicBezTo>
                  <a:cubicBezTo>
                    <a:pt x="947420" y="83820"/>
                    <a:pt x="946150" y="83820"/>
                    <a:pt x="944880" y="85090"/>
                  </a:cubicBezTo>
                  <a:cubicBezTo>
                    <a:pt x="942340" y="87630"/>
                    <a:pt x="939800" y="87630"/>
                    <a:pt x="935990" y="85090"/>
                  </a:cubicBezTo>
                  <a:cubicBezTo>
                    <a:pt x="930910" y="81280"/>
                    <a:pt x="925830" y="81280"/>
                    <a:pt x="919480" y="83820"/>
                  </a:cubicBezTo>
                  <a:cubicBezTo>
                    <a:pt x="916940" y="85090"/>
                    <a:pt x="914400" y="85090"/>
                    <a:pt x="911860" y="83820"/>
                  </a:cubicBezTo>
                  <a:cubicBezTo>
                    <a:pt x="906780" y="81280"/>
                    <a:pt x="901700" y="77470"/>
                    <a:pt x="895350" y="74930"/>
                  </a:cubicBezTo>
                  <a:cubicBezTo>
                    <a:pt x="894080" y="74930"/>
                    <a:pt x="892810" y="73660"/>
                    <a:pt x="891540" y="73660"/>
                  </a:cubicBezTo>
                  <a:cubicBezTo>
                    <a:pt x="883920" y="74930"/>
                    <a:pt x="877570" y="72390"/>
                    <a:pt x="869950" y="74930"/>
                  </a:cubicBezTo>
                  <a:cubicBezTo>
                    <a:pt x="866140" y="76200"/>
                    <a:pt x="861060" y="76200"/>
                    <a:pt x="858520" y="81280"/>
                  </a:cubicBezTo>
                  <a:cubicBezTo>
                    <a:pt x="857250" y="82550"/>
                    <a:pt x="853440" y="82550"/>
                    <a:pt x="850900" y="83820"/>
                  </a:cubicBezTo>
                  <a:cubicBezTo>
                    <a:pt x="844550" y="85090"/>
                    <a:pt x="838200" y="86360"/>
                    <a:pt x="831850" y="83820"/>
                  </a:cubicBezTo>
                  <a:cubicBezTo>
                    <a:pt x="826770" y="81280"/>
                    <a:pt x="820420" y="82550"/>
                    <a:pt x="815340" y="81280"/>
                  </a:cubicBezTo>
                  <a:cubicBezTo>
                    <a:pt x="811530" y="80010"/>
                    <a:pt x="808990" y="77470"/>
                    <a:pt x="806450" y="76200"/>
                  </a:cubicBezTo>
                  <a:cubicBezTo>
                    <a:pt x="805180" y="74930"/>
                    <a:pt x="803910" y="73660"/>
                    <a:pt x="802640" y="73660"/>
                  </a:cubicBezTo>
                  <a:cubicBezTo>
                    <a:pt x="795020" y="71120"/>
                    <a:pt x="788670" y="66040"/>
                    <a:pt x="784860" y="59690"/>
                  </a:cubicBezTo>
                  <a:cubicBezTo>
                    <a:pt x="782320" y="55880"/>
                    <a:pt x="778510" y="52070"/>
                    <a:pt x="775970" y="48260"/>
                  </a:cubicBezTo>
                  <a:cubicBezTo>
                    <a:pt x="767080" y="45720"/>
                    <a:pt x="768350" y="35560"/>
                    <a:pt x="763270" y="30480"/>
                  </a:cubicBezTo>
                  <a:cubicBezTo>
                    <a:pt x="759460" y="25400"/>
                    <a:pt x="755650" y="22860"/>
                    <a:pt x="749300" y="21590"/>
                  </a:cubicBezTo>
                  <a:lnTo>
                    <a:pt x="748030" y="21590"/>
                  </a:lnTo>
                  <a:cubicBezTo>
                    <a:pt x="741680" y="16510"/>
                    <a:pt x="735330" y="20320"/>
                    <a:pt x="727710" y="20320"/>
                  </a:cubicBezTo>
                  <a:cubicBezTo>
                    <a:pt x="725170" y="20320"/>
                    <a:pt x="721360" y="17780"/>
                    <a:pt x="718820" y="16510"/>
                  </a:cubicBezTo>
                  <a:cubicBezTo>
                    <a:pt x="717550" y="13970"/>
                    <a:pt x="716280" y="12700"/>
                    <a:pt x="715010" y="12700"/>
                  </a:cubicBezTo>
                  <a:cubicBezTo>
                    <a:pt x="707390" y="11430"/>
                    <a:pt x="701040" y="6350"/>
                    <a:pt x="694690" y="0"/>
                  </a:cubicBezTo>
                  <a:cubicBezTo>
                    <a:pt x="692150" y="1270"/>
                    <a:pt x="689610" y="2540"/>
                    <a:pt x="687070" y="2540"/>
                  </a:cubicBezTo>
                  <a:cubicBezTo>
                    <a:pt x="684530" y="3810"/>
                    <a:pt x="680720" y="3810"/>
                    <a:pt x="676910" y="3810"/>
                  </a:cubicBezTo>
                  <a:cubicBezTo>
                    <a:pt x="671830" y="2540"/>
                    <a:pt x="666750" y="3810"/>
                    <a:pt x="661670" y="7620"/>
                  </a:cubicBezTo>
                  <a:cubicBezTo>
                    <a:pt x="659130" y="8890"/>
                    <a:pt x="657860" y="10160"/>
                    <a:pt x="655320" y="11430"/>
                  </a:cubicBezTo>
                  <a:cubicBezTo>
                    <a:pt x="652780" y="12700"/>
                    <a:pt x="651510" y="15240"/>
                    <a:pt x="648970" y="16510"/>
                  </a:cubicBezTo>
                  <a:cubicBezTo>
                    <a:pt x="647700" y="17780"/>
                    <a:pt x="645160" y="17780"/>
                    <a:pt x="643890" y="19050"/>
                  </a:cubicBezTo>
                  <a:lnTo>
                    <a:pt x="636270" y="22860"/>
                  </a:lnTo>
                  <a:cubicBezTo>
                    <a:pt x="636270" y="22860"/>
                    <a:pt x="635000" y="24130"/>
                    <a:pt x="635000" y="22860"/>
                  </a:cubicBezTo>
                  <a:cubicBezTo>
                    <a:pt x="629920" y="20320"/>
                    <a:pt x="626110" y="25400"/>
                    <a:pt x="622300" y="27940"/>
                  </a:cubicBezTo>
                  <a:cubicBezTo>
                    <a:pt x="618490" y="30480"/>
                    <a:pt x="613410" y="30480"/>
                    <a:pt x="609600" y="33020"/>
                  </a:cubicBezTo>
                  <a:lnTo>
                    <a:pt x="608330" y="33020"/>
                  </a:lnTo>
                  <a:cubicBezTo>
                    <a:pt x="601980" y="34290"/>
                    <a:pt x="595630" y="36830"/>
                    <a:pt x="589280" y="38100"/>
                  </a:cubicBezTo>
                  <a:cubicBezTo>
                    <a:pt x="586740" y="38100"/>
                    <a:pt x="585470" y="39370"/>
                    <a:pt x="582930" y="40640"/>
                  </a:cubicBezTo>
                  <a:cubicBezTo>
                    <a:pt x="579120" y="41910"/>
                    <a:pt x="575310" y="44450"/>
                    <a:pt x="571500" y="45720"/>
                  </a:cubicBezTo>
                  <a:cubicBezTo>
                    <a:pt x="568960" y="46990"/>
                    <a:pt x="565150" y="48260"/>
                    <a:pt x="562610" y="49530"/>
                  </a:cubicBezTo>
                  <a:lnTo>
                    <a:pt x="558800" y="49530"/>
                  </a:lnTo>
                  <a:cubicBezTo>
                    <a:pt x="558800" y="49530"/>
                    <a:pt x="556260" y="49530"/>
                    <a:pt x="554990" y="52070"/>
                  </a:cubicBezTo>
                  <a:cubicBezTo>
                    <a:pt x="549910" y="49530"/>
                    <a:pt x="543560" y="48260"/>
                    <a:pt x="538480" y="45720"/>
                  </a:cubicBezTo>
                  <a:cubicBezTo>
                    <a:pt x="534670" y="44450"/>
                    <a:pt x="525780" y="46990"/>
                    <a:pt x="523240" y="50800"/>
                  </a:cubicBezTo>
                  <a:cubicBezTo>
                    <a:pt x="521970" y="52070"/>
                    <a:pt x="520700" y="53340"/>
                    <a:pt x="519430" y="53340"/>
                  </a:cubicBezTo>
                  <a:cubicBezTo>
                    <a:pt x="518160" y="53340"/>
                    <a:pt x="515620" y="52070"/>
                    <a:pt x="514350" y="52070"/>
                  </a:cubicBezTo>
                  <a:cubicBezTo>
                    <a:pt x="513080" y="52070"/>
                    <a:pt x="511810" y="53340"/>
                    <a:pt x="509270" y="53340"/>
                  </a:cubicBezTo>
                  <a:cubicBezTo>
                    <a:pt x="509270" y="54610"/>
                    <a:pt x="510540" y="55880"/>
                    <a:pt x="510540" y="57150"/>
                  </a:cubicBezTo>
                  <a:cubicBezTo>
                    <a:pt x="506730" y="58420"/>
                    <a:pt x="500380" y="68580"/>
                    <a:pt x="500380" y="73660"/>
                  </a:cubicBezTo>
                  <a:cubicBezTo>
                    <a:pt x="494030" y="76200"/>
                    <a:pt x="486410" y="77470"/>
                    <a:pt x="483870" y="85090"/>
                  </a:cubicBezTo>
                  <a:cubicBezTo>
                    <a:pt x="483870" y="86360"/>
                    <a:pt x="482600" y="86360"/>
                    <a:pt x="482600" y="87630"/>
                  </a:cubicBezTo>
                  <a:cubicBezTo>
                    <a:pt x="474980" y="88900"/>
                    <a:pt x="473710" y="96520"/>
                    <a:pt x="469900" y="102870"/>
                  </a:cubicBezTo>
                  <a:lnTo>
                    <a:pt x="469900" y="105410"/>
                  </a:lnTo>
                  <a:cubicBezTo>
                    <a:pt x="468630" y="105410"/>
                    <a:pt x="467360" y="106680"/>
                    <a:pt x="466090" y="106680"/>
                  </a:cubicBezTo>
                  <a:cubicBezTo>
                    <a:pt x="461010" y="109220"/>
                    <a:pt x="458470" y="113030"/>
                    <a:pt x="457200" y="119380"/>
                  </a:cubicBezTo>
                  <a:cubicBezTo>
                    <a:pt x="455930" y="125730"/>
                    <a:pt x="455930" y="130810"/>
                    <a:pt x="454660" y="137160"/>
                  </a:cubicBezTo>
                  <a:cubicBezTo>
                    <a:pt x="452120" y="135890"/>
                    <a:pt x="448310" y="138430"/>
                    <a:pt x="447040" y="134620"/>
                  </a:cubicBezTo>
                  <a:lnTo>
                    <a:pt x="444500" y="134620"/>
                  </a:lnTo>
                  <a:cubicBezTo>
                    <a:pt x="440690" y="139700"/>
                    <a:pt x="436880" y="144780"/>
                    <a:pt x="433070" y="148590"/>
                  </a:cubicBezTo>
                  <a:cubicBezTo>
                    <a:pt x="429260" y="151130"/>
                    <a:pt x="425450" y="152400"/>
                    <a:pt x="420370" y="154940"/>
                  </a:cubicBezTo>
                  <a:lnTo>
                    <a:pt x="420370" y="157480"/>
                  </a:lnTo>
                  <a:cubicBezTo>
                    <a:pt x="415290" y="156210"/>
                    <a:pt x="411480" y="154940"/>
                    <a:pt x="407670" y="152400"/>
                  </a:cubicBezTo>
                  <a:cubicBezTo>
                    <a:pt x="406400" y="152400"/>
                    <a:pt x="405130" y="151130"/>
                    <a:pt x="405130" y="151130"/>
                  </a:cubicBezTo>
                  <a:cubicBezTo>
                    <a:pt x="403860" y="151130"/>
                    <a:pt x="403860" y="149860"/>
                    <a:pt x="403860" y="149860"/>
                  </a:cubicBezTo>
                  <a:cubicBezTo>
                    <a:pt x="402590" y="149860"/>
                    <a:pt x="402590" y="151130"/>
                    <a:pt x="402590" y="152400"/>
                  </a:cubicBezTo>
                  <a:cubicBezTo>
                    <a:pt x="402590" y="157480"/>
                    <a:pt x="400050" y="156210"/>
                    <a:pt x="397510" y="154940"/>
                  </a:cubicBezTo>
                  <a:cubicBezTo>
                    <a:pt x="394970" y="153670"/>
                    <a:pt x="392430" y="153670"/>
                    <a:pt x="391160" y="157480"/>
                  </a:cubicBezTo>
                  <a:cubicBezTo>
                    <a:pt x="391160" y="158750"/>
                    <a:pt x="389890" y="160020"/>
                    <a:pt x="388620" y="160020"/>
                  </a:cubicBezTo>
                  <a:cubicBezTo>
                    <a:pt x="384810" y="161290"/>
                    <a:pt x="381000" y="162560"/>
                    <a:pt x="379730" y="166370"/>
                  </a:cubicBezTo>
                  <a:cubicBezTo>
                    <a:pt x="378460" y="168910"/>
                    <a:pt x="377190" y="170180"/>
                    <a:pt x="374650" y="172720"/>
                  </a:cubicBezTo>
                  <a:lnTo>
                    <a:pt x="355600" y="172720"/>
                  </a:lnTo>
                  <a:cubicBezTo>
                    <a:pt x="353060" y="172720"/>
                    <a:pt x="350520" y="172720"/>
                    <a:pt x="347980" y="173990"/>
                  </a:cubicBezTo>
                  <a:cubicBezTo>
                    <a:pt x="345440" y="173990"/>
                    <a:pt x="342900" y="175260"/>
                    <a:pt x="339090" y="176530"/>
                  </a:cubicBezTo>
                  <a:cubicBezTo>
                    <a:pt x="336550" y="177800"/>
                    <a:pt x="332740" y="180340"/>
                    <a:pt x="330200" y="181610"/>
                  </a:cubicBezTo>
                  <a:cubicBezTo>
                    <a:pt x="328930" y="182880"/>
                    <a:pt x="327660" y="182880"/>
                    <a:pt x="326390" y="182880"/>
                  </a:cubicBezTo>
                  <a:cubicBezTo>
                    <a:pt x="320040" y="182880"/>
                    <a:pt x="316230" y="186690"/>
                    <a:pt x="312420" y="190500"/>
                  </a:cubicBezTo>
                  <a:cubicBezTo>
                    <a:pt x="308610" y="193040"/>
                    <a:pt x="306070" y="196850"/>
                    <a:pt x="302260" y="199390"/>
                  </a:cubicBezTo>
                  <a:cubicBezTo>
                    <a:pt x="299720" y="200660"/>
                    <a:pt x="297180" y="201930"/>
                    <a:pt x="295910" y="203200"/>
                  </a:cubicBezTo>
                  <a:cubicBezTo>
                    <a:pt x="293370" y="204470"/>
                    <a:pt x="292100" y="207010"/>
                    <a:pt x="289560" y="207010"/>
                  </a:cubicBezTo>
                  <a:cubicBezTo>
                    <a:pt x="287020" y="208280"/>
                    <a:pt x="283210" y="208280"/>
                    <a:pt x="280670" y="207010"/>
                  </a:cubicBezTo>
                  <a:cubicBezTo>
                    <a:pt x="276860" y="204470"/>
                    <a:pt x="273050" y="207010"/>
                    <a:pt x="270510" y="208280"/>
                  </a:cubicBezTo>
                  <a:cubicBezTo>
                    <a:pt x="266700" y="209550"/>
                    <a:pt x="264160" y="212090"/>
                    <a:pt x="261620" y="213360"/>
                  </a:cubicBezTo>
                  <a:cubicBezTo>
                    <a:pt x="262890" y="214630"/>
                    <a:pt x="262890" y="215900"/>
                    <a:pt x="264160" y="217170"/>
                  </a:cubicBezTo>
                  <a:lnTo>
                    <a:pt x="260350" y="217170"/>
                  </a:lnTo>
                  <a:cubicBezTo>
                    <a:pt x="260350" y="218440"/>
                    <a:pt x="259080" y="219710"/>
                    <a:pt x="259080" y="220980"/>
                  </a:cubicBezTo>
                  <a:cubicBezTo>
                    <a:pt x="257810" y="220980"/>
                    <a:pt x="256540" y="219710"/>
                    <a:pt x="256540" y="219710"/>
                  </a:cubicBezTo>
                  <a:cubicBezTo>
                    <a:pt x="252730" y="222250"/>
                    <a:pt x="248920" y="224790"/>
                    <a:pt x="245110" y="226060"/>
                  </a:cubicBezTo>
                  <a:cubicBezTo>
                    <a:pt x="243840" y="226060"/>
                    <a:pt x="242570" y="227330"/>
                    <a:pt x="242570" y="227330"/>
                  </a:cubicBezTo>
                  <a:cubicBezTo>
                    <a:pt x="237490" y="226060"/>
                    <a:pt x="231140" y="227330"/>
                    <a:pt x="227330" y="223520"/>
                  </a:cubicBezTo>
                  <a:cubicBezTo>
                    <a:pt x="224790" y="220980"/>
                    <a:pt x="220980" y="219710"/>
                    <a:pt x="218440" y="217170"/>
                  </a:cubicBezTo>
                  <a:cubicBezTo>
                    <a:pt x="214630" y="214630"/>
                    <a:pt x="209550" y="215900"/>
                    <a:pt x="205740" y="222250"/>
                  </a:cubicBezTo>
                  <a:lnTo>
                    <a:pt x="187960" y="204470"/>
                  </a:lnTo>
                  <a:cubicBezTo>
                    <a:pt x="186690" y="205740"/>
                    <a:pt x="184150" y="207010"/>
                    <a:pt x="182880" y="208280"/>
                  </a:cubicBezTo>
                  <a:cubicBezTo>
                    <a:pt x="181610" y="208280"/>
                    <a:pt x="181610" y="209550"/>
                    <a:pt x="180340" y="209550"/>
                  </a:cubicBezTo>
                  <a:cubicBezTo>
                    <a:pt x="175260" y="210820"/>
                    <a:pt x="170180" y="212090"/>
                    <a:pt x="163830" y="213360"/>
                  </a:cubicBezTo>
                  <a:cubicBezTo>
                    <a:pt x="160020" y="214630"/>
                    <a:pt x="157480" y="215900"/>
                    <a:pt x="157480" y="220980"/>
                  </a:cubicBezTo>
                  <a:cubicBezTo>
                    <a:pt x="152400" y="223520"/>
                    <a:pt x="147320" y="222250"/>
                    <a:pt x="143510" y="227330"/>
                  </a:cubicBezTo>
                  <a:lnTo>
                    <a:pt x="139700" y="227330"/>
                  </a:lnTo>
                  <a:cubicBezTo>
                    <a:pt x="132080" y="223520"/>
                    <a:pt x="125730" y="224790"/>
                    <a:pt x="120650" y="231140"/>
                  </a:cubicBezTo>
                  <a:cubicBezTo>
                    <a:pt x="119380" y="232410"/>
                    <a:pt x="118110" y="232410"/>
                    <a:pt x="115570" y="232410"/>
                  </a:cubicBezTo>
                  <a:cubicBezTo>
                    <a:pt x="109220" y="231140"/>
                    <a:pt x="104140" y="234950"/>
                    <a:pt x="99060" y="238760"/>
                  </a:cubicBezTo>
                  <a:cubicBezTo>
                    <a:pt x="96520" y="241300"/>
                    <a:pt x="93980" y="242570"/>
                    <a:pt x="90170" y="242570"/>
                  </a:cubicBezTo>
                  <a:cubicBezTo>
                    <a:pt x="83820" y="243840"/>
                    <a:pt x="78740" y="243840"/>
                    <a:pt x="72390" y="243840"/>
                  </a:cubicBezTo>
                  <a:cubicBezTo>
                    <a:pt x="72390" y="243840"/>
                    <a:pt x="71120" y="243840"/>
                    <a:pt x="71120" y="245110"/>
                  </a:cubicBezTo>
                  <a:cubicBezTo>
                    <a:pt x="66040" y="251460"/>
                    <a:pt x="59690" y="251460"/>
                    <a:pt x="52070" y="251460"/>
                  </a:cubicBezTo>
                  <a:cubicBezTo>
                    <a:pt x="44450" y="251460"/>
                    <a:pt x="36830" y="252730"/>
                    <a:pt x="30480" y="259080"/>
                  </a:cubicBezTo>
                  <a:cubicBezTo>
                    <a:pt x="26670" y="262890"/>
                    <a:pt x="21590" y="265430"/>
                    <a:pt x="16510" y="269240"/>
                  </a:cubicBezTo>
                  <a:cubicBezTo>
                    <a:pt x="15240" y="269240"/>
                    <a:pt x="13970" y="270510"/>
                    <a:pt x="13970" y="270510"/>
                  </a:cubicBezTo>
                  <a:cubicBezTo>
                    <a:pt x="10160" y="270510"/>
                    <a:pt x="5080" y="269240"/>
                    <a:pt x="1270" y="269240"/>
                  </a:cubicBezTo>
                  <a:cubicBezTo>
                    <a:pt x="0" y="284480"/>
                    <a:pt x="2540" y="300990"/>
                    <a:pt x="3810" y="317500"/>
                  </a:cubicBezTo>
                  <a:close/>
                </a:path>
              </a:pathLst>
            </a:custGeom>
            <a:blipFill>
              <a:blip r:embed="rId6"/>
              <a:stretch>
                <a:fillRect l="0" t="-7471" r="0" b="-7471"/>
              </a:stretch>
            </a:blipFill>
          </p:spPr>
        </p:sp>
      </p:grpSp>
      <p:grpSp>
        <p:nvGrpSpPr>
          <p:cNvPr name="Group 11" id="11"/>
          <p:cNvGrpSpPr>
            <a:grpSpLocks noChangeAspect="true"/>
          </p:cNvGrpSpPr>
          <p:nvPr/>
        </p:nvGrpSpPr>
        <p:grpSpPr>
          <a:xfrm rot="0">
            <a:off x="6641578" y="2361651"/>
            <a:ext cx="4531179" cy="7880615"/>
            <a:chOff x="0" y="0"/>
            <a:chExt cx="3291840" cy="5725160"/>
          </a:xfrm>
        </p:grpSpPr>
        <p:sp>
          <p:nvSpPr>
            <p:cNvPr name="Freeform 12" id="12"/>
            <p:cNvSpPr/>
            <p:nvPr/>
          </p:nvSpPr>
          <p:spPr>
            <a:xfrm flipH="false" flipV="false" rot="0">
              <a:off x="38100" y="0"/>
              <a:ext cx="3252470" cy="1734820"/>
            </a:xfrm>
            <a:custGeom>
              <a:avLst/>
              <a:gdLst/>
              <a:ahLst/>
              <a:cxnLst/>
              <a:rect r="r" b="b" t="t" l="l"/>
              <a:pathLst>
                <a:path h="1734820" w="3252470">
                  <a:moveTo>
                    <a:pt x="3021330" y="0"/>
                  </a:moveTo>
                  <a:cubicBezTo>
                    <a:pt x="2995930" y="2540"/>
                    <a:pt x="2971800" y="6350"/>
                    <a:pt x="2946400" y="8890"/>
                  </a:cubicBezTo>
                  <a:cubicBezTo>
                    <a:pt x="2937510" y="10160"/>
                    <a:pt x="2927350" y="11430"/>
                    <a:pt x="2918460" y="12700"/>
                  </a:cubicBezTo>
                  <a:cubicBezTo>
                    <a:pt x="2905760" y="13970"/>
                    <a:pt x="2915920" y="12700"/>
                    <a:pt x="2918460" y="12700"/>
                  </a:cubicBezTo>
                  <a:cubicBezTo>
                    <a:pt x="2894330" y="16510"/>
                    <a:pt x="2871470" y="19050"/>
                    <a:pt x="2847340" y="22860"/>
                  </a:cubicBezTo>
                  <a:cubicBezTo>
                    <a:pt x="2815590" y="26670"/>
                    <a:pt x="2783840" y="30480"/>
                    <a:pt x="2752090" y="31750"/>
                  </a:cubicBezTo>
                  <a:cubicBezTo>
                    <a:pt x="2519680" y="46990"/>
                    <a:pt x="2286000" y="16510"/>
                    <a:pt x="2053590" y="15240"/>
                  </a:cubicBezTo>
                  <a:cubicBezTo>
                    <a:pt x="1816100" y="12700"/>
                    <a:pt x="1577340" y="13970"/>
                    <a:pt x="1339850" y="19050"/>
                  </a:cubicBezTo>
                  <a:cubicBezTo>
                    <a:pt x="892810" y="27940"/>
                    <a:pt x="445770" y="46990"/>
                    <a:pt x="0" y="49530"/>
                  </a:cubicBezTo>
                  <a:cubicBezTo>
                    <a:pt x="1270" y="480060"/>
                    <a:pt x="12700" y="911860"/>
                    <a:pt x="21590" y="1342390"/>
                  </a:cubicBezTo>
                  <a:cubicBezTo>
                    <a:pt x="24130" y="1470660"/>
                    <a:pt x="26670" y="1598930"/>
                    <a:pt x="27940" y="1725930"/>
                  </a:cubicBezTo>
                  <a:cubicBezTo>
                    <a:pt x="228600" y="1728470"/>
                    <a:pt x="427990" y="1734820"/>
                    <a:pt x="628650" y="1733550"/>
                  </a:cubicBezTo>
                  <a:cubicBezTo>
                    <a:pt x="871220" y="1732280"/>
                    <a:pt x="1113790" y="1714500"/>
                    <a:pt x="1356360" y="1710690"/>
                  </a:cubicBezTo>
                  <a:cubicBezTo>
                    <a:pt x="1596390" y="1706880"/>
                    <a:pt x="1835150" y="1711960"/>
                    <a:pt x="2075180" y="1715770"/>
                  </a:cubicBezTo>
                  <a:cubicBezTo>
                    <a:pt x="2316480" y="1719580"/>
                    <a:pt x="2559050" y="1720850"/>
                    <a:pt x="2800350" y="1713230"/>
                  </a:cubicBezTo>
                  <a:cubicBezTo>
                    <a:pt x="2917190" y="1709420"/>
                    <a:pt x="3034030" y="1705610"/>
                    <a:pt x="3150870" y="1709420"/>
                  </a:cubicBezTo>
                  <a:cubicBezTo>
                    <a:pt x="3185160" y="1710690"/>
                    <a:pt x="3218180" y="1710690"/>
                    <a:pt x="3252470" y="1711960"/>
                  </a:cubicBezTo>
                  <a:cubicBezTo>
                    <a:pt x="3247390" y="1141730"/>
                    <a:pt x="3233420" y="570230"/>
                    <a:pt x="3233420" y="0"/>
                  </a:cubicBezTo>
                  <a:lnTo>
                    <a:pt x="3021330" y="0"/>
                  </a:lnTo>
                  <a:close/>
                </a:path>
              </a:pathLst>
            </a:custGeom>
            <a:blipFill>
              <a:blip r:embed="rId7"/>
              <a:stretch>
                <a:fillRect l="0" t="-2698" r="0" b="-2698"/>
              </a:stretch>
            </a:blipFill>
          </p:spPr>
        </p:sp>
        <p:sp>
          <p:nvSpPr>
            <p:cNvPr name="Freeform 13" id="13"/>
            <p:cNvSpPr/>
            <p:nvPr/>
          </p:nvSpPr>
          <p:spPr>
            <a:xfrm flipH="false" flipV="false" rot="0">
              <a:off x="31750" y="2037080"/>
              <a:ext cx="3260090" cy="1697990"/>
            </a:xfrm>
            <a:custGeom>
              <a:avLst/>
              <a:gdLst/>
              <a:ahLst/>
              <a:cxnLst/>
              <a:rect r="r" b="b" t="t" l="l"/>
              <a:pathLst>
                <a:path h="1697990" w="3260090">
                  <a:moveTo>
                    <a:pt x="3260090" y="10160"/>
                  </a:moveTo>
                  <a:lnTo>
                    <a:pt x="3111500" y="6350"/>
                  </a:lnTo>
                  <a:cubicBezTo>
                    <a:pt x="2979420" y="3810"/>
                    <a:pt x="2847340" y="11430"/>
                    <a:pt x="2715260" y="13970"/>
                  </a:cubicBezTo>
                  <a:cubicBezTo>
                    <a:pt x="2233930" y="25400"/>
                    <a:pt x="1752600" y="0"/>
                    <a:pt x="1271270" y="11430"/>
                  </a:cubicBezTo>
                  <a:cubicBezTo>
                    <a:pt x="1028700" y="16510"/>
                    <a:pt x="786130" y="34290"/>
                    <a:pt x="543560" y="33020"/>
                  </a:cubicBezTo>
                  <a:cubicBezTo>
                    <a:pt x="374650" y="31750"/>
                    <a:pt x="205740" y="27940"/>
                    <a:pt x="36830" y="25400"/>
                  </a:cubicBezTo>
                  <a:cubicBezTo>
                    <a:pt x="38100" y="227330"/>
                    <a:pt x="36830" y="429260"/>
                    <a:pt x="31750" y="629920"/>
                  </a:cubicBezTo>
                  <a:cubicBezTo>
                    <a:pt x="26670" y="829310"/>
                    <a:pt x="16510" y="1028700"/>
                    <a:pt x="10160" y="1226820"/>
                  </a:cubicBezTo>
                  <a:cubicBezTo>
                    <a:pt x="6350" y="1372870"/>
                    <a:pt x="2540" y="1520190"/>
                    <a:pt x="0" y="1666240"/>
                  </a:cubicBezTo>
                  <a:cubicBezTo>
                    <a:pt x="242570" y="1663700"/>
                    <a:pt x="486410" y="1654810"/>
                    <a:pt x="728980" y="1648460"/>
                  </a:cubicBezTo>
                  <a:cubicBezTo>
                    <a:pt x="967740" y="1642110"/>
                    <a:pt x="1205230" y="1647190"/>
                    <a:pt x="1443990" y="1648460"/>
                  </a:cubicBezTo>
                  <a:cubicBezTo>
                    <a:pt x="1680210" y="1648460"/>
                    <a:pt x="1916430" y="1642110"/>
                    <a:pt x="2153920" y="1643380"/>
                  </a:cubicBezTo>
                  <a:cubicBezTo>
                    <a:pt x="2387600" y="1643380"/>
                    <a:pt x="2620010" y="1653540"/>
                    <a:pt x="2851150" y="1680210"/>
                  </a:cubicBezTo>
                  <a:cubicBezTo>
                    <a:pt x="2959100" y="1692910"/>
                    <a:pt x="3068320" y="1697990"/>
                    <a:pt x="3177540" y="1696720"/>
                  </a:cubicBezTo>
                  <a:cubicBezTo>
                    <a:pt x="3188970" y="1696720"/>
                    <a:pt x="3200400" y="1696720"/>
                    <a:pt x="3211830" y="1695450"/>
                  </a:cubicBezTo>
                  <a:lnTo>
                    <a:pt x="3219450" y="1474470"/>
                  </a:lnTo>
                  <a:cubicBezTo>
                    <a:pt x="3227070" y="1287780"/>
                    <a:pt x="3238500" y="1099820"/>
                    <a:pt x="3247391" y="913130"/>
                  </a:cubicBezTo>
                  <a:cubicBezTo>
                    <a:pt x="3256281" y="722630"/>
                    <a:pt x="3258820" y="532130"/>
                    <a:pt x="3260091" y="341630"/>
                  </a:cubicBezTo>
                  <a:lnTo>
                    <a:pt x="3260091" y="10160"/>
                  </a:lnTo>
                  <a:close/>
                </a:path>
              </a:pathLst>
            </a:custGeom>
            <a:blipFill>
              <a:blip r:embed="rId8"/>
              <a:stretch>
                <a:fillRect l="0" t="-4154" r="0" b="-4154"/>
              </a:stretch>
            </a:blipFill>
          </p:spPr>
        </p:sp>
        <p:sp>
          <p:nvSpPr>
            <p:cNvPr name="Freeform 14" id="14"/>
            <p:cNvSpPr/>
            <p:nvPr/>
          </p:nvSpPr>
          <p:spPr>
            <a:xfrm flipH="false" flipV="false" rot="0">
              <a:off x="-3810" y="3986530"/>
              <a:ext cx="3270250" cy="1742440"/>
            </a:xfrm>
            <a:custGeom>
              <a:avLst/>
              <a:gdLst/>
              <a:ahLst/>
              <a:cxnLst/>
              <a:rect r="r" b="b" t="t" l="l"/>
              <a:pathLst>
                <a:path h="1742440" w="3270250">
                  <a:moveTo>
                    <a:pt x="3267710" y="727710"/>
                  </a:moveTo>
                  <a:cubicBezTo>
                    <a:pt x="3267710" y="549910"/>
                    <a:pt x="3247390" y="372110"/>
                    <a:pt x="3243580" y="193040"/>
                  </a:cubicBezTo>
                  <a:cubicBezTo>
                    <a:pt x="3243580" y="153670"/>
                    <a:pt x="3242310" y="114300"/>
                    <a:pt x="3242310" y="74930"/>
                  </a:cubicBezTo>
                  <a:cubicBezTo>
                    <a:pt x="3224530" y="74930"/>
                    <a:pt x="3206750" y="76200"/>
                    <a:pt x="3188970" y="76200"/>
                  </a:cubicBezTo>
                  <a:cubicBezTo>
                    <a:pt x="3064510" y="76200"/>
                    <a:pt x="2942590" y="64770"/>
                    <a:pt x="2819400" y="50800"/>
                  </a:cubicBezTo>
                  <a:cubicBezTo>
                    <a:pt x="2348230" y="0"/>
                    <a:pt x="1873250" y="31750"/>
                    <a:pt x="1400810" y="26670"/>
                  </a:cubicBezTo>
                  <a:cubicBezTo>
                    <a:pt x="1159510" y="24130"/>
                    <a:pt x="919480" y="22861"/>
                    <a:pt x="678180" y="30480"/>
                  </a:cubicBezTo>
                  <a:cubicBezTo>
                    <a:pt x="462280" y="36830"/>
                    <a:pt x="246380" y="44450"/>
                    <a:pt x="29210" y="45720"/>
                  </a:cubicBezTo>
                  <a:cubicBezTo>
                    <a:pt x="24130" y="416561"/>
                    <a:pt x="20320" y="787400"/>
                    <a:pt x="10160" y="1156970"/>
                  </a:cubicBezTo>
                  <a:cubicBezTo>
                    <a:pt x="5080" y="1341120"/>
                    <a:pt x="0" y="1526540"/>
                    <a:pt x="3810" y="1710690"/>
                  </a:cubicBezTo>
                  <a:cubicBezTo>
                    <a:pt x="266700" y="1710690"/>
                    <a:pt x="528320" y="1715770"/>
                    <a:pt x="791210" y="1720850"/>
                  </a:cubicBezTo>
                  <a:cubicBezTo>
                    <a:pt x="1275080" y="1731010"/>
                    <a:pt x="1760220" y="1742440"/>
                    <a:pt x="2244090" y="1732280"/>
                  </a:cubicBezTo>
                  <a:cubicBezTo>
                    <a:pt x="2585720" y="1724660"/>
                    <a:pt x="2928620" y="1717040"/>
                    <a:pt x="3270250" y="1713230"/>
                  </a:cubicBezTo>
                  <a:cubicBezTo>
                    <a:pt x="3218180" y="1389380"/>
                    <a:pt x="3268980" y="1055370"/>
                    <a:pt x="3267710" y="727710"/>
                  </a:cubicBezTo>
                  <a:close/>
                </a:path>
              </a:pathLst>
            </a:custGeom>
            <a:blipFill>
              <a:blip r:embed="rId9"/>
              <a:stretch>
                <a:fillRect l="0" t="-3532" r="0" b="-3532"/>
              </a:stretch>
            </a:blipFill>
          </p:spPr>
        </p:sp>
      </p:grpSp>
      <p:sp>
        <p:nvSpPr>
          <p:cNvPr name="TextBox 15" id="15"/>
          <p:cNvSpPr txBox="true"/>
          <p:nvPr/>
        </p:nvSpPr>
        <p:spPr>
          <a:xfrm rot="0">
            <a:off x="3257124" y="197238"/>
            <a:ext cx="10555724" cy="1846580"/>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Дослідження вікових дубів Павлівської балки</a:t>
            </a:r>
          </a:p>
        </p:txBody>
      </p:sp>
    </p:spTree>
  </p:cSld>
  <p:clrMapOvr>
    <a:masterClrMapping/>
  </p:clrMapOvr>
  <p:transition spd="fast">
    <p:push dir="l"/>
  </p:transition>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TextBox 7" id="7"/>
          <p:cNvSpPr txBox="true"/>
          <p:nvPr/>
        </p:nvSpPr>
        <p:spPr>
          <a:xfrm rot="0">
            <a:off x="2855808" y="197238"/>
            <a:ext cx="12576384" cy="2075814"/>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Характеристика дерев</a:t>
            </a:r>
          </a:p>
          <a:p>
            <a:pPr algn="ctr">
              <a:lnSpc>
                <a:spcPts val="5399"/>
              </a:lnSpc>
            </a:pPr>
          </a:p>
        </p:txBody>
      </p:sp>
      <p:sp>
        <p:nvSpPr>
          <p:cNvPr name="Freeform 8" id="8"/>
          <p:cNvSpPr/>
          <p:nvPr/>
        </p:nvSpPr>
        <p:spPr>
          <a:xfrm flipH="false" flipV="false" rot="0">
            <a:off x="3779176" y="1449935"/>
            <a:ext cx="10728411" cy="8837065"/>
          </a:xfrm>
          <a:custGeom>
            <a:avLst/>
            <a:gdLst/>
            <a:ahLst/>
            <a:cxnLst/>
            <a:rect r="r" b="b" t="t" l="l"/>
            <a:pathLst>
              <a:path h="8837065" w="10728411">
                <a:moveTo>
                  <a:pt x="0" y="0"/>
                </a:moveTo>
                <a:lnTo>
                  <a:pt x="10728411" y="0"/>
                </a:lnTo>
                <a:lnTo>
                  <a:pt x="10728411" y="8837065"/>
                </a:lnTo>
                <a:lnTo>
                  <a:pt x="0" y="8837065"/>
                </a:lnTo>
                <a:lnTo>
                  <a:pt x="0" y="0"/>
                </a:lnTo>
                <a:close/>
              </a:path>
            </a:pathLst>
          </a:custGeom>
          <a:blipFill>
            <a:blip r:embed="rId5"/>
            <a:stretch>
              <a:fillRect l="-3360" t="0" r="-3360" b="0"/>
            </a:stretch>
          </a:blipFill>
        </p:spPr>
      </p:sp>
      <p:grpSp>
        <p:nvGrpSpPr>
          <p:cNvPr name="Group 9" id="9"/>
          <p:cNvGrpSpPr/>
          <p:nvPr/>
        </p:nvGrpSpPr>
        <p:grpSpPr>
          <a:xfrm rot="0">
            <a:off x="382614" y="2675620"/>
            <a:ext cx="3396562" cy="5246370"/>
            <a:chOff x="0" y="0"/>
            <a:chExt cx="2192020" cy="3385820"/>
          </a:xfrm>
        </p:grpSpPr>
        <p:sp>
          <p:nvSpPr>
            <p:cNvPr name="Freeform 10" id="10"/>
            <p:cNvSpPr/>
            <p:nvPr/>
          </p:nvSpPr>
          <p:spPr>
            <a:xfrm flipH="false" flipV="false" rot="0">
              <a:off x="1270" y="0"/>
              <a:ext cx="2194560" cy="3388360"/>
            </a:xfrm>
            <a:custGeom>
              <a:avLst/>
              <a:gdLst/>
              <a:ahLst/>
              <a:cxnLst/>
              <a:rect r="r" b="b" t="t" l="l"/>
              <a:pathLst>
                <a:path h="3388360" w="2194560">
                  <a:moveTo>
                    <a:pt x="3810" y="317500"/>
                  </a:moveTo>
                  <a:cubicBezTo>
                    <a:pt x="13970" y="425450"/>
                    <a:pt x="16510" y="533400"/>
                    <a:pt x="17780" y="642620"/>
                  </a:cubicBezTo>
                  <a:cubicBezTo>
                    <a:pt x="24130" y="1036320"/>
                    <a:pt x="21590" y="1430020"/>
                    <a:pt x="17780" y="1823720"/>
                  </a:cubicBezTo>
                  <a:cubicBezTo>
                    <a:pt x="13970" y="2218690"/>
                    <a:pt x="8890" y="2613660"/>
                    <a:pt x="8890" y="3009900"/>
                  </a:cubicBezTo>
                  <a:cubicBezTo>
                    <a:pt x="8890" y="3013710"/>
                    <a:pt x="8890" y="3017520"/>
                    <a:pt x="7620" y="3021330"/>
                  </a:cubicBezTo>
                  <a:cubicBezTo>
                    <a:pt x="11430" y="3022600"/>
                    <a:pt x="15240" y="3025140"/>
                    <a:pt x="19050" y="3027680"/>
                  </a:cubicBezTo>
                  <a:cubicBezTo>
                    <a:pt x="24130" y="3031490"/>
                    <a:pt x="27940" y="3037840"/>
                    <a:pt x="33020" y="3044190"/>
                  </a:cubicBezTo>
                  <a:cubicBezTo>
                    <a:pt x="44450" y="3058160"/>
                    <a:pt x="55880" y="3072130"/>
                    <a:pt x="66040" y="3086100"/>
                  </a:cubicBezTo>
                  <a:cubicBezTo>
                    <a:pt x="77470" y="3102610"/>
                    <a:pt x="88900" y="3117850"/>
                    <a:pt x="100330" y="3134360"/>
                  </a:cubicBezTo>
                  <a:cubicBezTo>
                    <a:pt x="105410" y="3141980"/>
                    <a:pt x="110490" y="3149600"/>
                    <a:pt x="115570" y="3155950"/>
                  </a:cubicBezTo>
                  <a:cubicBezTo>
                    <a:pt x="119380" y="3161030"/>
                    <a:pt x="125730" y="3163570"/>
                    <a:pt x="129540" y="3167380"/>
                  </a:cubicBezTo>
                  <a:cubicBezTo>
                    <a:pt x="142240" y="3177540"/>
                    <a:pt x="156210" y="3187700"/>
                    <a:pt x="168910" y="3197860"/>
                  </a:cubicBezTo>
                  <a:cubicBezTo>
                    <a:pt x="181610" y="3208020"/>
                    <a:pt x="194310" y="3216910"/>
                    <a:pt x="209550" y="3223260"/>
                  </a:cubicBezTo>
                  <a:cubicBezTo>
                    <a:pt x="243840" y="3238500"/>
                    <a:pt x="276860" y="3255010"/>
                    <a:pt x="311150" y="3270250"/>
                  </a:cubicBezTo>
                  <a:cubicBezTo>
                    <a:pt x="330200" y="3279140"/>
                    <a:pt x="349250" y="3286760"/>
                    <a:pt x="369570" y="3295650"/>
                  </a:cubicBezTo>
                  <a:cubicBezTo>
                    <a:pt x="370840" y="3296920"/>
                    <a:pt x="374650" y="3295650"/>
                    <a:pt x="375920" y="3295650"/>
                  </a:cubicBezTo>
                  <a:lnTo>
                    <a:pt x="383540" y="3295650"/>
                  </a:lnTo>
                  <a:lnTo>
                    <a:pt x="384810" y="3296920"/>
                  </a:lnTo>
                  <a:cubicBezTo>
                    <a:pt x="387350" y="3290570"/>
                    <a:pt x="389890" y="3285490"/>
                    <a:pt x="393700" y="3279140"/>
                  </a:cubicBezTo>
                  <a:cubicBezTo>
                    <a:pt x="397510" y="3274060"/>
                    <a:pt x="400050" y="3265170"/>
                    <a:pt x="408940" y="3265170"/>
                  </a:cubicBezTo>
                  <a:cubicBezTo>
                    <a:pt x="408940" y="3265170"/>
                    <a:pt x="410210" y="3265170"/>
                    <a:pt x="410210" y="3263900"/>
                  </a:cubicBezTo>
                  <a:cubicBezTo>
                    <a:pt x="414020" y="3257550"/>
                    <a:pt x="420370" y="3256280"/>
                    <a:pt x="427990" y="3255010"/>
                  </a:cubicBezTo>
                  <a:cubicBezTo>
                    <a:pt x="435610" y="3253740"/>
                    <a:pt x="441960" y="3249930"/>
                    <a:pt x="448310" y="3247390"/>
                  </a:cubicBezTo>
                  <a:cubicBezTo>
                    <a:pt x="449580" y="3247390"/>
                    <a:pt x="449580" y="3246120"/>
                    <a:pt x="450850" y="3246120"/>
                  </a:cubicBezTo>
                  <a:cubicBezTo>
                    <a:pt x="459740" y="3248660"/>
                    <a:pt x="466090" y="3242310"/>
                    <a:pt x="473710" y="3239770"/>
                  </a:cubicBezTo>
                  <a:lnTo>
                    <a:pt x="474980" y="3239770"/>
                  </a:lnTo>
                  <a:cubicBezTo>
                    <a:pt x="482600" y="3239770"/>
                    <a:pt x="488950" y="3235960"/>
                    <a:pt x="496570" y="3234690"/>
                  </a:cubicBezTo>
                  <a:cubicBezTo>
                    <a:pt x="502920" y="3233420"/>
                    <a:pt x="509270" y="3233420"/>
                    <a:pt x="515620" y="3229610"/>
                  </a:cubicBezTo>
                  <a:cubicBezTo>
                    <a:pt x="521970" y="3225800"/>
                    <a:pt x="529590" y="3223260"/>
                    <a:pt x="535940" y="3220720"/>
                  </a:cubicBezTo>
                  <a:cubicBezTo>
                    <a:pt x="542290" y="3218180"/>
                    <a:pt x="548640" y="3216910"/>
                    <a:pt x="554990" y="3214370"/>
                  </a:cubicBezTo>
                  <a:lnTo>
                    <a:pt x="561340" y="3214370"/>
                  </a:lnTo>
                  <a:cubicBezTo>
                    <a:pt x="567690" y="3214370"/>
                    <a:pt x="572770" y="3214370"/>
                    <a:pt x="577850" y="3210560"/>
                  </a:cubicBezTo>
                  <a:lnTo>
                    <a:pt x="580390" y="3210560"/>
                  </a:lnTo>
                  <a:cubicBezTo>
                    <a:pt x="586740" y="3210560"/>
                    <a:pt x="594360" y="3211830"/>
                    <a:pt x="600710" y="3211830"/>
                  </a:cubicBezTo>
                  <a:lnTo>
                    <a:pt x="605790" y="3211830"/>
                  </a:lnTo>
                  <a:cubicBezTo>
                    <a:pt x="612140" y="3210560"/>
                    <a:pt x="614680" y="3215640"/>
                    <a:pt x="618490" y="3218180"/>
                  </a:cubicBezTo>
                  <a:cubicBezTo>
                    <a:pt x="624840" y="3225800"/>
                    <a:pt x="632460" y="3227070"/>
                    <a:pt x="642620" y="3225800"/>
                  </a:cubicBezTo>
                  <a:cubicBezTo>
                    <a:pt x="651510" y="3224530"/>
                    <a:pt x="659130" y="3223260"/>
                    <a:pt x="668020" y="3223260"/>
                  </a:cubicBezTo>
                  <a:cubicBezTo>
                    <a:pt x="671830" y="3223260"/>
                    <a:pt x="676910" y="3224530"/>
                    <a:pt x="680720" y="3225800"/>
                  </a:cubicBezTo>
                  <a:cubicBezTo>
                    <a:pt x="684530" y="3227070"/>
                    <a:pt x="687070" y="3228340"/>
                    <a:pt x="690880" y="3229610"/>
                  </a:cubicBezTo>
                  <a:lnTo>
                    <a:pt x="694690" y="3233420"/>
                  </a:lnTo>
                  <a:cubicBezTo>
                    <a:pt x="694690" y="3233420"/>
                    <a:pt x="695960" y="3237230"/>
                    <a:pt x="697230" y="3238500"/>
                  </a:cubicBezTo>
                  <a:cubicBezTo>
                    <a:pt x="699770" y="3239770"/>
                    <a:pt x="702310" y="3239770"/>
                    <a:pt x="703580" y="3241040"/>
                  </a:cubicBezTo>
                  <a:lnTo>
                    <a:pt x="704850" y="3242310"/>
                  </a:lnTo>
                  <a:cubicBezTo>
                    <a:pt x="711200" y="3238500"/>
                    <a:pt x="713740" y="3244850"/>
                    <a:pt x="717550" y="3246120"/>
                  </a:cubicBezTo>
                  <a:cubicBezTo>
                    <a:pt x="722630" y="3248660"/>
                    <a:pt x="726440" y="3251200"/>
                    <a:pt x="731520" y="3255010"/>
                  </a:cubicBezTo>
                  <a:cubicBezTo>
                    <a:pt x="731520" y="3253740"/>
                    <a:pt x="731520" y="3252470"/>
                    <a:pt x="732790" y="3251200"/>
                  </a:cubicBezTo>
                  <a:cubicBezTo>
                    <a:pt x="740410" y="3252470"/>
                    <a:pt x="749300" y="3252470"/>
                    <a:pt x="756920" y="3257550"/>
                  </a:cubicBezTo>
                  <a:cubicBezTo>
                    <a:pt x="758190" y="3255010"/>
                    <a:pt x="760730" y="3252470"/>
                    <a:pt x="763270" y="3249930"/>
                  </a:cubicBezTo>
                  <a:cubicBezTo>
                    <a:pt x="763270" y="3249930"/>
                    <a:pt x="763270" y="3248660"/>
                    <a:pt x="764540" y="3248660"/>
                  </a:cubicBezTo>
                  <a:cubicBezTo>
                    <a:pt x="770890" y="3247390"/>
                    <a:pt x="774700" y="3243580"/>
                    <a:pt x="775970" y="3237230"/>
                  </a:cubicBezTo>
                  <a:cubicBezTo>
                    <a:pt x="777240" y="3234690"/>
                    <a:pt x="777240" y="3232150"/>
                    <a:pt x="777240" y="3230880"/>
                  </a:cubicBezTo>
                  <a:cubicBezTo>
                    <a:pt x="782320" y="3228340"/>
                    <a:pt x="786130" y="3225800"/>
                    <a:pt x="791210" y="3223260"/>
                  </a:cubicBezTo>
                  <a:lnTo>
                    <a:pt x="791210" y="3220720"/>
                  </a:lnTo>
                  <a:cubicBezTo>
                    <a:pt x="787400" y="3214370"/>
                    <a:pt x="787400" y="3213100"/>
                    <a:pt x="793750" y="3210560"/>
                  </a:cubicBezTo>
                  <a:cubicBezTo>
                    <a:pt x="795020" y="3209290"/>
                    <a:pt x="795020" y="3208020"/>
                    <a:pt x="796290" y="3208020"/>
                  </a:cubicBezTo>
                  <a:cubicBezTo>
                    <a:pt x="798830" y="3206750"/>
                    <a:pt x="801370" y="3205480"/>
                    <a:pt x="802640" y="3204210"/>
                  </a:cubicBezTo>
                  <a:cubicBezTo>
                    <a:pt x="802640" y="3204210"/>
                    <a:pt x="802640" y="3205480"/>
                    <a:pt x="803910" y="3205480"/>
                  </a:cubicBezTo>
                  <a:lnTo>
                    <a:pt x="803910" y="3202940"/>
                  </a:lnTo>
                  <a:cubicBezTo>
                    <a:pt x="811530" y="3200400"/>
                    <a:pt x="819150" y="3197860"/>
                    <a:pt x="826770" y="3194050"/>
                  </a:cubicBezTo>
                  <a:cubicBezTo>
                    <a:pt x="830580" y="3191510"/>
                    <a:pt x="834390" y="3190240"/>
                    <a:pt x="839470" y="3192780"/>
                  </a:cubicBezTo>
                  <a:cubicBezTo>
                    <a:pt x="842010" y="3194050"/>
                    <a:pt x="844550" y="3192780"/>
                    <a:pt x="847090" y="3191510"/>
                  </a:cubicBezTo>
                  <a:cubicBezTo>
                    <a:pt x="853440" y="3188970"/>
                    <a:pt x="859790" y="3187700"/>
                    <a:pt x="866140" y="3185160"/>
                  </a:cubicBezTo>
                  <a:cubicBezTo>
                    <a:pt x="871220" y="3183890"/>
                    <a:pt x="875030" y="3181350"/>
                    <a:pt x="880110" y="3178810"/>
                  </a:cubicBezTo>
                  <a:cubicBezTo>
                    <a:pt x="880110" y="3178810"/>
                    <a:pt x="881380" y="3176270"/>
                    <a:pt x="880110" y="3175000"/>
                  </a:cubicBezTo>
                  <a:cubicBezTo>
                    <a:pt x="880110" y="3173730"/>
                    <a:pt x="878840" y="3171190"/>
                    <a:pt x="878840" y="3169920"/>
                  </a:cubicBezTo>
                  <a:cubicBezTo>
                    <a:pt x="882650" y="3167380"/>
                    <a:pt x="885190" y="3164840"/>
                    <a:pt x="887730" y="3164840"/>
                  </a:cubicBezTo>
                  <a:cubicBezTo>
                    <a:pt x="891540" y="3163570"/>
                    <a:pt x="896620" y="3163570"/>
                    <a:pt x="901700" y="3162300"/>
                  </a:cubicBezTo>
                  <a:cubicBezTo>
                    <a:pt x="905510" y="3150870"/>
                    <a:pt x="913130" y="3148330"/>
                    <a:pt x="922020" y="3152140"/>
                  </a:cubicBezTo>
                  <a:lnTo>
                    <a:pt x="924560" y="3149600"/>
                  </a:lnTo>
                  <a:cubicBezTo>
                    <a:pt x="925830" y="3150870"/>
                    <a:pt x="925830" y="3150870"/>
                    <a:pt x="925830" y="3152140"/>
                  </a:cubicBezTo>
                  <a:cubicBezTo>
                    <a:pt x="929640" y="3149600"/>
                    <a:pt x="933450" y="3147060"/>
                    <a:pt x="937260" y="3145790"/>
                  </a:cubicBezTo>
                  <a:cubicBezTo>
                    <a:pt x="941070" y="3143250"/>
                    <a:pt x="944880" y="3140710"/>
                    <a:pt x="949960" y="3143250"/>
                  </a:cubicBezTo>
                  <a:cubicBezTo>
                    <a:pt x="949960" y="3136900"/>
                    <a:pt x="953770" y="3136900"/>
                    <a:pt x="957580" y="3138170"/>
                  </a:cubicBezTo>
                  <a:cubicBezTo>
                    <a:pt x="960120" y="3138170"/>
                    <a:pt x="963930" y="3136900"/>
                    <a:pt x="966470" y="3135630"/>
                  </a:cubicBezTo>
                  <a:cubicBezTo>
                    <a:pt x="967740" y="3135630"/>
                    <a:pt x="970280" y="3134360"/>
                    <a:pt x="971550" y="3135630"/>
                  </a:cubicBezTo>
                  <a:cubicBezTo>
                    <a:pt x="976630" y="3139440"/>
                    <a:pt x="984250" y="3140710"/>
                    <a:pt x="989330" y="3147060"/>
                  </a:cubicBezTo>
                  <a:cubicBezTo>
                    <a:pt x="993140" y="3152140"/>
                    <a:pt x="999490" y="3154680"/>
                    <a:pt x="1002030" y="3162300"/>
                  </a:cubicBezTo>
                  <a:cubicBezTo>
                    <a:pt x="1003300" y="3164840"/>
                    <a:pt x="1008380" y="3167380"/>
                    <a:pt x="1010920" y="3168650"/>
                  </a:cubicBezTo>
                  <a:cubicBezTo>
                    <a:pt x="1010920" y="3168650"/>
                    <a:pt x="1012190" y="3168650"/>
                    <a:pt x="1013460" y="3169920"/>
                  </a:cubicBezTo>
                  <a:cubicBezTo>
                    <a:pt x="1014730" y="3173730"/>
                    <a:pt x="1018540" y="3172460"/>
                    <a:pt x="1021080" y="3171190"/>
                  </a:cubicBezTo>
                  <a:cubicBezTo>
                    <a:pt x="1023620" y="3171190"/>
                    <a:pt x="1026160" y="3169920"/>
                    <a:pt x="1027430" y="3173730"/>
                  </a:cubicBezTo>
                  <a:cubicBezTo>
                    <a:pt x="1027430" y="3175000"/>
                    <a:pt x="1031240" y="3176270"/>
                    <a:pt x="1032510" y="3177540"/>
                  </a:cubicBezTo>
                  <a:cubicBezTo>
                    <a:pt x="1036320" y="3180080"/>
                    <a:pt x="1040130" y="3182620"/>
                    <a:pt x="1042670" y="3185160"/>
                  </a:cubicBezTo>
                  <a:cubicBezTo>
                    <a:pt x="1043940" y="3186430"/>
                    <a:pt x="1045210" y="3187700"/>
                    <a:pt x="1045210" y="3188970"/>
                  </a:cubicBezTo>
                  <a:cubicBezTo>
                    <a:pt x="1045210" y="3192780"/>
                    <a:pt x="1049020" y="3195320"/>
                    <a:pt x="1052830" y="3195320"/>
                  </a:cubicBezTo>
                  <a:cubicBezTo>
                    <a:pt x="1057910" y="3196590"/>
                    <a:pt x="1061720" y="3196590"/>
                    <a:pt x="1066800" y="3197860"/>
                  </a:cubicBezTo>
                  <a:cubicBezTo>
                    <a:pt x="1068070" y="3197860"/>
                    <a:pt x="1068070" y="3200400"/>
                    <a:pt x="1069340" y="3200400"/>
                  </a:cubicBezTo>
                  <a:cubicBezTo>
                    <a:pt x="1070610" y="3202940"/>
                    <a:pt x="1071880" y="3206750"/>
                    <a:pt x="1076960" y="3204210"/>
                  </a:cubicBezTo>
                  <a:cubicBezTo>
                    <a:pt x="1079500" y="3202940"/>
                    <a:pt x="1087120" y="3205480"/>
                    <a:pt x="1088390" y="3208020"/>
                  </a:cubicBezTo>
                  <a:cubicBezTo>
                    <a:pt x="1090930" y="3216910"/>
                    <a:pt x="1099820" y="3216910"/>
                    <a:pt x="1106170" y="3219450"/>
                  </a:cubicBezTo>
                  <a:cubicBezTo>
                    <a:pt x="1107440" y="3219450"/>
                    <a:pt x="1108710" y="3219450"/>
                    <a:pt x="1108710" y="3220720"/>
                  </a:cubicBezTo>
                  <a:cubicBezTo>
                    <a:pt x="1112520" y="3225800"/>
                    <a:pt x="1117600" y="3227070"/>
                    <a:pt x="1122680" y="3229610"/>
                  </a:cubicBezTo>
                  <a:cubicBezTo>
                    <a:pt x="1127760" y="3232150"/>
                    <a:pt x="1132840" y="3237230"/>
                    <a:pt x="1137920" y="3242310"/>
                  </a:cubicBezTo>
                  <a:lnTo>
                    <a:pt x="1144270" y="3248660"/>
                  </a:lnTo>
                  <a:cubicBezTo>
                    <a:pt x="1145540" y="3249930"/>
                    <a:pt x="1146810" y="3249930"/>
                    <a:pt x="1148080" y="3249930"/>
                  </a:cubicBezTo>
                  <a:cubicBezTo>
                    <a:pt x="1151890" y="3249930"/>
                    <a:pt x="1155700" y="3248660"/>
                    <a:pt x="1158240" y="3252470"/>
                  </a:cubicBezTo>
                  <a:cubicBezTo>
                    <a:pt x="1158240" y="3252470"/>
                    <a:pt x="1159510" y="3253740"/>
                    <a:pt x="1160780" y="3253740"/>
                  </a:cubicBezTo>
                  <a:cubicBezTo>
                    <a:pt x="1170940" y="3252470"/>
                    <a:pt x="1177290" y="3258820"/>
                    <a:pt x="1183640" y="3265170"/>
                  </a:cubicBezTo>
                  <a:cubicBezTo>
                    <a:pt x="1186180" y="3267710"/>
                    <a:pt x="1191260" y="3268980"/>
                    <a:pt x="1193800" y="3268980"/>
                  </a:cubicBezTo>
                  <a:cubicBezTo>
                    <a:pt x="1201420" y="3271520"/>
                    <a:pt x="1210310" y="3272790"/>
                    <a:pt x="1216660" y="3277870"/>
                  </a:cubicBezTo>
                  <a:cubicBezTo>
                    <a:pt x="1220470" y="3280410"/>
                    <a:pt x="1225550" y="3284220"/>
                    <a:pt x="1229360" y="3284220"/>
                  </a:cubicBezTo>
                  <a:cubicBezTo>
                    <a:pt x="1235710" y="3284220"/>
                    <a:pt x="1238250" y="3289300"/>
                    <a:pt x="1240790" y="3293110"/>
                  </a:cubicBezTo>
                  <a:cubicBezTo>
                    <a:pt x="1248410" y="3294380"/>
                    <a:pt x="1256030" y="3294380"/>
                    <a:pt x="1259840" y="3302000"/>
                  </a:cubicBezTo>
                  <a:cubicBezTo>
                    <a:pt x="1259840" y="3303270"/>
                    <a:pt x="1261110" y="3303270"/>
                    <a:pt x="1262380" y="3303270"/>
                  </a:cubicBezTo>
                  <a:cubicBezTo>
                    <a:pt x="1267460" y="3304540"/>
                    <a:pt x="1272540" y="3305810"/>
                    <a:pt x="1277620" y="3308350"/>
                  </a:cubicBezTo>
                  <a:cubicBezTo>
                    <a:pt x="1280160" y="3309620"/>
                    <a:pt x="1282700" y="3312160"/>
                    <a:pt x="1286510" y="3314700"/>
                  </a:cubicBezTo>
                  <a:cubicBezTo>
                    <a:pt x="1287780" y="3314700"/>
                    <a:pt x="1287780" y="3315970"/>
                    <a:pt x="1289050" y="3315970"/>
                  </a:cubicBezTo>
                  <a:cubicBezTo>
                    <a:pt x="1297940" y="3315970"/>
                    <a:pt x="1300480" y="3322320"/>
                    <a:pt x="1305560" y="3327400"/>
                  </a:cubicBezTo>
                  <a:cubicBezTo>
                    <a:pt x="1313180" y="3333750"/>
                    <a:pt x="1322070" y="3340100"/>
                    <a:pt x="1328420" y="3347720"/>
                  </a:cubicBezTo>
                  <a:cubicBezTo>
                    <a:pt x="1332230" y="3352800"/>
                    <a:pt x="1338580" y="3355340"/>
                    <a:pt x="1342390" y="3357880"/>
                  </a:cubicBezTo>
                  <a:lnTo>
                    <a:pt x="1350010" y="3361690"/>
                  </a:lnTo>
                  <a:cubicBezTo>
                    <a:pt x="1352550" y="3364230"/>
                    <a:pt x="1355090" y="3366770"/>
                    <a:pt x="1358900" y="3369310"/>
                  </a:cubicBezTo>
                  <a:cubicBezTo>
                    <a:pt x="1362710" y="3370580"/>
                    <a:pt x="1363980" y="3375660"/>
                    <a:pt x="1369060" y="3374390"/>
                  </a:cubicBezTo>
                  <a:cubicBezTo>
                    <a:pt x="1371600" y="3374390"/>
                    <a:pt x="1374140" y="3375660"/>
                    <a:pt x="1376680" y="3376930"/>
                  </a:cubicBezTo>
                  <a:cubicBezTo>
                    <a:pt x="1380490" y="3379470"/>
                    <a:pt x="1381760" y="3382010"/>
                    <a:pt x="1386840" y="3382010"/>
                  </a:cubicBezTo>
                  <a:cubicBezTo>
                    <a:pt x="1389380" y="3382010"/>
                    <a:pt x="1391920" y="3384550"/>
                    <a:pt x="1393190" y="3385820"/>
                  </a:cubicBezTo>
                  <a:cubicBezTo>
                    <a:pt x="1399540" y="3388360"/>
                    <a:pt x="1405890" y="3388360"/>
                    <a:pt x="1409700" y="3380740"/>
                  </a:cubicBezTo>
                  <a:lnTo>
                    <a:pt x="1410970" y="3379470"/>
                  </a:lnTo>
                  <a:cubicBezTo>
                    <a:pt x="1416050" y="3382010"/>
                    <a:pt x="1416050" y="3376930"/>
                    <a:pt x="1417320" y="3374390"/>
                  </a:cubicBezTo>
                  <a:cubicBezTo>
                    <a:pt x="1418590" y="3373120"/>
                    <a:pt x="1421130" y="3371850"/>
                    <a:pt x="1422400" y="3370580"/>
                  </a:cubicBezTo>
                  <a:cubicBezTo>
                    <a:pt x="1424940" y="3368040"/>
                    <a:pt x="1427480" y="3366770"/>
                    <a:pt x="1431290" y="3364230"/>
                  </a:cubicBezTo>
                  <a:cubicBezTo>
                    <a:pt x="1432560" y="3362960"/>
                    <a:pt x="1435100" y="3361690"/>
                    <a:pt x="1436370" y="3361690"/>
                  </a:cubicBezTo>
                  <a:cubicBezTo>
                    <a:pt x="1442720" y="3361690"/>
                    <a:pt x="1446530" y="3359150"/>
                    <a:pt x="1451610" y="3354070"/>
                  </a:cubicBezTo>
                  <a:cubicBezTo>
                    <a:pt x="1455420" y="3350260"/>
                    <a:pt x="1461770" y="3347720"/>
                    <a:pt x="1466850" y="3345180"/>
                  </a:cubicBezTo>
                  <a:cubicBezTo>
                    <a:pt x="1471930" y="3342640"/>
                    <a:pt x="1477010" y="3340100"/>
                    <a:pt x="1483360" y="3338830"/>
                  </a:cubicBezTo>
                  <a:cubicBezTo>
                    <a:pt x="1487170" y="3337560"/>
                    <a:pt x="1490980" y="3337560"/>
                    <a:pt x="1494790" y="3337560"/>
                  </a:cubicBezTo>
                  <a:lnTo>
                    <a:pt x="1497330" y="3337560"/>
                  </a:lnTo>
                  <a:cubicBezTo>
                    <a:pt x="1502410" y="3335020"/>
                    <a:pt x="1507490" y="3331210"/>
                    <a:pt x="1513840" y="3328670"/>
                  </a:cubicBezTo>
                  <a:lnTo>
                    <a:pt x="1517650" y="3328670"/>
                  </a:lnTo>
                  <a:cubicBezTo>
                    <a:pt x="1524000" y="3331210"/>
                    <a:pt x="1530350" y="3331210"/>
                    <a:pt x="1536700" y="3326130"/>
                  </a:cubicBezTo>
                  <a:cubicBezTo>
                    <a:pt x="1537970" y="3324860"/>
                    <a:pt x="1540510" y="3323590"/>
                    <a:pt x="1541780" y="3322320"/>
                  </a:cubicBezTo>
                  <a:cubicBezTo>
                    <a:pt x="1548130" y="3324860"/>
                    <a:pt x="1554480" y="3329940"/>
                    <a:pt x="1562100" y="3329940"/>
                  </a:cubicBezTo>
                  <a:cubicBezTo>
                    <a:pt x="1564640" y="3329940"/>
                    <a:pt x="1568450" y="3328670"/>
                    <a:pt x="1570990" y="3327400"/>
                  </a:cubicBezTo>
                  <a:cubicBezTo>
                    <a:pt x="1576070" y="3327400"/>
                    <a:pt x="1581150" y="3327400"/>
                    <a:pt x="1584960" y="3326130"/>
                  </a:cubicBezTo>
                  <a:cubicBezTo>
                    <a:pt x="1590040" y="3324860"/>
                    <a:pt x="1596390" y="3326130"/>
                    <a:pt x="1601470" y="3323590"/>
                  </a:cubicBezTo>
                  <a:cubicBezTo>
                    <a:pt x="1604010" y="3317240"/>
                    <a:pt x="1605280" y="3317240"/>
                    <a:pt x="1611630" y="3318510"/>
                  </a:cubicBezTo>
                  <a:cubicBezTo>
                    <a:pt x="1619250" y="3319780"/>
                    <a:pt x="1624330" y="3318510"/>
                    <a:pt x="1629410" y="3312160"/>
                  </a:cubicBezTo>
                  <a:cubicBezTo>
                    <a:pt x="1631950" y="3308350"/>
                    <a:pt x="1638300" y="3308350"/>
                    <a:pt x="1642110" y="3305810"/>
                  </a:cubicBezTo>
                  <a:cubicBezTo>
                    <a:pt x="1643380" y="3305810"/>
                    <a:pt x="1644650" y="3304540"/>
                    <a:pt x="1645920" y="3304540"/>
                  </a:cubicBezTo>
                  <a:cubicBezTo>
                    <a:pt x="1648460" y="3303270"/>
                    <a:pt x="1649730" y="3303270"/>
                    <a:pt x="1652270" y="3302000"/>
                  </a:cubicBezTo>
                  <a:cubicBezTo>
                    <a:pt x="1658620" y="3299460"/>
                    <a:pt x="1664970" y="3298190"/>
                    <a:pt x="1671320" y="3294380"/>
                  </a:cubicBezTo>
                  <a:cubicBezTo>
                    <a:pt x="1677670" y="3290570"/>
                    <a:pt x="1682750" y="3288030"/>
                    <a:pt x="1689100" y="3293110"/>
                  </a:cubicBezTo>
                  <a:lnTo>
                    <a:pt x="1691640" y="3293110"/>
                  </a:lnTo>
                  <a:cubicBezTo>
                    <a:pt x="1694180" y="3291840"/>
                    <a:pt x="1695450" y="3291840"/>
                    <a:pt x="1697990" y="3290570"/>
                  </a:cubicBezTo>
                  <a:cubicBezTo>
                    <a:pt x="1697990" y="3286760"/>
                    <a:pt x="1697990" y="3281680"/>
                    <a:pt x="1703070" y="3277870"/>
                  </a:cubicBezTo>
                  <a:cubicBezTo>
                    <a:pt x="1704340" y="3276600"/>
                    <a:pt x="1704340" y="3274060"/>
                    <a:pt x="1706880" y="3272790"/>
                  </a:cubicBezTo>
                  <a:cubicBezTo>
                    <a:pt x="1709420" y="3270250"/>
                    <a:pt x="1713230" y="3270250"/>
                    <a:pt x="1715770" y="3271520"/>
                  </a:cubicBezTo>
                  <a:cubicBezTo>
                    <a:pt x="1717040" y="3272790"/>
                    <a:pt x="1719580" y="3271520"/>
                    <a:pt x="1720850" y="3271520"/>
                  </a:cubicBezTo>
                  <a:cubicBezTo>
                    <a:pt x="1728470" y="3270250"/>
                    <a:pt x="1737360" y="3270250"/>
                    <a:pt x="1744980" y="3268980"/>
                  </a:cubicBezTo>
                  <a:cubicBezTo>
                    <a:pt x="1752600" y="3267710"/>
                    <a:pt x="1760220" y="3266440"/>
                    <a:pt x="1767840" y="3263900"/>
                  </a:cubicBezTo>
                  <a:cubicBezTo>
                    <a:pt x="1772920" y="3261360"/>
                    <a:pt x="1778000" y="3262630"/>
                    <a:pt x="1783080" y="3262630"/>
                  </a:cubicBezTo>
                  <a:cubicBezTo>
                    <a:pt x="1793240" y="3263900"/>
                    <a:pt x="1802130" y="3263900"/>
                    <a:pt x="1811020" y="3258820"/>
                  </a:cubicBezTo>
                  <a:lnTo>
                    <a:pt x="1808480" y="3256280"/>
                  </a:lnTo>
                  <a:cubicBezTo>
                    <a:pt x="1811020" y="3255010"/>
                    <a:pt x="1813560" y="3255010"/>
                    <a:pt x="1817370" y="3255010"/>
                  </a:cubicBezTo>
                  <a:cubicBezTo>
                    <a:pt x="1819910" y="3258820"/>
                    <a:pt x="1823720" y="3256280"/>
                    <a:pt x="1826260" y="3253740"/>
                  </a:cubicBezTo>
                  <a:cubicBezTo>
                    <a:pt x="1830070" y="3249930"/>
                    <a:pt x="1833880" y="3251200"/>
                    <a:pt x="1838960" y="3251200"/>
                  </a:cubicBezTo>
                  <a:cubicBezTo>
                    <a:pt x="1844040" y="3252470"/>
                    <a:pt x="1850390" y="3249930"/>
                    <a:pt x="1856740" y="3248660"/>
                  </a:cubicBezTo>
                  <a:cubicBezTo>
                    <a:pt x="1858010" y="3248660"/>
                    <a:pt x="1859280" y="3246120"/>
                    <a:pt x="1859280" y="3244850"/>
                  </a:cubicBezTo>
                  <a:cubicBezTo>
                    <a:pt x="1861820" y="3244850"/>
                    <a:pt x="1864360" y="3243580"/>
                    <a:pt x="1868170" y="3243580"/>
                  </a:cubicBezTo>
                  <a:lnTo>
                    <a:pt x="1873250" y="3243580"/>
                  </a:lnTo>
                  <a:cubicBezTo>
                    <a:pt x="1878330" y="3246120"/>
                    <a:pt x="1883410" y="3246120"/>
                    <a:pt x="1888490" y="3243580"/>
                  </a:cubicBezTo>
                  <a:cubicBezTo>
                    <a:pt x="1889760" y="3242310"/>
                    <a:pt x="1892300" y="3242310"/>
                    <a:pt x="1893570" y="3242310"/>
                  </a:cubicBezTo>
                  <a:cubicBezTo>
                    <a:pt x="1897380" y="3241040"/>
                    <a:pt x="1901190" y="3242310"/>
                    <a:pt x="1903730" y="3238500"/>
                  </a:cubicBezTo>
                  <a:cubicBezTo>
                    <a:pt x="1905000" y="3237230"/>
                    <a:pt x="1907540" y="3238500"/>
                    <a:pt x="1910080" y="3237230"/>
                  </a:cubicBezTo>
                  <a:lnTo>
                    <a:pt x="1946910" y="3237230"/>
                  </a:lnTo>
                  <a:cubicBezTo>
                    <a:pt x="1951990" y="3237230"/>
                    <a:pt x="1958340" y="3238500"/>
                    <a:pt x="1963420" y="3239770"/>
                  </a:cubicBezTo>
                  <a:cubicBezTo>
                    <a:pt x="1969770" y="3241040"/>
                    <a:pt x="1974850" y="3239770"/>
                    <a:pt x="1979930" y="3238500"/>
                  </a:cubicBezTo>
                  <a:lnTo>
                    <a:pt x="1988820" y="3238500"/>
                  </a:lnTo>
                  <a:cubicBezTo>
                    <a:pt x="1992630" y="3238500"/>
                    <a:pt x="1996440" y="3239770"/>
                    <a:pt x="2000250" y="3238500"/>
                  </a:cubicBezTo>
                  <a:cubicBezTo>
                    <a:pt x="2002790" y="3238500"/>
                    <a:pt x="2004060" y="3235960"/>
                    <a:pt x="2005330" y="3233420"/>
                  </a:cubicBezTo>
                  <a:cubicBezTo>
                    <a:pt x="2007870" y="3229610"/>
                    <a:pt x="2011680" y="3228340"/>
                    <a:pt x="2016760" y="3228340"/>
                  </a:cubicBezTo>
                  <a:cubicBezTo>
                    <a:pt x="2020570" y="3228340"/>
                    <a:pt x="2024380" y="3227070"/>
                    <a:pt x="2028190" y="3225800"/>
                  </a:cubicBezTo>
                  <a:lnTo>
                    <a:pt x="2030730" y="3225800"/>
                  </a:lnTo>
                  <a:cubicBezTo>
                    <a:pt x="2035810" y="3233420"/>
                    <a:pt x="2043430" y="3228340"/>
                    <a:pt x="2049780" y="3229610"/>
                  </a:cubicBezTo>
                  <a:lnTo>
                    <a:pt x="2052320" y="3229610"/>
                  </a:lnTo>
                  <a:cubicBezTo>
                    <a:pt x="2057400" y="3232150"/>
                    <a:pt x="2063750" y="3234690"/>
                    <a:pt x="2068830" y="3235960"/>
                  </a:cubicBezTo>
                  <a:cubicBezTo>
                    <a:pt x="2075180" y="3237230"/>
                    <a:pt x="2080260" y="3243580"/>
                    <a:pt x="2085340" y="3243580"/>
                  </a:cubicBezTo>
                  <a:cubicBezTo>
                    <a:pt x="2094230" y="3243580"/>
                    <a:pt x="2101850" y="3249930"/>
                    <a:pt x="2109470" y="3251200"/>
                  </a:cubicBezTo>
                  <a:cubicBezTo>
                    <a:pt x="2115820" y="3252470"/>
                    <a:pt x="2122170" y="3255010"/>
                    <a:pt x="2128520" y="3257550"/>
                  </a:cubicBezTo>
                  <a:cubicBezTo>
                    <a:pt x="2131060" y="3258820"/>
                    <a:pt x="2134870" y="3257550"/>
                    <a:pt x="2137410" y="3257550"/>
                  </a:cubicBezTo>
                  <a:cubicBezTo>
                    <a:pt x="2145030" y="3258820"/>
                    <a:pt x="2152650" y="3258820"/>
                    <a:pt x="2160270" y="3260090"/>
                  </a:cubicBezTo>
                  <a:lnTo>
                    <a:pt x="2161540" y="3260090"/>
                  </a:lnTo>
                  <a:cubicBezTo>
                    <a:pt x="2170430" y="3258820"/>
                    <a:pt x="2179320" y="3261360"/>
                    <a:pt x="2188210" y="3261360"/>
                  </a:cubicBezTo>
                  <a:cubicBezTo>
                    <a:pt x="2189480" y="3035300"/>
                    <a:pt x="2183130" y="2809240"/>
                    <a:pt x="2175510" y="2583180"/>
                  </a:cubicBezTo>
                  <a:cubicBezTo>
                    <a:pt x="2167890" y="2368550"/>
                    <a:pt x="2160270" y="2153920"/>
                    <a:pt x="2159000" y="1939290"/>
                  </a:cubicBezTo>
                  <a:cubicBezTo>
                    <a:pt x="2159000" y="1831340"/>
                    <a:pt x="2160270" y="1724660"/>
                    <a:pt x="2162810" y="1616710"/>
                  </a:cubicBezTo>
                  <a:cubicBezTo>
                    <a:pt x="2166620" y="1508760"/>
                    <a:pt x="2174240" y="1400810"/>
                    <a:pt x="2179320" y="1292860"/>
                  </a:cubicBezTo>
                  <a:cubicBezTo>
                    <a:pt x="2194560" y="951230"/>
                    <a:pt x="2185670" y="608330"/>
                    <a:pt x="2180590" y="266700"/>
                  </a:cubicBezTo>
                  <a:cubicBezTo>
                    <a:pt x="2176780" y="265430"/>
                    <a:pt x="2174240" y="264160"/>
                    <a:pt x="2171700" y="262890"/>
                  </a:cubicBezTo>
                  <a:cubicBezTo>
                    <a:pt x="2167890" y="260350"/>
                    <a:pt x="2164080" y="259080"/>
                    <a:pt x="2159000" y="260350"/>
                  </a:cubicBezTo>
                  <a:lnTo>
                    <a:pt x="2151380" y="260350"/>
                  </a:lnTo>
                  <a:cubicBezTo>
                    <a:pt x="2147570" y="260350"/>
                    <a:pt x="2142490" y="260350"/>
                    <a:pt x="2139950" y="265430"/>
                  </a:cubicBezTo>
                  <a:cubicBezTo>
                    <a:pt x="2139950" y="265430"/>
                    <a:pt x="2138680" y="266700"/>
                    <a:pt x="2137410" y="266700"/>
                  </a:cubicBezTo>
                  <a:lnTo>
                    <a:pt x="2132330" y="266700"/>
                  </a:lnTo>
                  <a:cubicBezTo>
                    <a:pt x="2131060" y="264160"/>
                    <a:pt x="2133600" y="259080"/>
                    <a:pt x="2127250" y="260350"/>
                  </a:cubicBezTo>
                  <a:cubicBezTo>
                    <a:pt x="2124710" y="260350"/>
                    <a:pt x="2120900" y="261620"/>
                    <a:pt x="2118360" y="261620"/>
                  </a:cubicBezTo>
                  <a:lnTo>
                    <a:pt x="2099310" y="261620"/>
                  </a:lnTo>
                  <a:cubicBezTo>
                    <a:pt x="2098040" y="259080"/>
                    <a:pt x="2096770" y="256540"/>
                    <a:pt x="2094230" y="252730"/>
                  </a:cubicBezTo>
                  <a:cubicBezTo>
                    <a:pt x="2092960" y="250190"/>
                    <a:pt x="2091690" y="248920"/>
                    <a:pt x="2087880" y="251460"/>
                  </a:cubicBezTo>
                  <a:cubicBezTo>
                    <a:pt x="2085340" y="252730"/>
                    <a:pt x="2084070" y="252730"/>
                    <a:pt x="2082800" y="250190"/>
                  </a:cubicBezTo>
                  <a:cubicBezTo>
                    <a:pt x="2078990" y="243840"/>
                    <a:pt x="2075180" y="238760"/>
                    <a:pt x="2067560" y="237490"/>
                  </a:cubicBezTo>
                  <a:cubicBezTo>
                    <a:pt x="2066290" y="237490"/>
                    <a:pt x="2065020" y="234950"/>
                    <a:pt x="2063750" y="233680"/>
                  </a:cubicBezTo>
                  <a:cubicBezTo>
                    <a:pt x="2061210" y="231140"/>
                    <a:pt x="2059940" y="228600"/>
                    <a:pt x="2056130" y="228600"/>
                  </a:cubicBezTo>
                  <a:cubicBezTo>
                    <a:pt x="2054860" y="228600"/>
                    <a:pt x="2052320" y="226060"/>
                    <a:pt x="2052320" y="224790"/>
                  </a:cubicBezTo>
                  <a:cubicBezTo>
                    <a:pt x="2051050" y="219710"/>
                    <a:pt x="2051050" y="215900"/>
                    <a:pt x="2051050" y="210820"/>
                  </a:cubicBezTo>
                  <a:cubicBezTo>
                    <a:pt x="2049780" y="205740"/>
                    <a:pt x="2047240" y="200660"/>
                    <a:pt x="2043430" y="198120"/>
                  </a:cubicBezTo>
                  <a:cubicBezTo>
                    <a:pt x="2037080" y="194310"/>
                    <a:pt x="2032000" y="189230"/>
                    <a:pt x="2025650" y="185420"/>
                  </a:cubicBezTo>
                  <a:cubicBezTo>
                    <a:pt x="2024380" y="184150"/>
                    <a:pt x="2021840" y="182880"/>
                    <a:pt x="2019300" y="182880"/>
                  </a:cubicBezTo>
                  <a:cubicBezTo>
                    <a:pt x="2015490" y="181610"/>
                    <a:pt x="2011680" y="180340"/>
                    <a:pt x="2007870" y="180340"/>
                  </a:cubicBezTo>
                  <a:cubicBezTo>
                    <a:pt x="2004060" y="180340"/>
                    <a:pt x="1998980" y="180340"/>
                    <a:pt x="1995170" y="182880"/>
                  </a:cubicBezTo>
                  <a:cubicBezTo>
                    <a:pt x="1987550" y="186690"/>
                    <a:pt x="1981200" y="181610"/>
                    <a:pt x="1974850" y="181610"/>
                  </a:cubicBezTo>
                  <a:cubicBezTo>
                    <a:pt x="1968500" y="180340"/>
                    <a:pt x="1962150" y="177800"/>
                    <a:pt x="1957070" y="176530"/>
                  </a:cubicBezTo>
                  <a:lnTo>
                    <a:pt x="1940560" y="176530"/>
                  </a:lnTo>
                  <a:cubicBezTo>
                    <a:pt x="1926590" y="179070"/>
                    <a:pt x="1915160" y="171450"/>
                    <a:pt x="1901190" y="170180"/>
                  </a:cubicBezTo>
                  <a:cubicBezTo>
                    <a:pt x="1897380" y="170180"/>
                    <a:pt x="1893570" y="166370"/>
                    <a:pt x="1889760" y="163830"/>
                  </a:cubicBezTo>
                  <a:cubicBezTo>
                    <a:pt x="1887220" y="161290"/>
                    <a:pt x="1884680" y="161290"/>
                    <a:pt x="1880870" y="162560"/>
                  </a:cubicBezTo>
                  <a:cubicBezTo>
                    <a:pt x="1875790" y="163830"/>
                    <a:pt x="1870710" y="162560"/>
                    <a:pt x="1865630" y="163830"/>
                  </a:cubicBezTo>
                  <a:cubicBezTo>
                    <a:pt x="1858010" y="166370"/>
                    <a:pt x="1851660" y="160020"/>
                    <a:pt x="1844040" y="160020"/>
                  </a:cubicBezTo>
                  <a:cubicBezTo>
                    <a:pt x="1837690" y="161290"/>
                    <a:pt x="1831340" y="161290"/>
                    <a:pt x="1824990" y="162560"/>
                  </a:cubicBezTo>
                  <a:lnTo>
                    <a:pt x="1809750" y="166370"/>
                  </a:lnTo>
                  <a:cubicBezTo>
                    <a:pt x="1799590" y="171450"/>
                    <a:pt x="1791970" y="165100"/>
                    <a:pt x="1783080" y="162560"/>
                  </a:cubicBezTo>
                  <a:cubicBezTo>
                    <a:pt x="1776730" y="161290"/>
                    <a:pt x="1772920" y="158750"/>
                    <a:pt x="1767840" y="154940"/>
                  </a:cubicBezTo>
                  <a:cubicBezTo>
                    <a:pt x="1762760" y="151130"/>
                    <a:pt x="1757680" y="154940"/>
                    <a:pt x="1753870" y="154940"/>
                  </a:cubicBezTo>
                  <a:cubicBezTo>
                    <a:pt x="1750060" y="154940"/>
                    <a:pt x="1747520" y="158750"/>
                    <a:pt x="1744980" y="160020"/>
                  </a:cubicBezTo>
                  <a:cubicBezTo>
                    <a:pt x="1741170" y="161290"/>
                    <a:pt x="1737360" y="161290"/>
                    <a:pt x="1733550" y="161290"/>
                  </a:cubicBezTo>
                  <a:cubicBezTo>
                    <a:pt x="1729740" y="161290"/>
                    <a:pt x="1724660" y="160020"/>
                    <a:pt x="1720850" y="161290"/>
                  </a:cubicBezTo>
                  <a:cubicBezTo>
                    <a:pt x="1714500" y="163830"/>
                    <a:pt x="1709420" y="167640"/>
                    <a:pt x="1704340" y="170180"/>
                  </a:cubicBezTo>
                  <a:cubicBezTo>
                    <a:pt x="1703070" y="171450"/>
                    <a:pt x="1701800" y="172720"/>
                    <a:pt x="1700530" y="172720"/>
                  </a:cubicBezTo>
                  <a:cubicBezTo>
                    <a:pt x="1691640" y="177800"/>
                    <a:pt x="1681480" y="179070"/>
                    <a:pt x="1670050" y="179070"/>
                  </a:cubicBezTo>
                  <a:cubicBezTo>
                    <a:pt x="1663700" y="179070"/>
                    <a:pt x="1657350" y="179070"/>
                    <a:pt x="1651000" y="177800"/>
                  </a:cubicBezTo>
                  <a:cubicBezTo>
                    <a:pt x="1647190" y="177800"/>
                    <a:pt x="1644650" y="173990"/>
                    <a:pt x="1642110" y="173990"/>
                  </a:cubicBezTo>
                  <a:cubicBezTo>
                    <a:pt x="1633220" y="172720"/>
                    <a:pt x="1625600" y="172720"/>
                    <a:pt x="1616710" y="172720"/>
                  </a:cubicBezTo>
                  <a:cubicBezTo>
                    <a:pt x="1615440" y="172720"/>
                    <a:pt x="1614170" y="173990"/>
                    <a:pt x="1612900" y="173990"/>
                  </a:cubicBezTo>
                  <a:cubicBezTo>
                    <a:pt x="1607820" y="176530"/>
                    <a:pt x="1602740" y="180340"/>
                    <a:pt x="1597660" y="182880"/>
                  </a:cubicBezTo>
                  <a:cubicBezTo>
                    <a:pt x="1588770" y="185420"/>
                    <a:pt x="1579880" y="187960"/>
                    <a:pt x="1570990" y="189230"/>
                  </a:cubicBezTo>
                  <a:lnTo>
                    <a:pt x="1567180" y="189230"/>
                  </a:lnTo>
                  <a:cubicBezTo>
                    <a:pt x="1559560" y="185420"/>
                    <a:pt x="1553210" y="189230"/>
                    <a:pt x="1545590" y="190500"/>
                  </a:cubicBezTo>
                  <a:cubicBezTo>
                    <a:pt x="1537970" y="193040"/>
                    <a:pt x="1530350" y="196850"/>
                    <a:pt x="1522730" y="199390"/>
                  </a:cubicBezTo>
                  <a:cubicBezTo>
                    <a:pt x="1520190" y="200660"/>
                    <a:pt x="1517650" y="199390"/>
                    <a:pt x="1515110" y="198120"/>
                  </a:cubicBezTo>
                  <a:cubicBezTo>
                    <a:pt x="1511300" y="196850"/>
                    <a:pt x="1508760" y="196850"/>
                    <a:pt x="1506220" y="199390"/>
                  </a:cubicBezTo>
                  <a:cubicBezTo>
                    <a:pt x="1504950" y="200660"/>
                    <a:pt x="1503680" y="200660"/>
                    <a:pt x="1502410" y="200660"/>
                  </a:cubicBezTo>
                  <a:cubicBezTo>
                    <a:pt x="1498600" y="201930"/>
                    <a:pt x="1494790" y="201930"/>
                    <a:pt x="1492250" y="203200"/>
                  </a:cubicBezTo>
                  <a:cubicBezTo>
                    <a:pt x="1487170" y="207010"/>
                    <a:pt x="1482090" y="205740"/>
                    <a:pt x="1477010" y="208280"/>
                  </a:cubicBezTo>
                  <a:cubicBezTo>
                    <a:pt x="1471930" y="210820"/>
                    <a:pt x="1466850" y="210820"/>
                    <a:pt x="1463040" y="214630"/>
                  </a:cubicBezTo>
                  <a:cubicBezTo>
                    <a:pt x="1461770" y="215900"/>
                    <a:pt x="1459230" y="215900"/>
                    <a:pt x="1456690" y="215900"/>
                  </a:cubicBezTo>
                  <a:cubicBezTo>
                    <a:pt x="1450340" y="217170"/>
                    <a:pt x="1445260" y="220980"/>
                    <a:pt x="1441450" y="226060"/>
                  </a:cubicBezTo>
                  <a:cubicBezTo>
                    <a:pt x="1436370" y="231140"/>
                    <a:pt x="1431290" y="234950"/>
                    <a:pt x="1426210" y="238760"/>
                  </a:cubicBezTo>
                  <a:cubicBezTo>
                    <a:pt x="1424940" y="240030"/>
                    <a:pt x="1421130" y="240030"/>
                    <a:pt x="1419860" y="240030"/>
                  </a:cubicBezTo>
                  <a:cubicBezTo>
                    <a:pt x="1414780" y="240030"/>
                    <a:pt x="1409700" y="238760"/>
                    <a:pt x="1405890" y="237490"/>
                  </a:cubicBezTo>
                  <a:cubicBezTo>
                    <a:pt x="1403350" y="237490"/>
                    <a:pt x="1402080" y="236220"/>
                    <a:pt x="1399540" y="236220"/>
                  </a:cubicBezTo>
                  <a:cubicBezTo>
                    <a:pt x="1391920" y="240030"/>
                    <a:pt x="1383030" y="237490"/>
                    <a:pt x="1375410" y="237490"/>
                  </a:cubicBezTo>
                  <a:cubicBezTo>
                    <a:pt x="1374140" y="237490"/>
                    <a:pt x="1371600" y="236220"/>
                    <a:pt x="1370330" y="234950"/>
                  </a:cubicBezTo>
                  <a:cubicBezTo>
                    <a:pt x="1365250" y="231140"/>
                    <a:pt x="1360170" y="231140"/>
                    <a:pt x="1355090" y="233680"/>
                  </a:cubicBezTo>
                  <a:cubicBezTo>
                    <a:pt x="1351280" y="234950"/>
                    <a:pt x="1347470" y="234950"/>
                    <a:pt x="1344930" y="232410"/>
                  </a:cubicBezTo>
                  <a:cubicBezTo>
                    <a:pt x="1339850" y="228600"/>
                    <a:pt x="1333500" y="226060"/>
                    <a:pt x="1327150" y="224790"/>
                  </a:cubicBezTo>
                  <a:cubicBezTo>
                    <a:pt x="1322070" y="223520"/>
                    <a:pt x="1316990" y="220980"/>
                    <a:pt x="1311910" y="218440"/>
                  </a:cubicBezTo>
                  <a:cubicBezTo>
                    <a:pt x="1309370" y="217170"/>
                    <a:pt x="1306830" y="218440"/>
                    <a:pt x="1304290" y="218440"/>
                  </a:cubicBezTo>
                  <a:cubicBezTo>
                    <a:pt x="1301750" y="218440"/>
                    <a:pt x="1300480" y="219710"/>
                    <a:pt x="1297940" y="219710"/>
                  </a:cubicBezTo>
                  <a:cubicBezTo>
                    <a:pt x="1290320" y="220980"/>
                    <a:pt x="1282700" y="223520"/>
                    <a:pt x="1276350" y="222250"/>
                  </a:cubicBezTo>
                  <a:cubicBezTo>
                    <a:pt x="1267460" y="219710"/>
                    <a:pt x="1258570" y="220980"/>
                    <a:pt x="1250950" y="215900"/>
                  </a:cubicBezTo>
                  <a:cubicBezTo>
                    <a:pt x="1247140" y="213360"/>
                    <a:pt x="1245870" y="215900"/>
                    <a:pt x="1243330" y="215900"/>
                  </a:cubicBezTo>
                  <a:cubicBezTo>
                    <a:pt x="1242060" y="215900"/>
                    <a:pt x="1240790" y="215900"/>
                    <a:pt x="1238250" y="217170"/>
                  </a:cubicBezTo>
                  <a:cubicBezTo>
                    <a:pt x="1236980" y="220980"/>
                    <a:pt x="1231900" y="223520"/>
                    <a:pt x="1225550" y="220980"/>
                  </a:cubicBezTo>
                  <a:cubicBezTo>
                    <a:pt x="1221740" y="219710"/>
                    <a:pt x="1219200" y="219710"/>
                    <a:pt x="1215390" y="220980"/>
                  </a:cubicBezTo>
                  <a:cubicBezTo>
                    <a:pt x="1211580" y="222250"/>
                    <a:pt x="1207770" y="222250"/>
                    <a:pt x="1202690" y="223520"/>
                  </a:cubicBezTo>
                  <a:lnTo>
                    <a:pt x="1201420" y="223520"/>
                  </a:lnTo>
                  <a:cubicBezTo>
                    <a:pt x="1191260" y="229870"/>
                    <a:pt x="1181100" y="224790"/>
                    <a:pt x="1169670" y="224790"/>
                  </a:cubicBezTo>
                  <a:lnTo>
                    <a:pt x="1163320" y="224790"/>
                  </a:lnTo>
                  <a:cubicBezTo>
                    <a:pt x="1155700" y="226060"/>
                    <a:pt x="1151890" y="219710"/>
                    <a:pt x="1146810" y="215900"/>
                  </a:cubicBezTo>
                  <a:cubicBezTo>
                    <a:pt x="1141730" y="212090"/>
                    <a:pt x="1136650" y="207010"/>
                    <a:pt x="1131570" y="204470"/>
                  </a:cubicBezTo>
                  <a:cubicBezTo>
                    <a:pt x="1130300" y="203200"/>
                    <a:pt x="1126490" y="204470"/>
                    <a:pt x="1123950" y="204470"/>
                  </a:cubicBezTo>
                  <a:lnTo>
                    <a:pt x="1112520" y="204470"/>
                  </a:lnTo>
                  <a:lnTo>
                    <a:pt x="1111250" y="203200"/>
                  </a:lnTo>
                  <a:cubicBezTo>
                    <a:pt x="1102360" y="205740"/>
                    <a:pt x="1097280" y="200660"/>
                    <a:pt x="1090930" y="195580"/>
                  </a:cubicBezTo>
                  <a:cubicBezTo>
                    <a:pt x="1087120" y="193040"/>
                    <a:pt x="1082040" y="190500"/>
                    <a:pt x="1078230" y="189230"/>
                  </a:cubicBezTo>
                  <a:cubicBezTo>
                    <a:pt x="1073150" y="186690"/>
                    <a:pt x="1066800" y="185420"/>
                    <a:pt x="1064260" y="179070"/>
                  </a:cubicBezTo>
                  <a:cubicBezTo>
                    <a:pt x="1062990" y="176530"/>
                    <a:pt x="1060450" y="176530"/>
                    <a:pt x="1059180" y="173990"/>
                  </a:cubicBezTo>
                  <a:cubicBezTo>
                    <a:pt x="1057910" y="171450"/>
                    <a:pt x="1056640" y="168910"/>
                    <a:pt x="1056640" y="167640"/>
                  </a:cubicBezTo>
                  <a:cubicBezTo>
                    <a:pt x="1056640" y="165100"/>
                    <a:pt x="1057910" y="162560"/>
                    <a:pt x="1059180" y="160020"/>
                  </a:cubicBezTo>
                  <a:cubicBezTo>
                    <a:pt x="1060450" y="156210"/>
                    <a:pt x="1057910" y="152400"/>
                    <a:pt x="1054100" y="149860"/>
                  </a:cubicBezTo>
                  <a:cubicBezTo>
                    <a:pt x="1052830" y="148590"/>
                    <a:pt x="1050290" y="148590"/>
                    <a:pt x="1050290" y="147320"/>
                  </a:cubicBezTo>
                  <a:cubicBezTo>
                    <a:pt x="1047750" y="139700"/>
                    <a:pt x="1041400" y="137160"/>
                    <a:pt x="1036320" y="130810"/>
                  </a:cubicBezTo>
                  <a:cubicBezTo>
                    <a:pt x="1032510" y="127000"/>
                    <a:pt x="1029970" y="121920"/>
                    <a:pt x="1027430" y="116840"/>
                  </a:cubicBezTo>
                  <a:cubicBezTo>
                    <a:pt x="1024890" y="114300"/>
                    <a:pt x="1023620" y="111760"/>
                    <a:pt x="1019810" y="109220"/>
                  </a:cubicBezTo>
                  <a:cubicBezTo>
                    <a:pt x="1010920" y="105410"/>
                    <a:pt x="1002030" y="101600"/>
                    <a:pt x="993140" y="96520"/>
                  </a:cubicBezTo>
                  <a:cubicBezTo>
                    <a:pt x="993140" y="106680"/>
                    <a:pt x="990600" y="104140"/>
                    <a:pt x="989330" y="101600"/>
                  </a:cubicBezTo>
                  <a:cubicBezTo>
                    <a:pt x="989330" y="97790"/>
                    <a:pt x="986790" y="96520"/>
                    <a:pt x="982980" y="96520"/>
                  </a:cubicBezTo>
                  <a:cubicBezTo>
                    <a:pt x="982980" y="96520"/>
                    <a:pt x="981710" y="96520"/>
                    <a:pt x="981710" y="95250"/>
                  </a:cubicBezTo>
                  <a:cubicBezTo>
                    <a:pt x="980440" y="87630"/>
                    <a:pt x="974090" y="90170"/>
                    <a:pt x="970280" y="88900"/>
                  </a:cubicBezTo>
                  <a:cubicBezTo>
                    <a:pt x="967740" y="87630"/>
                    <a:pt x="965200" y="86360"/>
                    <a:pt x="962660" y="87630"/>
                  </a:cubicBezTo>
                  <a:cubicBezTo>
                    <a:pt x="957580" y="88900"/>
                    <a:pt x="953770" y="85090"/>
                    <a:pt x="948690" y="83820"/>
                  </a:cubicBezTo>
                  <a:cubicBezTo>
                    <a:pt x="947420" y="83820"/>
                    <a:pt x="946150" y="83820"/>
                    <a:pt x="944880" y="85090"/>
                  </a:cubicBezTo>
                  <a:cubicBezTo>
                    <a:pt x="942340" y="87630"/>
                    <a:pt x="939800" y="87630"/>
                    <a:pt x="935990" y="85090"/>
                  </a:cubicBezTo>
                  <a:cubicBezTo>
                    <a:pt x="930910" y="81280"/>
                    <a:pt x="925830" y="81280"/>
                    <a:pt x="919480" y="83820"/>
                  </a:cubicBezTo>
                  <a:cubicBezTo>
                    <a:pt x="916940" y="85090"/>
                    <a:pt x="914400" y="85090"/>
                    <a:pt x="911860" y="83820"/>
                  </a:cubicBezTo>
                  <a:cubicBezTo>
                    <a:pt x="906780" y="81280"/>
                    <a:pt x="901700" y="77470"/>
                    <a:pt x="895350" y="74930"/>
                  </a:cubicBezTo>
                  <a:cubicBezTo>
                    <a:pt x="894080" y="74930"/>
                    <a:pt x="892810" y="73660"/>
                    <a:pt x="891540" y="73660"/>
                  </a:cubicBezTo>
                  <a:cubicBezTo>
                    <a:pt x="883920" y="74930"/>
                    <a:pt x="877570" y="72390"/>
                    <a:pt x="869950" y="74930"/>
                  </a:cubicBezTo>
                  <a:cubicBezTo>
                    <a:pt x="866140" y="76200"/>
                    <a:pt x="861060" y="76200"/>
                    <a:pt x="858520" y="81280"/>
                  </a:cubicBezTo>
                  <a:cubicBezTo>
                    <a:pt x="857250" y="82550"/>
                    <a:pt x="853440" y="82550"/>
                    <a:pt x="850900" y="83820"/>
                  </a:cubicBezTo>
                  <a:cubicBezTo>
                    <a:pt x="844550" y="85090"/>
                    <a:pt x="838200" y="86360"/>
                    <a:pt x="831850" y="83820"/>
                  </a:cubicBezTo>
                  <a:cubicBezTo>
                    <a:pt x="826770" y="81280"/>
                    <a:pt x="820420" y="82550"/>
                    <a:pt x="815340" y="81280"/>
                  </a:cubicBezTo>
                  <a:cubicBezTo>
                    <a:pt x="811530" y="80010"/>
                    <a:pt x="808990" y="77470"/>
                    <a:pt x="806450" y="76200"/>
                  </a:cubicBezTo>
                  <a:cubicBezTo>
                    <a:pt x="805180" y="74930"/>
                    <a:pt x="803910" y="73660"/>
                    <a:pt x="802640" y="73660"/>
                  </a:cubicBezTo>
                  <a:cubicBezTo>
                    <a:pt x="795020" y="71120"/>
                    <a:pt x="788670" y="66040"/>
                    <a:pt x="784860" y="59690"/>
                  </a:cubicBezTo>
                  <a:cubicBezTo>
                    <a:pt x="782320" y="55880"/>
                    <a:pt x="778510" y="52070"/>
                    <a:pt x="775970" y="48260"/>
                  </a:cubicBezTo>
                  <a:cubicBezTo>
                    <a:pt x="767080" y="45720"/>
                    <a:pt x="768350" y="35560"/>
                    <a:pt x="763270" y="30480"/>
                  </a:cubicBezTo>
                  <a:cubicBezTo>
                    <a:pt x="759460" y="25400"/>
                    <a:pt x="755650" y="22860"/>
                    <a:pt x="749300" y="21590"/>
                  </a:cubicBezTo>
                  <a:lnTo>
                    <a:pt x="748030" y="21590"/>
                  </a:lnTo>
                  <a:cubicBezTo>
                    <a:pt x="741680" y="16510"/>
                    <a:pt x="735330" y="20320"/>
                    <a:pt x="727710" y="20320"/>
                  </a:cubicBezTo>
                  <a:cubicBezTo>
                    <a:pt x="725170" y="20320"/>
                    <a:pt x="721360" y="17780"/>
                    <a:pt x="718820" y="16510"/>
                  </a:cubicBezTo>
                  <a:cubicBezTo>
                    <a:pt x="717550" y="13970"/>
                    <a:pt x="716280" y="12700"/>
                    <a:pt x="715010" y="12700"/>
                  </a:cubicBezTo>
                  <a:cubicBezTo>
                    <a:pt x="707390" y="11430"/>
                    <a:pt x="701040" y="6350"/>
                    <a:pt x="694690" y="0"/>
                  </a:cubicBezTo>
                  <a:cubicBezTo>
                    <a:pt x="692150" y="1270"/>
                    <a:pt x="689610" y="2540"/>
                    <a:pt x="687070" y="2540"/>
                  </a:cubicBezTo>
                  <a:cubicBezTo>
                    <a:pt x="684530" y="3810"/>
                    <a:pt x="680720" y="3810"/>
                    <a:pt x="676910" y="3810"/>
                  </a:cubicBezTo>
                  <a:cubicBezTo>
                    <a:pt x="671830" y="2540"/>
                    <a:pt x="666750" y="3810"/>
                    <a:pt x="661670" y="7620"/>
                  </a:cubicBezTo>
                  <a:cubicBezTo>
                    <a:pt x="659130" y="8890"/>
                    <a:pt x="657860" y="10160"/>
                    <a:pt x="655320" y="11430"/>
                  </a:cubicBezTo>
                  <a:cubicBezTo>
                    <a:pt x="652780" y="12700"/>
                    <a:pt x="651510" y="15240"/>
                    <a:pt x="648970" y="16510"/>
                  </a:cubicBezTo>
                  <a:cubicBezTo>
                    <a:pt x="647700" y="17780"/>
                    <a:pt x="645160" y="17780"/>
                    <a:pt x="643890" y="19050"/>
                  </a:cubicBezTo>
                  <a:lnTo>
                    <a:pt x="636270" y="22860"/>
                  </a:lnTo>
                  <a:cubicBezTo>
                    <a:pt x="636270" y="22860"/>
                    <a:pt x="635000" y="24130"/>
                    <a:pt x="635000" y="22860"/>
                  </a:cubicBezTo>
                  <a:cubicBezTo>
                    <a:pt x="629920" y="20320"/>
                    <a:pt x="626110" y="25400"/>
                    <a:pt x="622300" y="27940"/>
                  </a:cubicBezTo>
                  <a:cubicBezTo>
                    <a:pt x="618490" y="30480"/>
                    <a:pt x="613410" y="30480"/>
                    <a:pt x="609600" y="33020"/>
                  </a:cubicBezTo>
                  <a:lnTo>
                    <a:pt x="608330" y="33020"/>
                  </a:lnTo>
                  <a:cubicBezTo>
                    <a:pt x="601980" y="34290"/>
                    <a:pt x="595630" y="36830"/>
                    <a:pt x="589280" y="38100"/>
                  </a:cubicBezTo>
                  <a:cubicBezTo>
                    <a:pt x="586740" y="38100"/>
                    <a:pt x="585470" y="39370"/>
                    <a:pt x="582930" y="40640"/>
                  </a:cubicBezTo>
                  <a:cubicBezTo>
                    <a:pt x="579120" y="41910"/>
                    <a:pt x="575310" y="44450"/>
                    <a:pt x="571500" y="45720"/>
                  </a:cubicBezTo>
                  <a:cubicBezTo>
                    <a:pt x="568960" y="46990"/>
                    <a:pt x="565150" y="48260"/>
                    <a:pt x="562610" y="49530"/>
                  </a:cubicBezTo>
                  <a:lnTo>
                    <a:pt x="558800" y="49530"/>
                  </a:lnTo>
                  <a:cubicBezTo>
                    <a:pt x="558800" y="49530"/>
                    <a:pt x="556260" y="49530"/>
                    <a:pt x="554990" y="52070"/>
                  </a:cubicBezTo>
                  <a:cubicBezTo>
                    <a:pt x="549910" y="49530"/>
                    <a:pt x="543560" y="48260"/>
                    <a:pt x="538480" y="45720"/>
                  </a:cubicBezTo>
                  <a:cubicBezTo>
                    <a:pt x="534670" y="44450"/>
                    <a:pt x="525780" y="46990"/>
                    <a:pt x="523240" y="50800"/>
                  </a:cubicBezTo>
                  <a:cubicBezTo>
                    <a:pt x="521970" y="52070"/>
                    <a:pt x="520700" y="53340"/>
                    <a:pt x="519430" y="53340"/>
                  </a:cubicBezTo>
                  <a:cubicBezTo>
                    <a:pt x="518160" y="53340"/>
                    <a:pt x="515620" y="52070"/>
                    <a:pt x="514350" y="52070"/>
                  </a:cubicBezTo>
                  <a:cubicBezTo>
                    <a:pt x="513080" y="52070"/>
                    <a:pt x="511810" y="53340"/>
                    <a:pt x="509270" y="53340"/>
                  </a:cubicBezTo>
                  <a:cubicBezTo>
                    <a:pt x="509270" y="54610"/>
                    <a:pt x="510540" y="55880"/>
                    <a:pt x="510540" y="57150"/>
                  </a:cubicBezTo>
                  <a:cubicBezTo>
                    <a:pt x="506730" y="58420"/>
                    <a:pt x="500380" y="68580"/>
                    <a:pt x="500380" y="73660"/>
                  </a:cubicBezTo>
                  <a:cubicBezTo>
                    <a:pt x="494030" y="76200"/>
                    <a:pt x="486410" y="77470"/>
                    <a:pt x="483870" y="85090"/>
                  </a:cubicBezTo>
                  <a:cubicBezTo>
                    <a:pt x="483870" y="86360"/>
                    <a:pt x="482600" y="86360"/>
                    <a:pt x="482600" y="87630"/>
                  </a:cubicBezTo>
                  <a:cubicBezTo>
                    <a:pt x="474980" y="88900"/>
                    <a:pt x="473710" y="96520"/>
                    <a:pt x="469900" y="102870"/>
                  </a:cubicBezTo>
                  <a:lnTo>
                    <a:pt x="469900" y="105410"/>
                  </a:lnTo>
                  <a:cubicBezTo>
                    <a:pt x="468630" y="105410"/>
                    <a:pt x="467360" y="106680"/>
                    <a:pt x="466090" y="106680"/>
                  </a:cubicBezTo>
                  <a:cubicBezTo>
                    <a:pt x="461010" y="109220"/>
                    <a:pt x="458470" y="113030"/>
                    <a:pt x="457200" y="119380"/>
                  </a:cubicBezTo>
                  <a:cubicBezTo>
                    <a:pt x="455930" y="125730"/>
                    <a:pt x="455930" y="130810"/>
                    <a:pt x="454660" y="137160"/>
                  </a:cubicBezTo>
                  <a:cubicBezTo>
                    <a:pt x="452120" y="135890"/>
                    <a:pt x="448310" y="138430"/>
                    <a:pt x="447040" y="134620"/>
                  </a:cubicBezTo>
                  <a:lnTo>
                    <a:pt x="444500" y="134620"/>
                  </a:lnTo>
                  <a:cubicBezTo>
                    <a:pt x="440690" y="139700"/>
                    <a:pt x="436880" y="144780"/>
                    <a:pt x="433070" y="148590"/>
                  </a:cubicBezTo>
                  <a:cubicBezTo>
                    <a:pt x="429260" y="151130"/>
                    <a:pt x="425450" y="152400"/>
                    <a:pt x="420370" y="154940"/>
                  </a:cubicBezTo>
                  <a:lnTo>
                    <a:pt x="420370" y="157480"/>
                  </a:lnTo>
                  <a:cubicBezTo>
                    <a:pt x="415290" y="156210"/>
                    <a:pt x="411480" y="154940"/>
                    <a:pt x="407670" y="152400"/>
                  </a:cubicBezTo>
                  <a:cubicBezTo>
                    <a:pt x="406400" y="152400"/>
                    <a:pt x="405130" y="151130"/>
                    <a:pt x="405130" y="151130"/>
                  </a:cubicBezTo>
                  <a:cubicBezTo>
                    <a:pt x="403860" y="151130"/>
                    <a:pt x="403860" y="149860"/>
                    <a:pt x="403860" y="149860"/>
                  </a:cubicBezTo>
                  <a:cubicBezTo>
                    <a:pt x="402590" y="149860"/>
                    <a:pt x="402590" y="151130"/>
                    <a:pt x="402590" y="152400"/>
                  </a:cubicBezTo>
                  <a:cubicBezTo>
                    <a:pt x="402590" y="157480"/>
                    <a:pt x="400050" y="156210"/>
                    <a:pt x="397510" y="154940"/>
                  </a:cubicBezTo>
                  <a:cubicBezTo>
                    <a:pt x="394970" y="153670"/>
                    <a:pt x="392430" y="153670"/>
                    <a:pt x="391160" y="157480"/>
                  </a:cubicBezTo>
                  <a:cubicBezTo>
                    <a:pt x="391160" y="158750"/>
                    <a:pt x="389890" y="160020"/>
                    <a:pt x="388620" y="160020"/>
                  </a:cubicBezTo>
                  <a:cubicBezTo>
                    <a:pt x="384810" y="161290"/>
                    <a:pt x="381000" y="162560"/>
                    <a:pt x="379730" y="166370"/>
                  </a:cubicBezTo>
                  <a:cubicBezTo>
                    <a:pt x="378460" y="168910"/>
                    <a:pt x="377190" y="170180"/>
                    <a:pt x="374650" y="172720"/>
                  </a:cubicBezTo>
                  <a:lnTo>
                    <a:pt x="355600" y="172720"/>
                  </a:lnTo>
                  <a:cubicBezTo>
                    <a:pt x="353060" y="172720"/>
                    <a:pt x="350520" y="172720"/>
                    <a:pt x="347980" y="173990"/>
                  </a:cubicBezTo>
                  <a:cubicBezTo>
                    <a:pt x="345440" y="173990"/>
                    <a:pt x="342900" y="175260"/>
                    <a:pt x="339090" y="176530"/>
                  </a:cubicBezTo>
                  <a:cubicBezTo>
                    <a:pt x="336550" y="177800"/>
                    <a:pt x="332740" y="180340"/>
                    <a:pt x="330200" y="181610"/>
                  </a:cubicBezTo>
                  <a:cubicBezTo>
                    <a:pt x="328930" y="182880"/>
                    <a:pt x="327660" y="182880"/>
                    <a:pt x="326390" y="182880"/>
                  </a:cubicBezTo>
                  <a:cubicBezTo>
                    <a:pt x="320040" y="182880"/>
                    <a:pt x="316230" y="186690"/>
                    <a:pt x="312420" y="190500"/>
                  </a:cubicBezTo>
                  <a:cubicBezTo>
                    <a:pt x="308610" y="193040"/>
                    <a:pt x="306070" y="196850"/>
                    <a:pt x="302260" y="199390"/>
                  </a:cubicBezTo>
                  <a:cubicBezTo>
                    <a:pt x="299720" y="200660"/>
                    <a:pt x="297180" y="201930"/>
                    <a:pt x="295910" y="203200"/>
                  </a:cubicBezTo>
                  <a:cubicBezTo>
                    <a:pt x="293370" y="204470"/>
                    <a:pt x="292100" y="207010"/>
                    <a:pt x="289560" y="207010"/>
                  </a:cubicBezTo>
                  <a:cubicBezTo>
                    <a:pt x="287020" y="208280"/>
                    <a:pt x="283210" y="208280"/>
                    <a:pt x="280670" y="207010"/>
                  </a:cubicBezTo>
                  <a:cubicBezTo>
                    <a:pt x="276860" y="204470"/>
                    <a:pt x="273050" y="207010"/>
                    <a:pt x="270510" y="208280"/>
                  </a:cubicBezTo>
                  <a:cubicBezTo>
                    <a:pt x="266700" y="209550"/>
                    <a:pt x="264160" y="212090"/>
                    <a:pt x="261620" y="213360"/>
                  </a:cubicBezTo>
                  <a:cubicBezTo>
                    <a:pt x="262890" y="214630"/>
                    <a:pt x="262890" y="215900"/>
                    <a:pt x="264160" y="217170"/>
                  </a:cubicBezTo>
                  <a:lnTo>
                    <a:pt x="260350" y="217170"/>
                  </a:lnTo>
                  <a:cubicBezTo>
                    <a:pt x="260350" y="218440"/>
                    <a:pt x="259080" y="219710"/>
                    <a:pt x="259080" y="220980"/>
                  </a:cubicBezTo>
                  <a:cubicBezTo>
                    <a:pt x="257810" y="220980"/>
                    <a:pt x="256540" y="219710"/>
                    <a:pt x="256540" y="219710"/>
                  </a:cubicBezTo>
                  <a:cubicBezTo>
                    <a:pt x="252730" y="222250"/>
                    <a:pt x="248920" y="224790"/>
                    <a:pt x="245110" y="226060"/>
                  </a:cubicBezTo>
                  <a:cubicBezTo>
                    <a:pt x="243840" y="226060"/>
                    <a:pt x="242570" y="227330"/>
                    <a:pt x="242570" y="227330"/>
                  </a:cubicBezTo>
                  <a:cubicBezTo>
                    <a:pt x="237490" y="226060"/>
                    <a:pt x="231140" y="227330"/>
                    <a:pt x="227330" y="223520"/>
                  </a:cubicBezTo>
                  <a:cubicBezTo>
                    <a:pt x="224790" y="220980"/>
                    <a:pt x="220980" y="219710"/>
                    <a:pt x="218440" y="217170"/>
                  </a:cubicBezTo>
                  <a:cubicBezTo>
                    <a:pt x="214630" y="214630"/>
                    <a:pt x="209550" y="215900"/>
                    <a:pt x="205740" y="222250"/>
                  </a:cubicBezTo>
                  <a:lnTo>
                    <a:pt x="187960" y="204470"/>
                  </a:lnTo>
                  <a:cubicBezTo>
                    <a:pt x="186690" y="205740"/>
                    <a:pt x="184150" y="207010"/>
                    <a:pt x="182880" y="208280"/>
                  </a:cubicBezTo>
                  <a:cubicBezTo>
                    <a:pt x="181610" y="208280"/>
                    <a:pt x="181610" y="209550"/>
                    <a:pt x="180340" y="209550"/>
                  </a:cubicBezTo>
                  <a:cubicBezTo>
                    <a:pt x="175260" y="210820"/>
                    <a:pt x="170180" y="212090"/>
                    <a:pt x="163830" y="213360"/>
                  </a:cubicBezTo>
                  <a:cubicBezTo>
                    <a:pt x="160020" y="214630"/>
                    <a:pt x="157480" y="215900"/>
                    <a:pt x="157480" y="220980"/>
                  </a:cubicBezTo>
                  <a:cubicBezTo>
                    <a:pt x="152400" y="223520"/>
                    <a:pt x="147320" y="222250"/>
                    <a:pt x="143510" y="227330"/>
                  </a:cubicBezTo>
                  <a:lnTo>
                    <a:pt x="139700" y="227330"/>
                  </a:lnTo>
                  <a:cubicBezTo>
                    <a:pt x="132080" y="223520"/>
                    <a:pt x="125730" y="224790"/>
                    <a:pt x="120650" y="231140"/>
                  </a:cubicBezTo>
                  <a:cubicBezTo>
                    <a:pt x="119380" y="232410"/>
                    <a:pt x="118110" y="232410"/>
                    <a:pt x="115570" y="232410"/>
                  </a:cubicBezTo>
                  <a:cubicBezTo>
                    <a:pt x="109220" y="231140"/>
                    <a:pt x="104140" y="234950"/>
                    <a:pt x="99060" y="238760"/>
                  </a:cubicBezTo>
                  <a:cubicBezTo>
                    <a:pt x="96520" y="241300"/>
                    <a:pt x="93980" y="242570"/>
                    <a:pt x="90170" y="242570"/>
                  </a:cubicBezTo>
                  <a:cubicBezTo>
                    <a:pt x="83820" y="243840"/>
                    <a:pt x="78740" y="243840"/>
                    <a:pt x="72390" y="243840"/>
                  </a:cubicBezTo>
                  <a:cubicBezTo>
                    <a:pt x="72390" y="243840"/>
                    <a:pt x="71120" y="243840"/>
                    <a:pt x="71120" y="245110"/>
                  </a:cubicBezTo>
                  <a:cubicBezTo>
                    <a:pt x="66040" y="251460"/>
                    <a:pt x="59690" y="251460"/>
                    <a:pt x="52070" y="251460"/>
                  </a:cubicBezTo>
                  <a:cubicBezTo>
                    <a:pt x="44450" y="251460"/>
                    <a:pt x="36830" y="252730"/>
                    <a:pt x="30480" y="259080"/>
                  </a:cubicBezTo>
                  <a:cubicBezTo>
                    <a:pt x="26670" y="262890"/>
                    <a:pt x="21590" y="265430"/>
                    <a:pt x="16510" y="269240"/>
                  </a:cubicBezTo>
                  <a:cubicBezTo>
                    <a:pt x="15240" y="269240"/>
                    <a:pt x="13970" y="270510"/>
                    <a:pt x="13970" y="270510"/>
                  </a:cubicBezTo>
                  <a:cubicBezTo>
                    <a:pt x="10160" y="270510"/>
                    <a:pt x="5080" y="269240"/>
                    <a:pt x="1270" y="269240"/>
                  </a:cubicBezTo>
                  <a:cubicBezTo>
                    <a:pt x="0" y="284480"/>
                    <a:pt x="2540" y="300990"/>
                    <a:pt x="3810" y="317500"/>
                  </a:cubicBezTo>
                  <a:close/>
                </a:path>
              </a:pathLst>
            </a:custGeom>
            <a:blipFill>
              <a:blip r:embed="rId6"/>
              <a:stretch>
                <a:fillRect l="0" t="-7471" r="0" b="-7471"/>
              </a:stretch>
            </a:blipFill>
          </p:spPr>
        </p:sp>
      </p:grpSp>
      <p:grpSp>
        <p:nvGrpSpPr>
          <p:cNvPr name="Group 11" id="11"/>
          <p:cNvGrpSpPr/>
          <p:nvPr/>
        </p:nvGrpSpPr>
        <p:grpSpPr>
          <a:xfrm rot="0">
            <a:off x="14507587" y="2675620"/>
            <a:ext cx="3396562" cy="5246370"/>
            <a:chOff x="0" y="0"/>
            <a:chExt cx="2192020" cy="3385820"/>
          </a:xfrm>
        </p:grpSpPr>
        <p:sp>
          <p:nvSpPr>
            <p:cNvPr name="Freeform 12" id="12"/>
            <p:cNvSpPr/>
            <p:nvPr/>
          </p:nvSpPr>
          <p:spPr>
            <a:xfrm flipH="false" flipV="false" rot="0">
              <a:off x="1270" y="0"/>
              <a:ext cx="2194560" cy="3388360"/>
            </a:xfrm>
            <a:custGeom>
              <a:avLst/>
              <a:gdLst/>
              <a:ahLst/>
              <a:cxnLst/>
              <a:rect r="r" b="b" t="t" l="l"/>
              <a:pathLst>
                <a:path h="3388360" w="2194560">
                  <a:moveTo>
                    <a:pt x="3810" y="317500"/>
                  </a:moveTo>
                  <a:cubicBezTo>
                    <a:pt x="13970" y="425450"/>
                    <a:pt x="16510" y="533400"/>
                    <a:pt x="17780" y="642620"/>
                  </a:cubicBezTo>
                  <a:cubicBezTo>
                    <a:pt x="24130" y="1036320"/>
                    <a:pt x="21590" y="1430020"/>
                    <a:pt x="17780" y="1823720"/>
                  </a:cubicBezTo>
                  <a:cubicBezTo>
                    <a:pt x="13970" y="2218690"/>
                    <a:pt x="8890" y="2613660"/>
                    <a:pt x="8890" y="3009900"/>
                  </a:cubicBezTo>
                  <a:cubicBezTo>
                    <a:pt x="8890" y="3013710"/>
                    <a:pt x="8890" y="3017520"/>
                    <a:pt x="7620" y="3021330"/>
                  </a:cubicBezTo>
                  <a:cubicBezTo>
                    <a:pt x="11430" y="3022600"/>
                    <a:pt x="15240" y="3025140"/>
                    <a:pt x="19050" y="3027680"/>
                  </a:cubicBezTo>
                  <a:cubicBezTo>
                    <a:pt x="24130" y="3031490"/>
                    <a:pt x="27940" y="3037840"/>
                    <a:pt x="33020" y="3044190"/>
                  </a:cubicBezTo>
                  <a:cubicBezTo>
                    <a:pt x="44450" y="3058160"/>
                    <a:pt x="55880" y="3072130"/>
                    <a:pt x="66040" y="3086100"/>
                  </a:cubicBezTo>
                  <a:cubicBezTo>
                    <a:pt x="77470" y="3102610"/>
                    <a:pt x="88900" y="3117850"/>
                    <a:pt x="100330" y="3134360"/>
                  </a:cubicBezTo>
                  <a:cubicBezTo>
                    <a:pt x="105410" y="3141980"/>
                    <a:pt x="110490" y="3149600"/>
                    <a:pt x="115570" y="3155950"/>
                  </a:cubicBezTo>
                  <a:cubicBezTo>
                    <a:pt x="119380" y="3161030"/>
                    <a:pt x="125730" y="3163570"/>
                    <a:pt x="129540" y="3167380"/>
                  </a:cubicBezTo>
                  <a:cubicBezTo>
                    <a:pt x="142240" y="3177540"/>
                    <a:pt x="156210" y="3187700"/>
                    <a:pt x="168910" y="3197860"/>
                  </a:cubicBezTo>
                  <a:cubicBezTo>
                    <a:pt x="181610" y="3208020"/>
                    <a:pt x="194310" y="3216910"/>
                    <a:pt x="209550" y="3223260"/>
                  </a:cubicBezTo>
                  <a:cubicBezTo>
                    <a:pt x="243840" y="3238500"/>
                    <a:pt x="276860" y="3255010"/>
                    <a:pt x="311150" y="3270250"/>
                  </a:cubicBezTo>
                  <a:cubicBezTo>
                    <a:pt x="330200" y="3279140"/>
                    <a:pt x="349250" y="3286760"/>
                    <a:pt x="369570" y="3295650"/>
                  </a:cubicBezTo>
                  <a:cubicBezTo>
                    <a:pt x="370840" y="3296920"/>
                    <a:pt x="374650" y="3295650"/>
                    <a:pt x="375920" y="3295650"/>
                  </a:cubicBezTo>
                  <a:lnTo>
                    <a:pt x="383540" y="3295650"/>
                  </a:lnTo>
                  <a:lnTo>
                    <a:pt x="384810" y="3296920"/>
                  </a:lnTo>
                  <a:cubicBezTo>
                    <a:pt x="387350" y="3290570"/>
                    <a:pt x="389890" y="3285490"/>
                    <a:pt x="393700" y="3279140"/>
                  </a:cubicBezTo>
                  <a:cubicBezTo>
                    <a:pt x="397510" y="3274060"/>
                    <a:pt x="400050" y="3265170"/>
                    <a:pt x="408940" y="3265170"/>
                  </a:cubicBezTo>
                  <a:cubicBezTo>
                    <a:pt x="408940" y="3265170"/>
                    <a:pt x="410210" y="3265170"/>
                    <a:pt x="410210" y="3263900"/>
                  </a:cubicBezTo>
                  <a:cubicBezTo>
                    <a:pt x="414020" y="3257550"/>
                    <a:pt x="420370" y="3256280"/>
                    <a:pt x="427990" y="3255010"/>
                  </a:cubicBezTo>
                  <a:cubicBezTo>
                    <a:pt x="435610" y="3253740"/>
                    <a:pt x="441960" y="3249930"/>
                    <a:pt x="448310" y="3247390"/>
                  </a:cubicBezTo>
                  <a:cubicBezTo>
                    <a:pt x="449580" y="3247390"/>
                    <a:pt x="449580" y="3246120"/>
                    <a:pt x="450850" y="3246120"/>
                  </a:cubicBezTo>
                  <a:cubicBezTo>
                    <a:pt x="459740" y="3248660"/>
                    <a:pt x="466090" y="3242310"/>
                    <a:pt x="473710" y="3239770"/>
                  </a:cubicBezTo>
                  <a:lnTo>
                    <a:pt x="474980" y="3239770"/>
                  </a:lnTo>
                  <a:cubicBezTo>
                    <a:pt x="482600" y="3239770"/>
                    <a:pt x="488950" y="3235960"/>
                    <a:pt x="496570" y="3234690"/>
                  </a:cubicBezTo>
                  <a:cubicBezTo>
                    <a:pt x="502920" y="3233420"/>
                    <a:pt x="509270" y="3233420"/>
                    <a:pt x="515620" y="3229610"/>
                  </a:cubicBezTo>
                  <a:cubicBezTo>
                    <a:pt x="521970" y="3225800"/>
                    <a:pt x="529590" y="3223260"/>
                    <a:pt x="535940" y="3220720"/>
                  </a:cubicBezTo>
                  <a:cubicBezTo>
                    <a:pt x="542290" y="3218180"/>
                    <a:pt x="548640" y="3216910"/>
                    <a:pt x="554990" y="3214370"/>
                  </a:cubicBezTo>
                  <a:lnTo>
                    <a:pt x="561340" y="3214370"/>
                  </a:lnTo>
                  <a:cubicBezTo>
                    <a:pt x="567690" y="3214370"/>
                    <a:pt x="572770" y="3214370"/>
                    <a:pt x="577850" y="3210560"/>
                  </a:cubicBezTo>
                  <a:lnTo>
                    <a:pt x="580390" y="3210560"/>
                  </a:lnTo>
                  <a:cubicBezTo>
                    <a:pt x="586740" y="3210560"/>
                    <a:pt x="594360" y="3211830"/>
                    <a:pt x="600710" y="3211830"/>
                  </a:cubicBezTo>
                  <a:lnTo>
                    <a:pt x="605790" y="3211830"/>
                  </a:lnTo>
                  <a:cubicBezTo>
                    <a:pt x="612140" y="3210560"/>
                    <a:pt x="614680" y="3215640"/>
                    <a:pt x="618490" y="3218180"/>
                  </a:cubicBezTo>
                  <a:cubicBezTo>
                    <a:pt x="624840" y="3225800"/>
                    <a:pt x="632460" y="3227070"/>
                    <a:pt x="642620" y="3225800"/>
                  </a:cubicBezTo>
                  <a:cubicBezTo>
                    <a:pt x="651510" y="3224530"/>
                    <a:pt x="659130" y="3223260"/>
                    <a:pt x="668020" y="3223260"/>
                  </a:cubicBezTo>
                  <a:cubicBezTo>
                    <a:pt x="671830" y="3223260"/>
                    <a:pt x="676910" y="3224530"/>
                    <a:pt x="680720" y="3225800"/>
                  </a:cubicBezTo>
                  <a:cubicBezTo>
                    <a:pt x="684530" y="3227070"/>
                    <a:pt x="687070" y="3228340"/>
                    <a:pt x="690880" y="3229610"/>
                  </a:cubicBezTo>
                  <a:lnTo>
                    <a:pt x="694690" y="3233420"/>
                  </a:lnTo>
                  <a:cubicBezTo>
                    <a:pt x="694690" y="3233420"/>
                    <a:pt x="695960" y="3237230"/>
                    <a:pt x="697230" y="3238500"/>
                  </a:cubicBezTo>
                  <a:cubicBezTo>
                    <a:pt x="699770" y="3239770"/>
                    <a:pt x="702310" y="3239770"/>
                    <a:pt x="703580" y="3241040"/>
                  </a:cubicBezTo>
                  <a:lnTo>
                    <a:pt x="704850" y="3242310"/>
                  </a:lnTo>
                  <a:cubicBezTo>
                    <a:pt x="711200" y="3238500"/>
                    <a:pt x="713740" y="3244850"/>
                    <a:pt x="717550" y="3246120"/>
                  </a:cubicBezTo>
                  <a:cubicBezTo>
                    <a:pt x="722630" y="3248660"/>
                    <a:pt x="726440" y="3251200"/>
                    <a:pt x="731520" y="3255010"/>
                  </a:cubicBezTo>
                  <a:cubicBezTo>
                    <a:pt x="731520" y="3253740"/>
                    <a:pt x="731520" y="3252470"/>
                    <a:pt x="732790" y="3251200"/>
                  </a:cubicBezTo>
                  <a:cubicBezTo>
                    <a:pt x="740410" y="3252470"/>
                    <a:pt x="749300" y="3252470"/>
                    <a:pt x="756920" y="3257550"/>
                  </a:cubicBezTo>
                  <a:cubicBezTo>
                    <a:pt x="758190" y="3255010"/>
                    <a:pt x="760730" y="3252470"/>
                    <a:pt x="763270" y="3249930"/>
                  </a:cubicBezTo>
                  <a:cubicBezTo>
                    <a:pt x="763270" y="3249930"/>
                    <a:pt x="763270" y="3248660"/>
                    <a:pt x="764540" y="3248660"/>
                  </a:cubicBezTo>
                  <a:cubicBezTo>
                    <a:pt x="770890" y="3247390"/>
                    <a:pt x="774700" y="3243580"/>
                    <a:pt x="775970" y="3237230"/>
                  </a:cubicBezTo>
                  <a:cubicBezTo>
                    <a:pt x="777240" y="3234690"/>
                    <a:pt x="777240" y="3232150"/>
                    <a:pt x="777240" y="3230880"/>
                  </a:cubicBezTo>
                  <a:cubicBezTo>
                    <a:pt x="782320" y="3228340"/>
                    <a:pt x="786130" y="3225800"/>
                    <a:pt x="791210" y="3223260"/>
                  </a:cubicBezTo>
                  <a:lnTo>
                    <a:pt x="791210" y="3220720"/>
                  </a:lnTo>
                  <a:cubicBezTo>
                    <a:pt x="787400" y="3214370"/>
                    <a:pt x="787400" y="3213100"/>
                    <a:pt x="793750" y="3210560"/>
                  </a:cubicBezTo>
                  <a:cubicBezTo>
                    <a:pt x="795020" y="3209290"/>
                    <a:pt x="795020" y="3208020"/>
                    <a:pt x="796290" y="3208020"/>
                  </a:cubicBezTo>
                  <a:cubicBezTo>
                    <a:pt x="798830" y="3206750"/>
                    <a:pt x="801370" y="3205480"/>
                    <a:pt x="802640" y="3204210"/>
                  </a:cubicBezTo>
                  <a:cubicBezTo>
                    <a:pt x="802640" y="3204210"/>
                    <a:pt x="802640" y="3205480"/>
                    <a:pt x="803910" y="3205480"/>
                  </a:cubicBezTo>
                  <a:lnTo>
                    <a:pt x="803910" y="3202940"/>
                  </a:lnTo>
                  <a:cubicBezTo>
                    <a:pt x="811530" y="3200400"/>
                    <a:pt x="819150" y="3197860"/>
                    <a:pt x="826770" y="3194050"/>
                  </a:cubicBezTo>
                  <a:cubicBezTo>
                    <a:pt x="830580" y="3191510"/>
                    <a:pt x="834390" y="3190240"/>
                    <a:pt x="839470" y="3192780"/>
                  </a:cubicBezTo>
                  <a:cubicBezTo>
                    <a:pt x="842010" y="3194050"/>
                    <a:pt x="844550" y="3192780"/>
                    <a:pt x="847090" y="3191510"/>
                  </a:cubicBezTo>
                  <a:cubicBezTo>
                    <a:pt x="853440" y="3188970"/>
                    <a:pt x="859790" y="3187700"/>
                    <a:pt x="866140" y="3185160"/>
                  </a:cubicBezTo>
                  <a:cubicBezTo>
                    <a:pt x="871220" y="3183890"/>
                    <a:pt x="875030" y="3181350"/>
                    <a:pt x="880110" y="3178810"/>
                  </a:cubicBezTo>
                  <a:cubicBezTo>
                    <a:pt x="880110" y="3178810"/>
                    <a:pt x="881380" y="3176270"/>
                    <a:pt x="880110" y="3175000"/>
                  </a:cubicBezTo>
                  <a:cubicBezTo>
                    <a:pt x="880110" y="3173730"/>
                    <a:pt x="878840" y="3171190"/>
                    <a:pt x="878840" y="3169920"/>
                  </a:cubicBezTo>
                  <a:cubicBezTo>
                    <a:pt x="882650" y="3167380"/>
                    <a:pt x="885190" y="3164840"/>
                    <a:pt x="887730" y="3164840"/>
                  </a:cubicBezTo>
                  <a:cubicBezTo>
                    <a:pt x="891540" y="3163570"/>
                    <a:pt x="896620" y="3163570"/>
                    <a:pt x="901700" y="3162300"/>
                  </a:cubicBezTo>
                  <a:cubicBezTo>
                    <a:pt x="905510" y="3150870"/>
                    <a:pt x="913130" y="3148330"/>
                    <a:pt x="922020" y="3152140"/>
                  </a:cubicBezTo>
                  <a:lnTo>
                    <a:pt x="924560" y="3149600"/>
                  </a:lnTo>
                  <a:cubicBezTo>
                    <a:pt x="925830" y="3150870"/>
                    <a:pt x="925830" y="3150870"/>
                    <a:pt x="925830" y="3152140"/>
                  </a:cubicBezTo>
                  <a:cubicBezTo>
                    <a:pt x="929640" y="3149600"/>
                    <a:pt x="933450" y="3147060"/>
                    <a:pt x="937260" y="3145790"/>
                  </a:cubicBezTo>
                  <a:cubicBezTo>
                    <a:pt x="941070" y="3143250"/>
                    <a:pt x="944880" y="3140710"/>
                    <a:pt x="949960" y="3143250"/>
                  </a:cubicBezTo>
                  <a:cubicBezTo>
                    <a:pt x="949960" y="3136900"/>
                    <a:pt x="953770" y="3136900"/>
                    <a:pt x="957580" y="3138170"/>
                  </a:cubicBezTo>
                  <a:cubicBezTo>
                    <a:pt x="960120" y="3138170"/>
                    <a:pt x="963930" y="3136900"/>
                    <a:pt x="966470" y="3135630"/>
                  </a:cubicBezTo>
                  <a:cubicBezTo>
                    <a:pt x="967740" y="3135630"/>
                    <a:pt x="970280" y="3134360"/>
                    <a:pt x="971550" y="3135630"/>
                  </a:cubicBezTo>
                  <a:cubicBezTo>
                    <a:pt x="976630" y="3139440"/>
                    <a:pt x="984250" y="3140710"/>
                    <a:pt x="989330" y="3147060"/>
                  </a:cubicBezTo>
                  <a:cubicBezTo>
                    <a:pt x="993140" y="3152140"/>
                    <a:pt x="999490" y="3154680"/>
                    <a:pt x="1002030" y="3162300"/>
                  </a:cubicBezTo>
                  <a:cubicBezTo>
                    <a:pt x="1003300" y="3164840"/>
                    <a:pt x="1008380" y="3167380"/>
                    <a:pt x="1010920" y="3168650"/>
                  </a:cubicBezTo>
                  <a:cubicBezTo>
                    <a:pt x="1010920" y="3168650"/>
                    <a:pt x="1012190" y="3168650"/>
                    <a:pt x="1013460" y="3169920"/>
                  </a:cubicBezTo>
                  <a:cubicBezTo>
                    <a:pt x="1014730" y="3173730"/>
                    <a:pt x="1018540" y="3172460"/>
                    <a:pt x="1021080" y="3171190"/>
                  </a:cubicBezTo>
                  <a:cubicBezTo>
                    <a:pt x="1023620" y="3171190"/>
                    <a:pt x="1026160" y="3169920"/>
                    <a:pt x="1027430" y="3173730"/>
                  </a:cubicBezTo>
                  <a:cubicBezTo>
                    <a:pt x="1027430" y="3175000"/>
                    <a:pt x="1031240" y="3176270"/>
                    <a:pt x="1032510" y="3177540"/>
                  </a:cubicBezTo>
                  <a:cubicBezTo>
                    <a:pt x="1036320" y="3180080"/>
                    <a:pt x="1040130" y="3182620"/>
                    <a:pt x="1042670" y="3185160"/>
                  </a:cubicBezTo>
                  <a:cubicBezTo>
                    <a:pt x="1043940" y="3186430"/>
                    <a:pt x="1045210" y="3187700"/>
                    <a:pt x="1045210" y="3188970"/>
                  </a:cubicBezTo>
                  <a:cubicBezTo>
                    <a:pt x="1045210" y="3192780"/>
                    <a:pt x="1049020" y="3195320"/>
                    <a:pt x="1052830" y="3195320"/>
                  </a:cubicBezTo>
                  <a:cubicBezTo>
                    <a:pt x="1057910" y="3196590"/>
                    <a:pt x="1061720" y="3196590"/>
                    <a:pt x="1066800" y="3197860"/>
                  </a:cubicBezTo>
                  <a:cubicBezTo>
                    <a:pt x="1068070" y="3197860"/>
                    <a:pt x="1068070" y="3200400"/>
                    <a:pt x="1069340" y="3200400"/>
                  </a:cubicBezTo>
                  <a:cubicBezTo>
                    <a:pt x="1070610" y="3202940"/>
                    <a:pt x="1071880" y="3206750"/>
                    <a:pt x="1076960" y="3204210"/>
                  </a:cubicBezTo>
                  <a:cubicBezTo>
                    <a:pt x="1079500" y="3202940"/>
                    <a:pt x="1087120" y="3205480"/>
                    <a:pt x="1088390" y="3208020"/>
                  </a:cubicBezTo>
                  <a:cubicBezTo>
                    <a:pt x="1090930" y="3216910"/>
                    <a:pt x="1099820" y="3216910"/>
                    <a:pt x="1106170" y="3219450"/>
                  </a:cubicBezTo>
                  <a:cubicBezTo>
                    <a:pt x="1107440" y="3219450"/>
                    <a:pt x="1108710" y="3219450"/>
                    <a:pt x="1108710" y="3220720"/>
                  </a:cubicBezTo>
                  <a:cubicBezTo>
                    <a:pt x="1112520" y="3225800"/>
                    <a:pt x="1117600" y="3227070"/>
                    <a:pt x="1122680" y="3229610"/>
                  </a:cubicBezTo>
                  <a:cubicBezTo>
                    <a:pt x="1127760" y="3232150"/>
                    <a:pt x="1132840" y="3237230"/>
                    <a:pt x="1137920" y="3242310"/>
                  </a:cubicBezTo>
                  <a:lnTo>
                    <a:pt x="1144270" y="3248660"/>
                  </a:lnTo>
                  <a:cubicBezTo>
                    <a:pt x="1145540" y="3249930"/>
                    <a:pt x="1146810" y="3249930"/>
                    <a:pt x="1148080" y="3249930"/>
                  </a:cubicBezTo>
                  <a:cubicBezTo>
                    <a:pt x="1151890" y="3249930"/>
                    <a:pt x="1155700" y="3248660"/>
                    <a:pt x="1158240" y="3252470"/>
                  </a:cubicBezTo>
                  <a:cubicBezTo>
                    <a:pt x="1158240" y="3252470"/>
                    <a:pt x="1159510" y="3253740"/>
                    <a:pt x="1160780" y="3253740"/>
                  </a:cubicBezTo>
                  <a:cubicBezTo>
                    <a:pt x="1170940" y="3252470"/>
                    <a:pt x="1177290" y="3258820"/>
                    <a:pt x="1183640" y="3265170"/>
                  </a:cubicBezTo>
                  <a:cubicBezTo>
                    <a:pt x="1186180" y="3267710"/>
                    <a:pt x="1191260" y="3268980"/>
                    <a:pt x="1193800" y="3268980"/>
                  </a:cubicBezTo>
                  <a:cubicBezTo>
                    <a:pt x="1201420" y="3271520"/>
                    <a:pt x="1210310" y="3272790"/>
                    <a:pt x="1216660" y="3277870"/>
                  </a:cubicBezTo>
                  <a:cubicBezTo>
                    <a:pt x="1220470" y="3280410"/>
                    <a:pt x="1225550" y="3284220"/>
                    <a:pt x="1229360" y="3284220"/>
                  </a:cubicBezTo>
                  <a:cubicBezTo>
                    <a:pt x="1235710" y="3284220"/>
                    <a:pt x="1238250" y="3289300"/>
                    <a:pt x="1240790" y="3293110"/>
                  </a:cubicBezTo>
                  <a:cubicBezTo>
                    <a:pt x="1248410" y="3294380"/>
                    <a:pt x="1256030" y="3294380"/>
                    <a:pt x="1259840" y="3302000"/>
                  </a:cubicBezTo>
                  <a:cubicBezTo>
                    <a:pt x="1259840" y="3303270"/>
                    <a:pt x="1261110" y="3303270"/>
                    <a:pt x="1262380" y="3303270"/>
                  </a:cubicBezTo>
                  <a:cubicBezTo>
                    <a:pt x="1267460" y="3304540"/>
                    <a:pt x="1272540" y="3305810"/>
                    <a:pt x="1277620" y="3308350"/>
                  </a:cubicBezTo>
                  <a:cubicBezTo>
                    <a:pt x="1280160" y="3309620"/>
                    <a:pt x="1282700" y="3312160"/>
                    <a:pt x="1286510" y="3314700"/>
                  </a:cubicBezTo>
                  <a:cubicBezTo>
                    <a:pt x="1287780" y="3314700"/>
                    <a:pt x="1287780" y="3315970"/>
                    <a:pt x="1289050" y="3315970"/>
                  </a:cubicBezTo>
                  <a:cubicBezTo>
                    <a:pt x="1297940" y="3315970"/>
                    <a:pt x="1300480" y="3322320"/>
                    <a:pt x="1305560" y="3327400"/>
                  </a:cubicBezTo>
                  <a:cubicBezTo>
                    <a:pt x="1313180" y="3333750"/>
                    <a:pt x="1322070" y="3340100"/>
                    <a:pt x="1328420" y="3347720"/>
                  </a:cubicBezTo>
                  <a:cubicBezTo>
                    <a:pt x="1332230" y="3352800"/>
                    <a:pt x="1338580" y="3355340"/>
                    <a:pt x="1342390" y="3357880"/>
                  </a:cubicBezTo>
                  <a:lnTo>
                    <a:pt x="1350010" y="3361690"/>
                  </a:lnTo>
                  <a:cubicBezTo>
                    <a:pt x="1352550" y="3364230"/>
                    <a:pt x="1355090" y="3366770"/>
                    <a:pt x="1358900" y="3369310"/>
                  </a:cubicBezTo>
                  <a:cubicBezTo>
                    <a:pt x="1362710" y="3370580"/>
                    <a:pt x="1363980" y="3375660"/>
                    <a:pt x="1369060" y="3374390"/>
                  </a:cubicBezTo>
                  <a:cubicBezTo>
                    <a:pt x="1371600" y="3374390"/>
                    <a:pt x="1374140" y="3375660"/>
                    <a:pt x="1376680" y="3376930"/>
                  </a:cubicBezTo>
                  <a:cubicBezTo>
                    <a:pt x="1380490" y="3379470"/>
                    <a:pt x="1381760" y="3382010"/>
                    <a:pt x="1386840" y="3382010"/>
                  </a:cubicBezTo>
                  <a:cubicBezTo>
                    <a:pt x="1389380" y="3382010"/>
                    <a:pt x="1391920" y="3384550"/>
                    <a:pt x="1393190" y="3385820"/>
                  </a:cubicBezTo>
                  <a:cubicBezTo>
                    <a:pt x="1399540" y="3388360"/>
                    <a:pt x="1405890" y="3388360"/>
                    <a:pt x="1409700" y="3380740"/>
                  </a:cubicBezTo>
                  <a:lnTo>
                    <a:pt x="1410970" y="3379470"/>
                  </a:lnTo>
                  <a:cubicBezTo>
                    <a:pt x="1416050" y="3382010"/>
                    <a:pt x="1416050" y="3376930"/>
                    <a:pt x="1417320" y="3374390"/>
                  </a:cubicBezTo>
                  <a:cubicBezTo>
                    <a:pt x="1418590" y="3373120"/>
                    <a:pt x="1421130" y="3371850"/>
                    <a:pt x="1422400" y="3370580"/>
                  </a:cubicBezTo>
                  <a:cubicBezTo>
                    <a:pt x="1424940" y="3368040"/>
                    <a:pt x="1427480" y="3366770"/>
                    <a:pt x="1431290" y="3364230"/>
                  </a:cubicBezTo>
                  <a:cubicBezTo>
                    <a:pt x="1432560" y="3362960"/>
                    <a:pt x="1435100" y="3361690"/>
                    <a:pt x="1436370" y="3361690"/>
                  </a:cubicBezTo>
                  <a:cubicBezTo>
                    <a:pt x="1442720" y="3361690"/>
                    <a:pt x="1446530" y="3359150"/>
                    <a:pt x="1451610" y="3354070"/>
                  </a:cubicBezTo>
                  <a:cubicBezTo>
                    <a:pt x="1455420" y="3350260"/>
                    <a:pt x="1461770" y="3347720"/>
                    <a:pt x="1466850" y="3345180"/>
                  </a:cubicBezTo>
                  <a:cubicBezTo>
                    <a:pt x="1471930" y="3342640"/>
                    <a:pt x="1477010" y="3340100"/>
                    <a:pt x="1483360" y="3338830"/>
                  </a:cubicBezTo>
                  <a:cubicBezTo>
                    <a:pt x="1487170" y="3337560"/>
                    <a:pt x="1490980" y="3337560"/>
                    <a:pt x="1494790" y="3337560"/>
                  </a:cubicBezTo>
                  <a:lnTo>
                    <a:pt x="1497330" y="3337560"/>
                  </a:lnTo>
                  <a:cubicBezTo>
                    <a:pt x="1502410" y="3335020"/>
                    <a:pt x="1507490" y="3331210"/>
                    <a:pt x="1513840" y="3328670"/>
                  </a:cubicBezTo>
                  <a:lnTo>
                    <a:pt x="1517650" y="3328670"/>
                  </a:lnTo>
                  <a:cubicBezTo>
                    <a:pt x="1524000" y="3331210"/>
                    <a:pt x="1530350" y="3331210"/>
                    <a:pt x="1536700" y="3326130"/>
                  </a:cubicBezTo>
                  <a:cubicBezTo>
                    <a:pt x="1537970" y="3324860"/>
                    <a:pt x="1540510" y="3323590"/>
                    <a:pt x="1541780" y="3322320"/>
                  </a:cubicBezTo>
                  <a:cubicBezTo>
                    <a:pt x="1548130" y="3324860"/>
                    <a:pt x="1554480" y="3329940"/>
                    <a:pt x="1562100" y="3329940"/>
                  </a:cubicBezTo>
                  <a:cubicBezTo>
                    <a:pt x="1564640" y="3329940"/>
                    <a:pt x="1568450" y="3328670"/>
                    <a:pt x="1570990" y="3327400"/>
                  </a:cubicBezTo>
                  <a:cubicBezTo>
                    <a:pt x="1576070" y="3327400"/>
                    <a:pt x="1581150" y="3327400"/>
                    <a:pt x="1584960" y="3326130"/>
                  </a:cubicBezTo>
                  <a:cubicBezTo>
                    <a:pt x="1590040" y="3324860"/>
                    <a:pt x="1596390" y="3326130"/>
                    <a:pt x="1601470" y="3323590"/>
                  </a:cubicBezTo>
                  <a:cubicBezTo>
                    <a:pt x="1604010" y="3317240"/>
                    <a:pt x="1605280" y="3317240"/>
                    <a:pt x="1611630" y="3318510"/>
                  </a:cubicBezTo>
                  <a:cubicBezTo>
                    <a:pt x="1619250" y="3319780"/>
                    <a:pt x="1624330" y="3318510"/>
                    <a:pt x="1629410" y="3312160"/>
                  </a:cubicBezTo>
                  <a:cubicBezTo>
                    <a:pt x="1631950" y="3308350"/>
                    <a:pt x="1638300" y="3308350"/>
                    <a:pt x="1642110" y="3305810"/>
                  </a:cubicBezTo>
                  <a:cubicBezTo>
                    <a:pt x="1643380" y="3305810"/>
                    <a:pt x="1644650" y="3304540"/>
                    <a:pt x="1645920" y="3304540"/>
                  </a:cubicBezTo>
                  <a:cubicBezTo>
                    <a:pt x="1648460" y="3303270"/>
                    <a:pt x="1649730" y="3303270"/>
                    <a:pt x="1652270" y="3302000"/>
                  </a:cubicBezTo>
                  <a:cubicBezTo>
                    <a:pt x="1658620" y="3299460"/>
                    <a:pt x="1664970" y="3298190"/>
                    <a:pt x="1671320" y="3294380"/>
                  </a:cubicBezTo>
                  <a:cubicBezTo>
                    <a:pt x="1677670" y="3290570"/>
                    <a:pt x="1682750" y="3288030"/>
                    <a:pt x="1689100" y="3293110"/>
                  </a:cubicBezTo>
                  <a:lnTo>
                    <a:pt x="1691640" y="3293110"/>
                  </a:lnTo>
                  <a:cubicBezTo>
                    <a:pt x="1694180" y="3291840"/>
                    <a:pt x="1695450" y="3291840"/>
                    <a:pt x="1697990" y="3290570"/>
                  </a:cubicBezTo>
                  <a:cubicBezTo>
                    <a:pt x="1697990" y="3286760"/>
                    <a:pt x="1697990" y="3281680"/>
                    <a:pt x="1703070" y="3277870"/>
                  </a:cubicBezTo>
                  <a:cubicBezTo>
                    <a:pt x="1704340" y="3276600"/>
                    <a:pt x="1704340" y="3274060"/>
                    <a:pt x="1706880" y="3272790"/>
                  </a:cubicBezTo>
                  <a:cubicBezTo>
                    <a:pt x="1709420" y="3270250"/>
                    <a:pt x="1713230" y="3270250"/>
                    <a:pt x="1715770" y="3271520"/>
                  </a:cubicBezTo>
                  <a:cubicBezTo>
                    <a:pt x="1717040" y="3272790"/>
                    <a:pt x="1719580" y="3271520"/>
                    <a:pt x="1720850" y="3271520"/>
                  </a:cubicBezTo>
                  <a:cubicBezTo>
                    <a:pt x="1728470" y="3270250"/>
                    <a:pt x="1737360" y="3270250"/>
                    <a:pt x="1744980" y="3268980"/>
                  </a:cubicBezTo>
                  <a:cubicBezTo>
                    <a:pt x="1752600" y="3267710"/>
                    <a:pt x="1760220" y="3266440"/>
                    <a:pt x="1767840" y="3263900"/>
                  </a:cubicBezTo>
                  <a:cubicBezTo>
                    <a:pt x="1772920" y="3261360"/>
                    <a:pt x="1778000" y="3262630"/>
                    <a:pt x="1783080" y="3262630"/>
                  </a:cubicBezTo>
                  <a:cubicBezTo>
                    <a:pt x="1793240" y="3263900"/>
                    <a:pt x="1802130" y="3263900"/>
                    <a:pt x="1811020" y="3258820"/>
                  </a:cubicBezTo>
                  <a:lnTo>
                    <a:pt x="1808480" y="3256280"/>
                  </a:lnTo>
                  <a:cubicBezTo>
                    <a:pt x="1811020" y="3255010"/>
                    <a:pt x="1813560" y="3255010"/>
                    <a:pt x="1817370" y="3255010"/>
                  </a:cubicBezTo>
                  <a:cubicBezTo>
                    <a:pt x="1819910" y="3258820"/>
                    <a:pt x="1823720" y="3256280"/>
                    <a:pt x="1826260" y="3253740"/>
                  </a:cubicBezTo>
                  <a:cubicBezTo>
                    <a:pt x="1830070" y="3249930"/>
                    <a:pt x="1833880" y="3251200"/>
                    <a:pt x="1838960" y="3251200"/>
                  </a:cubicBezTo>
                  <a:cubicBezTo>
                    <a:pt x="1844040" y="3252470"/>
                    <a:pt x="1850390" y="3249930"/>
                    <a:pt x="1856740" y="3248660"/>
                  </a:cubicBezTo>
                  <a:cubicBezTo>
                    <a:pt x="1858010" y="3248660"/>
                    <a:pt x="1859280" y="3246120"/>
                    <a:pt x="1859280" y="3244850"/>
                  </a:cubicBezTo>
                  <a:cubicBezTo>
                    <a:pt x="1861820" y="3244850"/>
                    <a:pt x="1864360" y="3243580"/>
                    <a:pt x="1868170" y="3243580"/>
                  </a:cubicBezTo>
                  <a:lnTo>
                    <a:pt x="1873250" y="3243580"/>
                  </a:lnTo>
                  <a:cubicBezTo>
                    <a:pt x="1878330" y="3246120"/>
                    <a:pt x="1883410" y="3246120"/>
                    <a:pt x="1888490" y="3243580"/>
                  </a:cubicBezTo>
                  <a:cubicBezTo>
                    <a:pt x="1889760" y="3242310"/>
                    <a:pt x="1892300" y="3242310"/>
                    <a:pt x="1893570" y="3242310"/>
                  </a:cubicBezTo>
                  <a:cubicBezTo>
                    <a:pt x="1897380" y="3241040"/>
                    <a:pt x="1901190" y="3242310"/>
                    <a:pt x="1903730" y="3238500"/>
                  </a:cubicBezTo>
                  <a:cubicBezTo>
                    <a:pt x="1905000" y="3237230"/>
                    <a:pt x="1907540" y="3238500"/>
                    <a:pt x="1910080" y="3237230"/>
                  </a:cubicBezTo>
                  <a:lnTo>
                    <a:pt x="1946910" y="3237230"/>
                  </a:lnTo>
                  <a:cubicBezTo>
                    <a:pt x="1951990" y="3237230"/>
                    <a:pt x="1958340" y="3238500"/>
                    <a:pt x="1963420" y="3239770"/>
                  </a:cubicBezTo>
                  <a:cubicBezTo>
                    <a:pt x="1969770" y="3241040"/>
                    <a:pt x="1974850" y="3239770"/>
                    <a:pt x="1979930" y="3238500"/>
                  </a:cubicBezTo>
                  <a:lnTo>
                    <a:pt x="1988820" y="3238500"/>
                  </a:lnTo>
                  <a:cubicBezTo>
                    <a:pt x="1992630" y="3238500"/>
                    <a:pt x="1996440" y="3239770"/>
                    <a:pt x="2000250" y="3238500"/>
                  </a:cubicBezTo>
                  <a:cubicBezTo>
                    <a:pt x="2002790" y="3238500"/>
                    <a:pt x="2004060" y="3235960"/>
                    <a:pt x="2005330" y="3233420"/>
                  </a:cubicBezTo>
                  <a:cubicBezTo>
                    <a:pt x="2007870" y="3229610"/>
                    <a:pt x="2011680" y="3228340"/>
                    <a:pt x="2016760" y="3228340"/>
                  </a:cubicBezTo>
                  <a:cubicBezTo>
                    <a:pt x="2020570" y="3228340"/>
                    <a:pt x="2024380" y="3227070"/>
                    <a:pt x="2028190" y="3225800"/>
                  </a:cubicBezTo>
                  <a:lnTo>
                    <a:pt x="2030730" y="3225800"/>
                  </a:lnTo>
                  <a:cubicBezTo>
                    <a:pt x="2035810" y="3233420"/>
                    <a:pt x="2043430" y="3228340"/>
                    <a:pt x="2049780" y="3229610"/>
                  </a:cubicBezTo>
                  <a:lnTo>
                    <a:pt x="2052320" y="3229610"/>
                  </a:lnTo>
                  <a:cubicBezTo>
                    <a:pt x="2057400" y="3232150"/>
                    <a:pt x="2063750" y="3234690"/>
                    <a:pt x="2068830" y="3235960"/>
                  </a:cubicBezTo>
                  <a:cubicBezTo>
                    <a:pt x="2075180" y="3237230"/>
                    <a:pt x="2080260" y="3243580"/>
                    <a:pt x="2085340" y="3243580"/>
                  </a:cubicBezTo>
                  <a:cubicBezTo>
                    <a:pt x="2094230" y="3243580"/>
                    <a:pt x="2101850" y="3249930"/>
                    <a:pt x="2109470" y="3251200"/>
                  </a:cubicBezTo>
                  <a:cubicBezTo>
                    <a:pt x="2115820" y="3252470"/>
                    <a:pt x="2122170" y="3255010"/>
                    <a:pt x="2128520" y="3257550"/>
                  </a:cubicBezTo>
                  <a:cubicBezTo>
                    <a:pt x="2131060" y="3258820"/>
                    <a:pt x="2134870" y="3257550"/>
                    <a:pt x="2137410" y="3257550"/>
                  </a:cubicBezTo>
                  <a:cubicBezTo>
                    <a:pt x="2145030" y="3258820"/>
                    <a:pt x="2152650" y="3258820"/>
                    <a:pt x="2160270" y="3260090"/>
                  </a:cubicBezTo>
                  <a:lnTo>
                    <a:pt x="2161540" y="3260090"/>
                  </a:lnTo>
                  <a:cubicBezTo>
                    <a:pt x="2170430" y="3258820"/>
                    <a:pt x="2179320" y="3261360"/>
                    <a:pt x="2188210" y="3261360"/>
                  </a:cubicBezTo>
                  <a:cubicBezTo>
                    <a:pt x="2189480" y="3035300"/>
                    <a:pt x="2183130" y="2809240"/>
                    <a:pt x="2175510" y="2583180"/>
                  </a:cubicBezTo>
                  <a:cubicBezTo>
                    <a:pt x="2167890" y="2368550"/>
                    <a:pt x="2160270" y="2153920"/>
                    <a:pt x="2159000" y="1939290"/>
                  </a:cubicBezTo>
                  <a:cubicBezTo>
                    <a:pt x="2159000" y="1831340"/>
                    <a:pt x="2160270" y="1724660"/>
                    <a:pt x="2162810" y="1616710"/>
                  </a:cubicBezTo>
                  <a:cubicBezTo>
                    <a:pt x="2166620" y="1508760"/>
                    <a:pt x="2174240" y="1400810"/>
                    <a:pt x="2179320" y="1292860"/>
                  </a:cubicBezTo>
                  <a:cubicBezTo>
                    <a:pt x="2194560" y="951230"/>
                    <a:pt x="2185670" y="608330"/>
                    <a:pt x="2180590" y="266700"/>
                  </a:cubicBezTo>
                  <a:cubicBezTo>
                    <a:pt x="2176780" y="265430"/>
                    <a:pt x="2174240" y="264160"/>
                    <a:pt x="2171700" y="262890"/>
                  </a:cubicBezTo>
                  <a:cubicBezTo>
                    <a:pt x="2167890" y="260350"/>
                    <a:pt x="2164080" y="259080"/>
                    <a:pt x="2159000" y="260350"/>
                  </a:cubicBezTo>
                  <a:lnTo>
                    <a:pt x="2151380" y="260350"/>
                  </a:lnTo>
                  <a:cubicBezTo>
                    <a:pt x="2147570" y="260350"/>
                    <a:pt x="2142490" y="260350"/>
                    <a:pt x="2139950" y="265430"/>
                  </a:cubicBezTo>
                  <a:cubicBezTo>
                    <a:pt x="2139950" y="265430"/>
                    <a:pt x="2138680" y="266700"/>
                    <a:pt x="2137410" y="266700"/>
                  </a:cubicBezTo>
                  <a:lnTo>
                    <a:pt x="2132330" y="266700"/>
                  </a:lnTo>
                  <a:cubicBezTo>
                    <a:pt x="2131060" y="264160"/>
                    <a:pt x="2133600" y="259080"/>
                    <a:pt x="2127250" y="260350"/>
                  </a:cubicBezTo>
                  <a:cubicBezTo>
                    <a:pt x="2124710" y="260350"/>
                    <a:pt x="2120900" y="261620"/>
                    <a:pt x="2118360" y="261620"/>
                  </a:cubicBezTo>
                  <a:lnTo>
                    <a:pt x="2099310" y="261620"/>
                  </a:lnTo>
                  <a:cubicBezTo>
                    <a:pt x="2098040" y="259080"/>
                    <a:pt x="2096770" y="256540"/>
                    <a:pt x="2094230" y="252730"/>
                  </a:cubicBezTo>
                  <a:cubicBezTo>
                    <a:pt x="2092960" y="250190"/>
                    <a:pt x="2091690" y="248920"/>
                    <a:pt x="2087880" y="251460"/>
                  </a:cubicBezTo>
                  <a:cubicBezTo>
                    <a:pt x="2085340" y="252730"/>
                    <a:pt x="2084070" y="252730"/>
                    <a:pt x="2082800" y="250190"/>
                  </a:cubicBezTo>
                  <a:cubicBezTo>
                    <a:pt x="2078990" y="243840"/>
                    <a:pt x="2075180" y="238760"/>
                    <a:pt x="2067560" y="237490"/>
                  </a:cubicBezTo>
                  <a:cubicBezTo>
                    <a:pt x="2066290" y="237490"/>
                    <a:pt x="2065020" y="234950"/>
                    <a:pt x="2063750" y="233680"/>
                  </a:cubicBezTo>
                  <a:cubicBezTo>
                    <a:pt x="2061210" y="231140"/>
                    <a:pt x="2059940" y="228600"/>
                    <a:pt x="2056130" y="228600"/>
                  </a:cubicBezTo>
                  <a:cubicBezTo>
                    <a:pt x="2054860" y="228600"/>
                    <a:pt x="2052320" y="226060"/>
                    <a:pt x="2052320" y="224790"/>
                  </a:cubicBezTo>
                  <a:cubicBezTo>
                    <a:pt x="2051050" y="219710"/>
                    <a:pt x="2051050" y="215900"/>
                    <a:pt x="2051050" y="210820"/>
                  </a:cubicBezTo>
                  <a:cubicBezTo>
                    <a:pt x="2049780" y="205740"/>
                    <a:pt x="2047240" y="200660"/>
                    <a:pt x="2043430" y="198120"/>
                  </a:cubicBezTo>
                  <a:cubicBezTo>
                    <a:pt x="2037080" y="194310"/>
                    <a:pt x="2032000" y="189230"/>
                    <a:pt x="2025650" y="185420"/>
                  </a:cubicBezTo>
                  <a:cubicBezTo>
                    <a:pt x="2024380" y="184150"/>
                    <a:pt x="2021840" y="182880"/>
                    <a:pt x="2019300" y="182880"/>
                  </a:cubicBezTo>
                  <a:cubicBezTo>
                    <a:pt x="2015490" y="181610"/>
                    <a:pt x="2011680" y="180340"/>
                    <a:pt x="2007870" y="180340"/>
                  </a:cubicBezTo>
                  <a:cubicBezTo>
                    <a:pt x="2004060" y="180340"/>
                    <a:pt x="1998980" y="180340"/>
                    <a:pt x="1995170" y="182880"/>
                  </a:cubicBezTo>
                  <a:cubicBezTo>
                    <a:pt x="1987550" y="186690"/>
                    <a:pt x="1981200" y="181610"/>
                    <a:pt x="1974850" y="181610"/>
                  </a:cubicBezTo>
                  <a:cubicBezTo>
                    <a:pt x="1968500" y="180340"/>
                    <a:pt x="1962150" y="177800"/>
                    <a:pt x="1957070" y="176530"/>
                  </a:cubicBezTo>
                  <a:lnTo>
                    <a:pt x="1940560" y="176530"/>
                  </a:lnTo>
                  <a:cubicBezTo>
                    <a:pt x="1926590" y="179070"/>
                    <a:pt x="1915160" y="171450"/>
                    <a:pt x="1901190" y="170180"/>
                  </a:cubicBezTo>
                  <a:cubicBezTo>
                    <a:pt x="1897380" y="170180"/>
                    <a:pt x="1893570" y="166370"/>
                    <a:pt x="1889760" y="163830"/>
                  </a:cubicBezTo>
                  <a:cubicBezTo>
                    <a:pt x="1887220" y="161290"/>
                    <a:pt x="1884680" y="161290"/>
                    <a:pt x="1880870" y="162560"/>
                  </a:cubicBezTo>
                  <a:cubicBezTo>
                    <a:pt x="1875790" y="163830"/>
                    <a:pt x="1870710" y="162560"/>
                    <a:pt x="1865630" y="163830"/>
                  </a:cubicBezTo>
                  <a:cubicBezTo>
                    <a:pt x="1858010" y="166370"/>
                    <a:pt x="1851660" y="160020"/>
                    <a:pt x="1844040" y="160020"/>
                  </a:cubicBezTo>
                  <a:cubicBezTo>
                    <a:pt x="1837690" y="161290"/>
                    <a:pt x="1831340" y="161290"/>
                    <a:pt x="1824990" y="162560"/>
                  </a:cubicBezTo>
                  <a:lnTo>
                    <a:pt x="1809750" y="166370"/>
                  </a:lnTo>
                  <a:cubicBezTo>
                    <a:pt x="1799590" y="171450"/>
                    <a:pt x="1791970" y="165100"/>
                    <a:pt x="1783080" y="162560"/>
                  </a:cubicBezTo>
                  <a:cubicBezTo>
                    <a:pt x="1776730" y="161290"/>
                    <a:pt x="1772920" y="158750"/>
                    <a:pt x="1767840" y="154940"/>
                  </a:cubicBezTo>
                  <a:cubicBezTo>
                    <a:pt x="1762760" y="151130"/>
                    <a:pt x="1757680" y="154940"/>
                    <a:pt x="1753870" y="154940"/>
                  </a:cubicBezTo>
                  <a:cubicBezTo>
                    <a:pt x="1750060" y="154940"/>
                    <a:pt x="1747520" y="158750"/>
                    <a:pt x="1744980" y="160020"/>
                  </a:cubicBezTo>
                  <a:cubicBezTo>
                    <a:pt x="1741170" y="161290"/>
                    <a:pt x="1737360" y="161290"/>
                    <a:pt x="1733550" y="161290"/>
                  </a:cubicBezTo>
                  <a:cubicBezTo>
                    <a:pt x="1729740" y="161290"/>
                    <a:pt x="1724660" y="160020"/>
                    <a:pt x="1720850" y="161290"/>
                  </a:cubicBezTo>
                  <a:cubicBezTo>
                    <a:pt x="1714500" y="163830"/>
                    <a:pt x="1709420" y="167640"/>
                    <a:pt x="1704340" y="170180"/>
                  </a:cubicBezTo>
                  <a:cubicBezTo>
                    <a:pt x="1703070" y="171450"/>
                    <a:pt x="1701800" y="172720"/>
                    <a:pt x="1700530" y="172720"/>
                  </a:cubicBezTo>
                  <a:cubicBezTo>
                    <a:pt x="1691640" y="177800"/>
                    <a:pt x="1681480" y="179070"/>
                    <a:pt x="1670050" y="179070"/>
                  </a:cubicBezTo>
                  <a:cubicBezTo>
                    <a:pt x="1663700" y="179070"/>
                    <a:pt x="1657350" y="179070"/>
                    <a:pt x="1651000" y="177800"/>
                  </a:cubicBezTo>
                  <a:cubicBezTo>
                    <a:pt x="1647190" y="177800"/>
                    <a:pt x="1644650" y="173990"/>
                    <a:pt x="1642110" y="173990"/>
                  </a:cubicBezTo>
                  <a:cubicBezTo>
                    <a:pt x="1633220" y="172720"/>
                    <a:pt x="1625600" y="172720"/>
                    <a:pt x="1616710" y="172720"/>
                  </a:cubicBezTo>
                  <a:cubicBezTo>
                    <a:pt x="1615440" y="172720"/>
                    <a:pt x="1614170" y="173990"/>
                    <a:pt x="1612900" y="173990"/>
                  </a:cubicBezTo>
                  <a:cubicBezTo>
                    <a:pt x="1607820" y="176530"/>
                    <a:pt x="1602740" y="180340"/>
                    <a:pt x="1597660" y="182880"/>
                  </a:cubicBezTo>
                  <a:cubicBezTo>
                    <a:pt x="1588770" y="185420"/>
                    <a:pt x="1579880" y="187960"/>
                    <a:pt x="1570990" y="189230"/>
                  </a:cubicBezTo>
                  <a:lnTo>
                    <a:pt x="1567180" y="189230"/>
                  </a:lnTo>
                  <a:cubicBezTo>
                    <a:pt x="1559560" y="185420"/>
                    <a:pt x="1553210" y="189230"/>
                    <a:pt x="1545590" y="190500"/>
                  </a:cubicBezTo>
                  <a:cubicBezTo>
                    <a:pt x="1537970" y="193040"/>
                    <a:pt x="1530350" y="196850"/>
                    <a:pt x="1522730" y="199390"/>
                  </a:cubicBezTo>
                  <a:cubicBezTo>
                    <a:pt x="1520190" y="200660"/>
                    <a:pt x="1517650" y="199390"/>
                    <a:pt x="1515110" y="198120"/>
                  </a:cubicBezTo>
                  <a:cubicBezTo>
                    <a:pt x="1511300" y="196850"/>
                    <a:pt x="1508760" y="196850"/>
                    <a:pt x="1506220" y="199390"/>
                  </a:cubicBezTo>
                  <a:cubicBezTo>
                    <a:pt x="1504950" y="200660"/>
                    <a:pt x="1503680" y="200660"/>
                    <a:pt x="1502410" y="200660"/>
                  </a:cubicBezTo>
                  <a:cubicBezTo>
                    <a:pt x="1498600" y="201930"/>
                    <a:pt x="1494790" y="201930"/>
                    <a:pt x="1492250" y="203200"/>
                  </a:cubicBezTo>
                  <a:cubicBezTo>
                    <a:pt x="1487170" y="207010"/>
                    <a:pt x="1482090" y="205740"/>
                    <a:pt x="1477010" y="208280"/>
                  </a:cubicBezTo>
                  <a:cubicBezTo>
                    <a:pt x="1471930" y="210820"/>
                    <a:pt x="1466850" y="210820"/>
                    <a:pt x="1463040" y="214630"/>
                  </a:cubicBezTo>
                  <a:cubicBezTo>
                    <a:pt x="1461770" y="215900"/>
                    <a:pt x="1459230" y="215900"/>
                    <a:pt x="1456690" y="215900"/>
                  </a:cubicBezTo>
                  <a:cubicBezTo>
                    <a:pt x="1450340" y="217170"/>
                    <a:pt x="1445260" y="220980"/>
                    <a:pt x="1441450" y="226060"/>
                  </a:cubicBezTo>
                  <a:cubicBezTo>
                    <a:pt x="1436370" y="231140"/>
                    <a:pt x="1431290" y="234950"/>
                    <a:pt x="1426210" y="238760"/>
                  </a:cubicBezTo>
                  <a:cubicBezTo>
                    <a:pt x="1424940" y="240030"/>
                    <a:pt x="1421130" y="240030"/>
                    <a:pt x="1419860" y="240030"/>
                  </a:cubicBezTo>
                  <a:cubicBezTo>
                    <a:pt x="1414780" y="240030"/>
                    <a:pt x="1409700" y="238760"/>
                    <a:pt x="1405890" y="237490"/>
                  </a:cubicBezTo>
                  <a:cubicBezTo>
                    <a:pt x="1403350" y="237490"/>
                    <a:pt x="1402080" y="236220"/>
                    <a:pt x="1399540" y="236220"/>
                  </a:cubicBezTo>
                  <a:cubicBezTo>
                    <a:pt x="1391920" y="240030"/>
                    <a:pt x="1383030" y="237490"/>
                    <a:pt x="1375410" y="237490"/>
                  </a:cubicBezTo>
                  <a:cubicBezTo>
                    <a:pt x="1374140" y="237490"/>
                    <a:pt x="1371600" y="236220"/>
                    <a:pt x="1370330" y="234950"/>
                  </a:cubicBezTo>
                  <a:cubicBezTo>
                    <a:pt x="1365250" y="231140"/>
                    <a:pt x="1360170" y="231140"/>
                    <a:pt x="1355090" y="233680"/>
                  </a:cubicBezTo>
                  <a:cubicBezTo>
                    <a:pt x="1351280" y="234950"/>
                    <a:pt x="1347470" y="234950"/>
                    <a:pt x="1344930" y="232410"/>
                  </a:cubicBezTo>
                  <a:cubicBezTo>
                    <a:pt x="1339850" y="228600"/>
                    <a:pt x="1333500" y="226060"/>
                    <a:pt x="1327150" y="224790"/>
                  </a:cubicBezTo>
                  <a:cubicBezTo>
                    <a:pt x="1322070" y="223520"/>
                    <a:pt x="1316990" y="220980"/>
                    <a:pt x="1311910" y="218440"/>
                  </a:cubicBezTo>
                  <a:cubicBezTo>
                    <a:pt x="1309370" y="217170"/>
                    <a:pt x="1306830" y="218440"/>
                    <a:pt x="1304290" y="218440"/>
                  </a:cubicBezTo>
                  <a:cubicBezTo>
                    <a:pt x="1301750" y="218440"/>
                    <a:pt x="1300480" y="219710"/>
                    <a:pt x="1297940" y="219710"/>
                  </a:cubicBezTo>
                  <a:cubicBezTo>
                    <a:pt x="1290320" y="220980"/>
                    <a:pt x="1282700" y="223520"/>
                    <a:pt x="1276350" y="222250"/>
                  </a:cubicBezTo>
                  <a:cubicBezTo>
                    <a:pt x="1267460" y="219710"/>
                    <a:pt x="1258570" y="220980"/>
                    <a:pt x="1250950" y="215900"/>
                  </a:cubicBezTo>
                  <a:cubicBezTo>
                    <a:pt x="1247140" y="213360"/>
                    <a:pt x="1245870" y="215900"/>
                    <a:pt x="1243330" y="215900"/>
                  </a:cubicBezTo>
                  <a:cubicBezTo>
                    <a:pt x="1242060" y="215900"/>
                    <a:pt x="1240790" y="215900"/>
                    <a:pt x="1238250" y="217170"/>
                  </a:cubicBezTo>
                  <a:cubicBezTo>
                    <a:pt x="1236980" y="220980"/>
                    <a:pt x="1231900" y="223520"/>
                    <a:pt x="1225550" y="220980"/>
                  </a:cubicBezTo>
                  <a:cubicBezTo>
                    <a:pt x="1221740" y="219710"/>
                    <a:pt x="1219200" y="219710"/>
                    <a:pt x="1215390" y="220980"/>
                  </a:cubicBezTo>
                  <a:cubicBezTo>
                    <a:pt x="1211580" y="222250"/>
                    <a:pt x="1207770" y="222250"/>
                    <a:pt x="1202690" y="223520"/>
                  </a:cubicBezTo>
                  <a:lnTo>
                    <a:pt x="1201420" y="223520"/>
                  </a:lnTo>
                  <a:cubicBezTo>
                    <a:pt x="1191260" y="229870"/>
                    <a:pt x="1181100" y="224790"/>
                    <a:pt x="1169670" y="224790"/>
                  </a:cubicBezTo>
                  <a:lnTo>
                    <a:pt x="1163320" y="224790"/>
                  </a:lnTo>
                  <a:cubicBezTo>
                    <a:pt x="1155700" y="226060"/>
                    <a:pt x="1151890" y="219710"/>
                    <a:pt x="1146810" y="215900"/>
                  </a:cubicBezTo>
                  <a:cubicBezTo>
                    <a:pt x="1141730" y="212090"/>
                    <a:pt x="1136650" y="207010"/>
                    <a:pt x="1131570" y="204470"/>
                  </a:cubicBezTo>
                  <a:cubicBezTo>
                    <a:pt x="1130300" y="203200"/>
                    <a:pt x="1126490" y="204470"/>
                    <a:pt x="1123950" y="204470"/>
                  </a:cubicBezTo>
                  <a:lnTo>
                    <a:pt x="1112520" y="204470"/>
                  </a:lnTo>
                  <a:lnTo>
                    <a:pt x="1111250" y="203200"/>
                  </a:lnTo>
                  <a:cubicBezTo>
                    <a:pt x="1102360" y="205740"/>
                    <a:pt x="1097280" y="200660"/>
                    <a:pt x="1090930" y="195580"/>
                  </a:cubicBezTo>
                  <a:cubicBezTo>
                    <a:pt x="1087120" y="193040"/>
                    <a:pt x="1082040" y="190500"/>
                    <a:pt x="1078230" y="189230"/>
                  </a:cubicBezTo>
                  <a:cubicBezTo>
                    <a:pt x="1073150" y="186690"/>
                    <a:pt x="1066800" y="185420"/>
                    <a:pt x="1064260" y="179070"/>
                  </a:cubicBezTo>
                  <a:cubicBezTo>
                    <a:pt x="1062990" y="176530"/>
                    <a:pt x="1060450" y="176530"/>
                    <a:pt x="1059180" y="173990"/>
                  </a:cubicBezTo>
                  <a:cubicBezTo>
                    <a:pt x="1057910" y="171450"/>
                    <a:pt x="1056640" y="168910"/>
                    <a:pt x="1056640" y="167640"/>
                  </a:cubicBezTo>
                  <a:cubicBezTo>
                    <a:pt x="1056640" y="165100"/>
                    <a:pt x="1057910" y="162560"/>
                    <a:pt x="1059180" y="160020"/>
                  </a:cubicBezTo>
                  <a:cubicBezTo>
                    <a:pt x="1060450" y="156210"/>
                    <a:pt x="1057910" y="152400"/>
                    <a:pt x="1054100" y="149860"/>
                  </a:cubicBezTo>
                  <a:cubicBezTo>
                    <a:pt x="1052830" y="148590"/>
                    <a:pt x="1050290" y="148590"/>
                    <a:pt x="1050290" y="147320"/>
                  </a:cubicBezTo>
                  <a:cubicBezTo>
                    <a:pt x="1047750" y="139700"/>
                    <a:pt x="1041400" y="137160"/>
                    <a:pt x="1036320" y="130810"/>
                  </a:cubicBezTo>
                  <a:cubicBezTo>
                    <a:pt x="1032510" y="127000"/>
                    <a:pt x="1029970" y="121920"/>
                    <a:pt x="1027430" y="116840"/>
                  </a:cubicBezTo>
                  <a:cubicBezTo>
                    <a:pt x="1024890" y="114300"/>
                    <a:pt x="1023620" y="111760"/>
                    <a:pt x="1019810" y="109220"/>
                  </a:cubicBezTo>
                  <a:cubicBezTo>
                    <a:pt x="1010920" y="105410"/>
                    <a:pt x="1002030" y="101600"/>
                    <a:pt x="993140" y="96520"/>
                  </a:cubicBezTo>
                  <a:cubicBezTo>
                    <a:pt x="993140" y="106680"/>
                    <a:pt x="990600" y="104140"/>
                    <a:pt x="989330" y="101600"/>
                  </a:cubicBezTo>
                  <a:cubicBezTo>
                    <a:pt x="989330" y="97790"/>
                    <a:pt x="986790" y="96520"/>
                    <a:pt x="982980" y="96520"/>
                  </a:cubicBezTo>
                  <a:cubicBezTo>
                    <a:pt x="982980" y="96520"/>
                    <a:pt x="981710" y="96520"/>
                    <a:pt x="981710" y="95250"/>
                  </a:cubicBezTo>
                  <a:cubicBezTo>
                    <a:pt x="980440" y="87630"/>
                    <a:pt x="974090" y="90170"/>
                    <a:pt x="970280" y="88900"/>
                  </a:cubicBezTo>
                  <a:cubicBezTo>
                    <a:pt x="967740" y="87630"/>
                    <a:pt x="965200" y="86360"/>
                    <a:pt x="962660" y="87630"/>
                  </a:cubicBezTo>
                  <a:cubicBezTo>
                    <a:pt x="957580" y="88900"/>
                    <a:pt x="953770" y="85090"/>
                    <a:pt x="948690" y="83820"/>
                  </a:cubicBezTo>
                  <a:cubicBezTo>
                    <a:pt x="947420" y="83820"/>
                    <a:pt x="946150" y="83820"/>
                    <a:pt x="944880" y="85090"/>
                  </a:cubicBezTo>
                  <a:cubicBezTo>
                    <a:pt x="942340" y="87630"/>
                    <a:pt x="939800" y="87630"/>
                    <a:pt x="935990" y="85090"/>
                  </a:cubicBezTo>
                  <a:cubicBezTo>
                    <a:pt x="930910" y="81280"/>
                    <a:pt x="925830" y="81280"/>
                    <a:pt x="919480" y="83820"/>
                  </a:cubicBezTo>
                  <a:cubicBezTo>
                    <a:pt x="916940" y="85090"/>
                    <a:pt x="914400" y="85090"/>
                    <a:pt x="911860" y="83820"/>
                  </a:cubicBezTo>
                  <a:cubicBezTo>
                    <a:pt x="906780" y="81280"/>
                    <a:pt x="901700" y="77470"/>
                    <a:pt x="895350" y="74930"/>
                  </a:cubicBezTo>
                  <a:cubicBezTo>
                    <a:pt x="894080" y="74930"/>
                    <a:pt x="892810" y="73660"/>
                    <a:pt x="891540" y="73660"/>
                  </a:cubicBezTo>
                  <a:cubicBezTo>
                    <a:pt x="883920" y="74930"/>
                    <a:pt x="877570" y="72390"/>
                    <a:pt x="869950" y="74930"/>
                  </a:cubicBezTo>
                  <a:cubicBezTo>
                    <a:pt x="866140" y="76200"/>
                    <a:pt x="861060" y="76200"/>
                    <a:pt x="858520" y="81280"/>
                  </a:cubicBezTo>
                  <a:cubicBezTo>
                    <a:pt x="857250" y="82550"/>
                    <a:pt x="853440" y="82550"/>
                    <a:pt x="850900" y="83820"/>
                  </a:cubicBezTo>
                  <a:cubicBezTo>
                    <a:pt x="844550" y="85090"/>
                    <a:pt x="838200" y="86360"/>
                    <a:pt x="831850" y="83820"/>
                  </a:cubicBezTo>
                  <a:cubicBezTo>
                    <a:pt x="826770" y="81280"/>
                    <a:pt x="820420" y="82550"/>
                    <a:pt x="815340" y="81280"/>
                  </a:cubicBezTo>
                  <a:cubicBezTo>
                    <a:pt x="811530" y="80010"/>
                    <a:pt x="808990" y="77470"/>
                    <a:pt x="806450" y="76200"/>
                  </a:cubicBezTo>
                  <a:cubicBezTo>
                    <a:pt x="805180" y="74930"/>
                    <a:pt x="803910" y="73660"/>
                    <a:pt x="802640" y="73660"/>
                  </a:cubicBezTo>
                  <a:cubicBezTo>
                    <a:pt x="795020" y="71120"/>
                    <a:pt x="788670" y="66040"/>
                    <a:pt x="784860" y="59690"/>
                  </a:cubicBezTo>
                  <a:cubicBezTo>
                    <a:pt x="782320" y="55880"/>
                    <a:pt x="778510" y="52070"/>
                    <a:pt x="775970" y="48260"/>
                  </a:cubicBezTo>
                  <a:cubicBezTo>
                    <a:pt x="767080" y="45720"/>
                    <a:pt x="768350" y="35560"/>
                    <a:pt x="763270" y="30480"/>
                  </a:cubicBezTo>
                  <a:cubicBezTo>
                    <a:pt x="759460" y="25400"/>
                    <a:pt x="755650" y="22860"/>
                    <a:pt x="749300" y="21590"/>
                  </a:cubicBezTo>
                  <a:lnTo>
                    <a:pt x="748030" y="21590"/>
                  </a:lnTo>
                  <a:cubicBezTo>
                    <a:pt x="741680" y="16510"/>
                    <a:pt x="735330" y="20320"/>
                    <a:pt x="727710" y="20320"/>
                  </a:cubicBezTo>
                  <a:cubicBezTo>
                    <a:pt x="725170" y="20320"/>
                    <a:pt x="721360" y="17780"/>
                    <a:pt x="718820" y="16510"/>
                  </a:cubicBezTo>
                  <a:cubicBezTo>
                    <a:pt x="717550" y="13970"/>
                    <a:pt x="716280" y="12700"/>
                    <a:pt x="715010" y="12700"/>
                  </a:cubicBezTo>
                  <a:cubicBezTo>
                    <a:pt x="707390" y="11430"/>
                    <a:pt x="701040" y="6350"/>
                    <a:pt x="694690" y="0"/>
                  </a:cubicBezTo>
                  <a:cubicBezTo>
                    <a:pt x="692150" y="1270"/>
                    <a:pt x="689610" y="2540"/>
                    <a:pt x="687070" y="2540"/>
                  </a:cubicBezTo>
                  <a:cubicBezTo>
                    <a:pt x="684530" y="3810"/>
                    <a:pt x="680720" y="3810"/>
                    <a:pt x="676910" y="3810"/>
                  </a:cubicBezTo>
                  <a:cubicBezTo>
                    <a:pt x="671830" y="2540"/>
                    <a:pt x="666750" y="3810"/>
                    <a:pt x="661670" y="7620"/>
                  </a:cubicBezTo>
                  <a:cubicBezTo>
                    <a:pt x="659130" y="8890"/>
                    <a:pt x="657860" y="10160"/>
                    <a:pt x="655320" y="11430"/>
                  </a:cubicBezTo>
                  <a:cubicBezTo>
                    <a:pt x="652780" y="12700"/>
                    <a:pt x="651510" y="15240"/>
                    <a:pt x="648970" y="16510"/>
                  </a:cubicBezTo>
                  <a:cubicBezTo>
                    <a:pt x="647700" y="17780"/>
                    <a:pt x="645160" y="17780"/>
                    <a:pt x="643890" y="19050"/>
                  </a:cubicBezTo>
                  <a:lnTo>
                    <a:pt x="636270" y="22860"/>
                  </a:lnTo>
                  <a:cubicBezTo>
                    <a:pt x="636270" y="22860"/>
                    <a:pt x="635000" y="24130"/>
                    <a:pt x="635000" y="22860"/>
                  </a:cubicBezTo>
                  <a:cubicBezTo>
                    <a:pt x="629920" y="20320"/>
                    <a:pt x="626110" y="25400"/>
                    <a:pt x="622300" y="27940"/>
                  </a:cubicBezTo>
                  <a:cubicBezTo>
                    <a:pt x="618490" y="30480"/>
                    <a:pt x="613410" y="30480"/>
                    <a:pt x="609600" y="33020"/>
                  </a:cubicBezTo>
                  <a:lnTo>
                    <a:pt x="608330" y="33020"/>
                  </a:lnTo>
                  <a:cubicBezTo>
                    <a:pt x="601980" y="34290"/>
                    <a:pt x="595630" y="36830"/>
                    <a:pt x="589280" y="38100"/>
                  </a:cubicBezTo>
                  <a:cubicBezTo>
                    <a:pt x="586740" y="38100"/>
                    <a:pt x="585470" y="39370"/>
                    <a:pt x="582930" y="40640"/>
                  </a:cubicBezTo>
                  <a:cubicBezTo>
                    <a:pt x="579120" y="41910"/>
                    <a:pt x="575310" y="44450"/>
                    <a:pt x="571500" y="45720"/>
                  </a:cubicBezTo>
                  <a:cubicBezTo>
                    <a:pt x="568960" y="46990"/>
                    <a:pt x="565150" y="48260"/>
                    <a:pt x="562610" y="49530"/>
                  </a:cubicBezTo>
                  <a:lnTo>
                    <a:pt x="558800" y="49530"/>
                  </a:lnTo>
                  <a:cubicBezTo>
                    <a:pt x="558800" y="49530"/>
                    <a:pt x="556260" y="49530"/>
                    <a:pt x="554990" y="52070"/>
                  </a:cubicBezTo>
                  <a:cubicBezTo>
                    <a:pt x="549910" y="49530"/>
                    <a:pt x="543560" y="48260"/>
                    <a:pt x="538480" y="45720"/>
                  </a:cubicBezTo>
                  <a:cubicBezTo>
                    <a:pt x="534670" y="44450"/>
                    <a:pt x="525780" y="46990"/>
                    <a:pt x="523240" y="50800"/>
                  </a:cubicBezTo>
                  <a:cubicBezTo>
                    <a:pt x="521970" y="52070"/>
                    <a:pt x="520700" y="53340"/>
                    <a:pt x="519430" y="53340"/>
                  </a:cubicBezTo>
                  <a:cubicBezTo>
                    <a:pt x="518160" y="53340"/>
                    <a:pt x="515620" y="52070"/>
                    <a:pt x="514350" y="52070"/>
                  </a:cubicBezTo>
                  <a:cubicBezTo>
                    <a:pt x="513080" y="52070"/>
                    <a:pt x="511810" y="53340"/>
                    <a:pt x="509270" y="53340"/>
                  </a:cubicBezTo>
                  <a:cubicBezTo>
                    <a:pt x="509270" y="54610"/>
                    <a:pt x="510540" y="55880"/>
                    <a:pt x="510540" y="57150"/>
                  </a:cubicBezTo>
                  <a:cubicBezTo>
                    <a:pt x="506730" y="58420"/>
                    <a:pt x="500380" y="68580"/>
                    <a:pt x="500380" y="73660"/>
                  </a:cubicBezTo>
                  <a:cubicBezTo>
                    <a:pt x="494030" y="76200"/>
                    <a:pt x="486410" y="77470"/>
                    <a:pt x="483870" y="85090"/>
                  </a:cubicBezTo>
                  <a:cubicBezTo>
                    <a:pt x="483870" y="86360"/>
                    <a:pt x="482600" y="86360"/>
                    <a:pt x="482600" y="87630"/>
                  </a:cubicBezTo>
                  <a:cubicBezTo>
                    <a:pt x="474980" y="88900"/>
                    <a:pt x="473710" y="96520"/>
                    <a:pt x="469900" y="102870"/>
                  </a:cubicBezTo>
                  <a:lnTo>
                    <a:pt x="469900" y="105410"/>
                  </a:lnTo>
                  <a:cubicBezTo>
                    <a:pt x="468630" y="105410"/>
                    <a:pt x="467360" y="106680"/>
                    <a:pt x="466090" y="106680"/>
                  </a:cubicBezTo>
                  <a:cubicBezTo>
                    <a:pt x="461010" y="109220"/>
                    <a:pt x="458470" y="113030"/>
                    <a:pt x="457200" y="119380"/>
                  </a:cubicBezTo>
                  <a:cubicBezTo>
                    <a:pt x="455930" y="125730"/>
                    <a:pt x="455930" y="130810"/>
                    <a:pt x="454660" y="137160"/>
                  </a:cubicBezTo>
                  <a:cubicBezTo>
                    <a:pt x="452120" y="135890"/>
                    <a:pt x="448310" y="138430"/>
                    <a:pt x="447040" y="134620"/>
                  </a:cubicBezTo>
                  <a:lnTo>
                    <a:pt x="444500" y="134620"/>
                  </a:lnTo>
                  <a:cubicBezTo>
                    <a:pt x="440690" y="139700"/>
                    <a:pt x="436880" y="144780"/>
                    <a:pt x="433070" y="148590"/>
                  </a:cubicBezTo>
                  <a:cubicBezTo>
                    <a:pt x="429260" y="151130"/>
                    <a:pt x="425450" y="152400"/>
                    <a:pt x="420370" y="154940"/>
                  </a:cubicBezTo>
                  <a:lnTo>
                    <a:pt x="420370" y="157480"/>
                  </a:lnTo>
                  <a:cubicBezTo>
                    <a:pt x="415290" y="156210"/>
                    <a:pt x="411480" y="154940"/>
                    <a:pt x="407670" y="152400"/>
                  </a:cubicBezTo>
                  <a:cubicBezTo>
                    <a:pt x="406400" y="152400"/>
                    <a:pt x="405130" y="151130"/>
                    <a:pt x="405130" y="151130"/>
                  </a:cubicBezTo>
                  <a:cubicBezTo>
                    <a:pt x="403860" y="151130"/>
                    <a:pt x="403860" y="149860"/>
                    <a:pt x="403860" y="149860"/>
                  </a:cubicBezTo>
                  <a:cubicBezTo>
                    <a:pt x="402590" y="149860"/>
                    <a:pt x="402590" y="151130"/>
                    <a:pt x="402590" y="152400"/>
                  </a:cubicBezTo>
                  <a:cubicBezTo>
                    <a:pt x="402590" y="157480"/>
                    <a:pt x="400050" y="156210"/>
                    <a:pt x="397510" y="154940"/>
                  </a:cubicBezTo>
                  <a:cubicBezTo>
                    <a:pt x="394970" y="153670"/>
                    <a:pt x="392430" y="153670"/>
                    <a:pt x="391160" y="157480"/>
                  </a:cubicBezTo>
                  <a:cubicBezTo>
                    <a:pt x="391160" y="158750"/>
                    <a:pt x="389890" y="160020"/>
                    <a:pt x="388620" y="160020"/>
                  </a:cubicBezTo>
                  <a:cubicBezTo>
                    <a:pt x="384810" y="161290"/>
                    <a:pt x="381000" y="162560"/>
                    <a:pt x="379730" y="166370"/>
                  </a:cubicBezTo>
                  <a:cubicBezTo>
                    <a:pt x="378460" y="168910"/>
                    <a:pt x="377190" y="170180"/>
                    <a:pt x="374650" y="172720"/>
                  </a:cubicBezTo>
                  <a:lnTo>
                    <a:pt x="355600" y="172720"/>
                  </a:lnTo>
                  <a:cubicBezTo>
                    <a:pt x="353060" y="172720"/>
                    <a:pt x="350520" y="172720"/>
                    <a:pt x="347980" y="173990"/>
                  </a:cubicBezTo>
                  <a:cubicBezTo>
                    <a:pt x="345440" y="173990"/>
                    <a:pt x="342900" y="175260"/>
                    <a:pt x="339090" y="176530"/>
                  </a:cubicBezTo>
                  <a:cubicBezTo>
                    <a:pt x="336550" y="177800"/>
                    <a:pt x="332740" y="180340"/>
                    <a:pt x="330200" y="181610"/>
                  </a:cubicBezTo>
                  <a:cubicBezTo>
                    <a:pt x="328930" y="182880"/>
                    <a:pt x="327660" y="182880"/>
                    <a:pt x="326390" y="182880"/>
                  </a:cubicBezTo>
                  <a:cubicBezTo>
                    <a:pt x="320040" y="182880"/>
                    <a:pt x="316230" y="186690"/>
                    <a:pt x="312420" y="190500"/>
                  </a:cubicBezTo>
                  <a:cubicBezTo>
                    <a:pt x="308610" y="193040"/>
                    <a:pt x="306070" y="196850"/>
                    <a:pt x="302260" y="199390"/>
                  </a:cubicBezTo>
                  <a:cubicBezTo>
                    <a:pt x="299720" y="200660"/>
                    <a:pt x="297180" y="201930"/>
                    <a:pt x="295910" y="203200"/>
                  </a:cubicBezTo>
                  <a:cubicBezTo>
                    <a:pt x="293370" y="204470"/>
                    <a:pt x="292100" y="207010"/>
                    <a:pt x="289560" y="207010"/>
                  </a:cubicBezTo>
                  <a:cubicBezTo>
                    <a:pt x="287020" y="208280"/>
                    <a:pt x="283210" y="208280"/>
                    <a:pt x="280670" y="207010"/>
                  </a:cubicBezTo>
                  <a:cubicBezTo>
                    <a:pt x="276860" y="204470"/>
                    <a:pt x="273050" y="207010"/>
                    <a:pt x="270510" y="208280"/>
                  </a:cubicBezTo>
                  <a:cubicBezTo>
                    <a:pt x="266700" y="209550"/>
                    <a:pt x="264160" y="212090"/>
                    <a:pt x="261620" y="213360"/>
                  </a:cubicBezTo>
                  <a:cubicBezTo>
                    <a:pt x="262890" y="214630"/>
                    <a:pt x="262890" y="215900"/>
                    <a:pt x="264160" y="217170"/>
                  </a:cubicBezTo>
                  <a:lnTo>
                    <a:pt x="260350" y="217170"/>
                  </a:lnTo>
                  <a:cubicBezTo>
                    <a:pt x="260350" y="218440"/>
                    <a:pt x="259080" y="219710"/>
                    <a:pt x="259080" y="220980"/>
                  </a:cubicBezTo>
                  <a:cubicBezTo>
                    <a:pt x="257810" y="220980"/>
                    <a:pt x="256540" y="219710"/>
                    <a:pt x="256540" y="219710"/>
                  </a:cubicBezTo>
                  <a:cubicBezTo>
                    <a:pt x="252730" y="222250"/>
                    <a:pt x="248920" y="224790"/>
                    <a:pt x="245110" y="226060"/>
                  </a:cubicBezTo>
                  <a:cubicBezTo>
                    <a:pt x="243840" y="226060"/>
                    <a:pt x="242570" y="227330"/>
                    <a:pt x="242570" y="227330"/>
                  </a:cubicBezTo>
                  <a:cubicBezTo>
                    <a:pt x="237490" y="226060"/>
                    <a:pt x="231140" y="227330"/>
                    <a:pt x="227330" y="223520"/>
                  </a:cubicBezTo>
                  <a:cubicBezTo>
                    <a:pt x="224790" y="220980"/>
                    <a:pt x="220980" y="219710"/>
                    <a:pt x="218440" y="217170"/>
                  </a:cubicBezTo>
                  <a:cubicBezTo>
                    <a:pt x="214630" y="214630"/>
                    <a:pt x="209550" y="215900"/>
                    <a:pt x="205740" y="222250"/>
                  </a:cubicBezTo>
                  <a:lnTo>
                    <a:pt x="187960" y="204470"/>
                  </a:lnTo>
                  <a:cubicBezTo>
                    <a:pt x="186690" y="205740"/>
                    <a:pt x="184150" y="207010"/>
                    <a:pt x="182880" y="208280"/>
                  </a:cubicBezTo>
                  <a:cubicBezTo>
                    <a:pt x="181610" y="208280"/>
                    <a:pt x="181610" y="209550"/>
                    <a:pt x="180340" y="209550"/>
                  </a:cubicBezTo>
                  <a:cubicBezTo>
                    <a:pt x="175260" y="210820"/>
                    <a:pt x="170180" y="212090"/>
                    <a:pt x="163830" y="213360"/>
                  </a:cubicBezTo>
                  <a:cubicBezTo>
                    <a:pt x="160020" y="214630"/>
                    <a:pt x="157480" y="215900"/>
                    <a:pt x="157480" y="220980"/>
                  </a:cubicBezTo>
                  <a:cubicBezTo>
                    <a:pt x="152400" y="223520"/>
                    <a:pt x="147320" y="222250"/>
                    <a:pt x="143510" y="227330"/>
                  </a:cubicBezTo>
                  <a:lnTo>
                    <a:pt x="139700" y="227330"/>
                  </a:lnTo>
                  <a:cubicBezTo>
                    <a:pt x="132080" y="223520"/>
                    <a:pt x="125730" y="224790"/>
                    <a:pt x="120650" y="231140"/>
                  </a:cubicBezTo>
                  <a:cubicBezTo>
                    <a:pt x="119380" y="232410"/>
                    <a:pt x="118110" y="232410"/>
                    <a:pt x="115570" y="232410"/>
                  </a:cubicBezTo>
                  <a:cubicBezTo>
                    <a:pt x="109220" y="231140"/>
                    <a:pt x="104140" y="234950"/>
                    <a:pt x="99060" y="238760"/>
                  </a:cubicBezTo>
                  <a:cubicBezTo>
                    <a:pt x="96520" y="241300"/>
                    <a:pt x="93980" y="242570"/>
                    <a:pt x="90170" y="242570"/>
                  </a:cubicBezTo>
                  <a:cubicBezTo>
                    <a:pt x="83820" y="243840"/>
                    <a:pt x="78740" y="243840"/>
                    <a:pt x="72390" y="243840"/>
                  </a:cubicBezTo>
                  <a:cubicBezTo>
                    <a:pt x="72390" y="243840"/>
                    <a:pt x="71120" y="243840"/>
                    <a:pt x="71120" y="245110"/>
                  </a:cubicBezTo>
                  <a:cubicBezTo>
                    <a:pt x="66040" y="251460"/>
                    <a:pt x="59690" y="251460"/>
                    <a:pt x="52070" y="251460"/>
                  </a:cubicBezTo>
                  <a:cubicBezTo>
                    <a:pt x="44450" y="251460"/>
                    <a:pt x="36830" y="252730"/>
                    <a:pt x="30480" y="259080"/>
                  </a:cubicBezTo>
                  <a:cubicBezTo>
                    <a:pt x="26670" y="262890"/>
                    <a:pt x="21590" y="265430"/>
                    <a:pt x="16510" y="269240"/>
                  </a:cubicBezTo>
                  <a:cubicBezTo>
                    <a:pt x="15240" y="269240"/>
                    <a:pt x="13970" y="270510"/>
                    <a:pt x="13970" y="270510"/>
                  </a:cubicBezTo>
                  <a:cubicBezTo>
                    <a:pt x="10160" y="270510"/>
                    <a:pt x="5080" y="269240"/>
                    <a:pt x="1270" y="269240"/>
                  </a:cubicBezTo>
                  <a:cubicBezTo>
                    <a:pt x="0" y="284480"/>
                    <a:pt x="2540" y="300990"/>
                    <a:pt x="3810" y="317500"/>
                  </a:cubicBezTo>
                  <a:close/>
                </a:path>
              </a:pathLst>
            </a:custGeom>
            <a:blipFill>
              <a:blip r:embed="rId7"/>
              <a:stretch>
                <a:fillRect l="0" t="-7471" r="0" b="-7471"/>
              </a:stretch>
            </a:blipFill>
          </p:spPr>
        </p:sp>
      </p:grpSp>
    </p:spTree>
  </p:cSld>
  <p:clrMapOvr>
    <a:masterClrMapping/>
  </p:clrMapOvr>
  <p:transition spd="fast">
    <p:fade/>
  </p:transition>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TextBox 7" id="7"/>
          <p:cNvSpPr txBox="true"/>
          <p:nvPr/>
        </p:nvSpPr>
        <p:spPr>
          <a:xfrm rot="0">
            <a:off x="2411603" y="1474688"/>
            <a:ext cx="14054959" cy="8430876"/>
          </a:xfrm>
          <a:prstGeom prst="rect">
            <a:avLst/>
          </a:prstGeom>
        </p:spPr>
        <p:txBody>
          <a:bodyPr anchor="t" rtlCol="false" tIns="0" lIns="0" bIns="0" rIns="0">
            <a:spAutoFit/>
          </a:bodyPr>
          <a:lstStyle/>
          <a:p>
            <a:pPr algn="l">
              <a:lnSpc>
                <a:spcPts val="5242"/>
              </a:lnSpc>
            </a:pPr>
            <a:r>
              <a:rPr lang="en-US" sz="4332">
                <a:solidFill>
                  <a:srgbClr val="30281A"/>
                </a:solidFill>
                <a:latin typeface="Malik"/>
                <a:ea typeface="Malik"/>
                <a:cs typeface="Malik"/>
                <a:sym typeface="Malik"/>
              </a:rPr>
              <a:t>На дослідній ділянці, балці Павлівській, нами було знайдено ряд бузку та дуби які були розташовані на невеликій відстані один від одного і на певній території, а також одна груша і клен. За підрахованими даними ми можемо стверджувати - всі вони приблизно одного віку. А це означає що посаджені дерева були однією особою, якою являвся граф Дубовський (другий чоловік Софії Синельникової, Олександр Яковлевич фон Таль, який по різним даним місцевих старожил змінив своє прізвище, або його прозвали так місцеве населення у зв’язку з тим що він посадив дуби).</a:t>
            </a:r>
          </a:p>
          <a:p>
            <a:pPr algn="ctr">
              <a:lnSpc>
                <a:spcPts val="9127"/>
              </a:lnSpc>
            </a:pPr>
          </a:p>
        </p:txBody>
      </p:sp>
      <p:sp>
        <p:nvSpPr>
          <p:cNvPr name="TextBox 8" id="8"/>
          <p:cNvSpPr txBox="true"/>
          <p:nvPr/>
        </p:nvSpPr>
        <p:spPr>
          <a:xfrm rot="0">
            <a:off x="3621210" y="278016"/>
            <a:ext cx="10555724" cy="913130"/>
          </a:xfrm>
          <a:prstGeom prst="rect">
            <a:avLst/>
          </a:prstGeom>
        </p:spPr>
        <p:txBody>
          <a:bodyPr anchor="t" rtlCol="false" tIns="0" lIns="0" bIns="0" rIns="0">
            <a:spAutoFit/>
          </a:bodyPr>
          <a:lstStyle/>
          <a:p>
            <a:pPr algn="ctr">
              <a:lnSpc>
                <a:spcPts val="7420"/>
              </a:lnSpc>
            </a:pPr>
            <a:r>
              <a:rPr lang="en-US" sz="5300">
                <a:solidFill>
                  <a:srgbClr val="716B5C"/>
                </a:solidFill>
                <a:latin typeface="Balmy"/>
                <a:ea typeface="Balmy"/>
                <a:cs typeface="Balmy"/>
                <a:sym typeface="Balmy"/>
              </a:rPr>
              <a:t>Характеристика дерев</a:t>
            </a:r>
          </a:p>
        </p:txBody>
      </p:sp>
    </p:spTree>
  </p:cSld>
  <p:clrMapOvr>
    <a:masterClrMapping/>
  </p:clrMapOvr>
  <p:transition spd="fast">
    <p:cover dir="rd"/>
  </p:transition>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1833" y="-1231280"/>
            <a:ext cx="19211667" cy="12749561"/>
          </a:xfrm>
          <a:custGeom>
            <a:avLst/>
            <a:gdLst/>
            <a:ahLst/>
            <a:cxnLst/>
            <a:rect r="r" b="b" t="t" l="l"/>
            <a:pathLst>
              <a:path h="12749561" w="19211667">
                <a:moveTo>
                  <a:pt x="0" y="0"/>
                </a:moveTo>
                <a:lnTo>
                  <a:pt x="19211666" y="0"/>
                </a:lnTo>
                <a:lnTo>
                  <a:pt x="19211666" y="12749560"/>
                </a:lnTo>
                <a:lnTo>
                  <a:pt x="0" y="12749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30876"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0" r="0" b="-157427"/>
            </a:stretch>
          </a:blipFill>
        </p:spPr>
      </p:sp>
      <p:sp>
        <p:nvSpPr>
          <p:cNvPr name="Freeform 4" id="4"/>
          <p:cNvSpPr/>
          <p:nvPr/>
        </p:nvSpPr>
        <p:spPr>
          <a:xfrm flipH="false" flipV="false" rot="0">
            <a:off x="385752" y="311538"/>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0" r="-143856" b="-157427"/>
            </a:stretch>
          </a:blipFill>
        </p:spPr>
      </p:sp>
      <p:sp>
        <p:nvSpPr>
          <p:cNvPr name="Freeform 5" id="5"/>
          <p:cNvSpPr/>
          <p:nvPr/>
        </p:nvSpPr>
        <p:spPr>
          <a:xfrm flipH="false" flipV="false" rot="0">
            <a:off x="15030876"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143856" t="-157427" r="0" b="0"/>
            </a:stretch>
          </a:blipFill>
        </p:spPr>
      </p:sp>
      <p:sp>
        <p:nvSpPr>
          <p:cNvPr name="Freeform 6" id="6"/>
          <p:cNvSpPr/>
          <p:nvPr/>
        </p:nvSpPr>
        <p:spPr>
          <a:xfrm flipH="false" flipV="false" rot="0">
            <a:off x="385752" y="6778603"/>
            <a:ext cx="2871372" cy="3196859"/>
          </a:xfrm>
          <a:custGeom>
            <a:avLst/>
            <a:gdLst/>
            <a:ahLst/>
            <a:cxnLst/>
            <a:rect r="r" b="b" t="t" l="l"/>
            <a:pathLst>
              <a:path h="3196859" w="2871372">
                <a:moveTo>
                  <a:pt x="0" y="0"/>
                </a:moveTo>
                <a:lnTo>
                  <a:pt x="2871372" y="0"/>
                </a:lnTo>
                <a:lnTo>
                  <a:pt x="2871372" y="3196859"/>
                </a:lnTo>
                <a:lnTo>
                  <a:pt x="0" y="3196859"/>
                </a:lnTo>
                <a:lnTo>
                  <a:pt x="0" y="0"/>
                </a:lnTo>
                <a:close/>
              </a:path>
            </a:pathLst>
          </a:custGeom>
          <a:blipFill>
            <a:blip r:embed="rId4">
              <a:alphaModFix amt="81000"/>
            </a:blip>
            <a:stretch>
              <a:fillRect l="0" t="-157427" r="-143856" b="0"/>
            </a:stretch>
          </a:blipFill>
        </p:spPr>
      </p:sp>
      <p:sp>
        <p:nvSpPr>
          <p:cNvPr name="Freeform 7" id="7"/>
          <p:cNvSpPr/>
          <p:nvPr/>
        </p:nvSpPr>
        <p:spPr>
          <a:xfrm flipH="false" flipV="false" rot="0">
            <a:off x="2077336" y="2691840"/>
            <a:ext cx="14133328" cy="4903319"/>
          </a:xfrm>
          <a:custGeom>
            <a:avLst/>
            <a:gdLst/>
            <a:ahLst/>
            <a:cxnLst/>
            <a:rect r="r" b="b" t="t" l="l"/>
            <a:pathLst>
              <a:path h="4903319" w="14133328">
                <a:moveTo>
                  <a:pt x="0" y="0"/>
                </a:moveTo>
                <a:lnTo>
                  <a:pt x="14133328" y="0"/>
                </a:lnTo>
                <a:lnTo>
                  <a:pt x="14133328" y="4903320"/>
                </a:lnTo>
                <a:lnTo>
                  <a:pt x="0" y="4903320"/>
                </a:lnTo>
                <a:lnTo>
                  <a:pt x="0" y="0"/>
                </a:lnTo>
                <a:close/>
              </a:path>
            </a:pathLst>
          </a:custGeom>
          <a:blipFill>
            <a:blip r:embed="rId5"/>
            <a:stretch>
              <a:fillRect l="0" t="0" r="0" b="0"/>
            </a:stretch>
          </a:blipFill>
        </p:spPr>
      </p:sp>
      <p:sp>
        <p:nvSpPr>
          <p:cNvPr name="TextBox 8" id="8"/>
          <p:cNvSpPr txBox="true"/>
          <p:nvPr/>
        </p:nvSpPr>
        <p:spPr>
          <a:xfrm rot="0">
            <a:off x="3866138" y="4364038"/>
            <a:ext cx="10555724" cy="1387474"/>
          </a:xfrm>
          <a:prstGeom prst="rect">
            <a:avLst/>
          </a:prstGeom>
        </p:spPr>
        <p:txBody>
          <a:bodyPr anchor="t" rtlCol="false" tIns="0" lIns="0" bIns="0" rIns="0">
            <a:spAutoFit/>
          </a:bodyPr>
          <a:lstStyle/>
          <a:p>
            <a:pPr algn="ctr">
              <a:lnSpc>
                <a:spcPts val="11200"/>
              </a:lnSpc>
            </a:pPr>
            <a:r>
              <a:rPr lang="en-US" sz="8000">
                <a:solidFill>
                  <a:srgbClr val="716B5C"/>
                </a:solidFill>
                <a:latin typeface="Balmy"/>
                <a:ea typeface="Balmy"/>
                <a:cs typeface="Balmy"/>
                <a:sym typeface="Balmy"/>
              </a:rPr>
              <a:t>Дякую за увагу</a:t>
            </a:r>
          </a:p>
        </p:txBody>
      </p:sp>
    </p:spTree>
  </p:cSld>
  <p:clrMapOvr>
    <a:masterClrMapping/>
  </p:clrMapOvr>
  <p:transition spd="fast">
    <p:circl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DAGkh3c1Wtw</dc:identifier>
  <dcterms:modified xsi:type="dcterms:W3CDTF">2011-08-01T06:04:30Z</dcterms:modified>
  <cp:revision>1</cp:revision>
  <dc:title>уби</dc:title>
</cp:coreProperties>
</file>