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0" r:id="rId3"/>
    <p:sldId id="260" r:id="rId4"/>
    <p:sldId id="261" r:id="rId5"/>
    <p:sldId id="271" r:id="rId6"/>
    <p:sldId id="262" r:id="rId7"/>
    <p:sldId id="272" r:id="rId8"/>
    <p:sldId id="266" r:id="rId9"/>
    <p:sldId id="268" r:id="rId10"/>
    <p:sldId id="263" r:id="rId11"/>
    <p:sldId id="27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User\Мои документы\Загрузки\Bankoboev.Ru_les_oseny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2" y="-84990"/>
            <a:ext cx="9112918" cy="694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D0AD909-8CC2-4970-82E6-29544269D256}"/>
              </a:ext>
            </a:extLst>
          </p:cNvPr>
          <p:cNvSpPr/>
          <p:nvPr/>
        </p:nvSpPr>
        <p:spPr>
          <a:xfrm>
            <a:off x="1835696" y="172920"/>
            <a:ext cx="6408712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конкурс «МАН-Юніор Дослідник»</a:t>
            </a:r>
            <a:endParaRPr lang="ru-RU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 «Історик-Юніор»</a:t>
            </a:r>
            <a:endParaRPr lang="ru-RU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BBB6BB-77A1-46E1-A3FA-356CB8E19E75}"/>
              </a:ext>
            </a:extLst>
          </p:cNvPr>
          <p:cNvSpPr/>
          <p:nvPr/>
        </p:nvSpPr>
        <p:spPr>
          <a:xfrm>
            <a:off x="179512" y="4360230"/>
            <a:ext cx="4828950" cy="230832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uk-UA" i="1" dirty="0">
                <a:latin typeface="Times New Roman" pitchFamily="18" charset="0"/>
                <a:cs typeface="Times New Roman" pitchFamily="18" charset="0"/>
              </a:rPr>
              <a:t>Виконала: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Домаскіна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Марія Олександрівна,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i="1" dirty="0">
                <a:latin typeface="Times New Roman" pitchFamily="18" charset="0"/>
                <a:cs typeface="Times New Roman" pitchFamily="18" charset="0"/>
              </a:rPr>
              <a:t>учениця 6 класу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КЗ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Йосипівський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ліцей»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Захарівської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селищної ради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Роздільнянського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району, Одеської області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Захарівське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територіальне відділення МАН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i="1" dirty="0">
                <a:latin typeface="Times New Roman" pitchFamily="18" charset="0"/>
                <a:cs typeface="Times New Roman" pitchFamily="18" charset="0"/>
              </a:rPr>
              <a:t>Керівник: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Домаскіна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Анна Валеріївна, вчитель географії</a:t>
            </a:r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727B73-8B12-4374-9242-6DF1DE7A7D0E}"/>
              </a:ext>
            </a:extLst>
          </p:cNvPr>
          <p:cNvSpPr txBox="1"/>
          <p:nvPr/>
        </p:nvSpPr>
        <p:spPr>
          <a:xfrm>
            <a:off x="121301" y="1897605"/>
            <a:ext cx="4733778" cy="1200329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«Село </a:t>
            </a:r>
            <a:r>
              <a:rPr lang="uk-UA" sz="3600" b="1" dirty="0" err="1">
                <a:latin typeface="Times New Roman" pitchFamily="18" charset="0"/>
                <a:cs typeface="Times New Roman" pitchFamily="18" charset="0"/>
              </a:rPr>
              <a:t>Йосипівка</a:t>
            </a:r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 – погляд крізь роки»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89" name="Picture 1" descr="C:\Users\Admin\Desktop\МАН\изображение_viber_2025-03-23_16-14-04-3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9624" y="2564904"/>
            <a:ext cx="4211960" cy="4293096"/>
          </a:xfrm>
          <a:prstGeom prst="rect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00225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User\Мои документы\Загрузки\Bankoboev.Ru_les_oseny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2" y="-84990"/>
            <a:ext cx="9112918" cy="694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A837EF-AA2F-497F-BE97-BCD766F96BF1}"/>
              </a:ext>
            </a:extLst>
          </p:cNvPr>
          <p:cNvSpPr txBox="1"/>
          <p:nvPr/>
        </p:nvSpPr>
        <p:spPr>
          <a:xfrm>
            <a:off x="645357" y="5214455"/>
            <a:ext cx="7853286" cy="1631216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Актуальність.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Історія краю складається з історії міст і сіл, кожне з яких має своє міцне коріння. Не можна пізнати історію свого народу, якщо не знаєш історії свого рідного села, що обумовлює актуальність дослідження духовного розвитку маленького села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Йосипівка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яке причаїлось на півночі Одеської області.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6" name="AutoShape 2" descr="https://photos.fife.usercontent.google.com/pw/AP1GczOYmJ0euUOoy446vN7bnFTE7R2BD_zT_sfP4M2jH7I5khzi0OUHDFuyXw=w773-h580-s-no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96BF61-F3DC-4483-8F21-227E6D30E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2" y="-55342"/>
            <a:ext cx="9112918" cy="539655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1AA3C9-0942-4240-9395-05FB098E6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300" y="3114974"/>
            <a:ext cx="3047618" cy="228571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73823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User\Мои документы\Загрузки\Bankoboev.Ru_les_oseny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2" y="-84990"/>
            <a:ext cx="9112918" cy="694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\Desktop\МАН\изображение_viber_2025-03-23_16-14-04-4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54" y="-84990"/>
            <a:ext cx="5467715" cy="390392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42" name="Picture 2" descr="C:\Users\Admin\Desktop\МАН\изображение_viber_2025-03-23_16-14-05-4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3956" y="2708920"/>
            <a:ext cx="4716016" cy="4178593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640427-6CF7-4AE0-B917-F30F873CBD87}"/>
              </a:ext>
            </a:extLst>
          </p:cNvPr>
          <p:cNvSpPr txBox="1"/>
          <p:nvPr/>
        </p:nvSpPr>
        <p:spPr>
          <a:xfrm>
            <a:off x="31082" y="3501008"/>
            <a:ext cx="4843586" cy="3170099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indent="450215" algn="just"/>
            <a:r>
              <a:rPr lang="uk-UA" sz="2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Мета: 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дослідження ролі культових споруд в історії с.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Йосипівка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Досягнути мету допомогли поставлені </a:t>
            </a:r>
            <a:r>
              <a:rPr lang="uk-UA" sz="2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завдання: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зібрати інформацію про культові споруди та людей, пов’язаних з ними, у старожилів села; опрацювати</a:t>
            </a:r>
            <a:r>
              <a:rPr lang="uk-UA" sz="2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за допомогою керівника архівні матеріали із зазначеної теми; проаналізувати отриману інформацію та виокремити найголовніше, що зацікавило б туристів під час екскурсії до села.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66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User\Мои документы\Загрузки\Bankoboev.Ru_les_oseny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2" y="7121"/>
            <a:ext cx="9112918" cy="694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Picture 1" descr="C:\Users\Admin\Desktop\МАН\изображение_viber_2025-03-23_16-14-03-5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692696"/>
            <a:ext cx="3580648" cy="5496117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37F90FC-F73D-4F12-A0E2-11CBA1FB9BEA}"/>
              </a:ext>
            </a:extLst>
          </p:cNvPr>
          <p:cNvSpPr txBox="1"/>
          <p:nvPr/>
        </p:nvSpPr>
        <p:spPr>
          <a:xfrm>
            <a:off x="51334" y="2523600"/>
            <a:ext cx="6120680" cy="4401205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Проаналізувавши краєзнавчу літературу, розповіді старожилів та матеріали Державного архіву Одеської області я дізналась, що найстарішим православним храмом вважається церква на честь святого апостола Йосипа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Аримафейського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побудована князями Василем та Соломоном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Аргутинськими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– Долгорукими за дозволом митрополита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Гавриїла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25 жовтня 1793 р. Ймовірно, що побудова храму в ім’я апостола Йосипа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Аримафейського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мала символічне значення. Назвавши село на честь архієпископа Йосипа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Аргутинського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землевласники ніби підкреслювали «батьківську» турботу патріарха вірменського народу про жителів села. З 1795 року в селі було засновано парафію.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54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User\Мои документы\Загрузки\Bankoboev.Ru_les_oseny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2" y="-84990"/>
            <a:ext cx="9112918" cy="694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Дуб пушистый">
            <a:extLst>
              <a:ext uri="{FF2B5EF4-FFF2-40B4-BE49-F238E27FC236}">
                <a16:creationId xmlns:a16="http://schemas.microsoft.com/office/drawing/2014/main" id="{D7FE0FFC-4EB7-48F0-B49C-48472DC405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Дуб пушистый">
            <a:extLst>
              <a:ext uri="{FF2B5EF4-FFF2-40B4-BE49-F238E27FC236}">
                <a16:creationId xmlns:a16="http://schemas.microsoft.com/office/drawing/2014/main" id="{DB540CA3-0204-4E80-81EF-1EB7A24E4F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91091" y="4221088"/>
            <a:ext cx="2125325" cy="21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3160B7-74F3-4CE2-A9A1-58C728F198D2}"/>
              </a:ext>
            </a:extLst>
          </p:cNvPr>
          <p:cNvSpPr txBox="1"/>
          <p:nvPr/>
        </p:nvSpPr>
        <p:spPr>
          <a:xfrm>
            <a:off x="1043608" y="218445"/>
            <a:ext cx="7421238" cy="1938992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indent="360000" algn="just"/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При церкві відразу ж відкрили церковнопарафіяльну школу, де на початку ХІХ ст. навчалося 43 хлопчики. 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 1824 р. на власні кошти князя Василя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Аргутинського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побудували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однопрестольну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кам’яну церкву в ім’я Святого Йосипа Обручника. Церковнопарафіяльна школа діяла при ній до 1873 р., коли була перетворена на парафіяльне училище.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Admin\Desktop\МАН\изображение_viber_2025-03-23_16-14-05-2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204864"/>
            <a:ext cx="8352928" cy="4392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523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User\Мои документы\Загрузки\Bankoboev.Ru_les_oseny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2" y="-84990"/>
            <a:ext cx="9112918" cy="694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AE9FC6A-612B-4664-AEF7-799E1B8A24CF}"/>
              </a:ext>
            </a:extLst>
          </p:cNvPr>
          <p:cNvSpPr txBox="1"/>
          <p:nvPr/>
        </p:nvSpPr>
        <p:spPr>
          <a:xfrm>
            <a:off x="611560" y="4653137"/>
            <a:ext cx="7920881" cy="2246769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 6 лютого 1880 р. панівний вплив роду князів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Аргутинських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Долгорукових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замінили князі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Абамеліки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: Олександр Павлович та Ганна Іванівна, які виховували трьох діточок – Олену, Любов та Павла. З княжною Оленою пов’язана легенда, яка передавалась з покоління в покоління. Одного разу за обідом молода княжна подавилась кісткою риби, виловленої зі ставу, що розкинувся в мальовничому парку. Лікарі не встигли їй допомогти.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9" name="Picture 1" descr="C:\Users\Admin\Desktop\МАН\изображение_viber_2025-03-23_16-14-03-5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0"/>
            <a:ext cx="6336704" cy="4509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712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User\Мои документы\Загрузки\Bankoboev.Ru_les_oseny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2" y="-84990"/>
            <a:ext cx="9112918" cy="694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Picture 1" descr="C:\Users\Admin\Desktop\МАН\изображение_viber_2025-03-23_16-14-04-5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2726" y="0"/>
            <a:ext cx="6863650" cy="630932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F9E706-583D-4F04-8B19-859534F19998}"/>
              </a:ext>
            </a:extLst>
          </p:cNvPr>
          <p:cNvSpPr txBox="1"/>
          <p:nvPr/>
        </p:nvSpPr>
        <p:spPr>
          <a:xfrm>
            <a:off x="467544" y="5955377"/>
            <a:ext cx="8447826" cy="707886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Через декілька годин княжна померла. Її похоронили біля огорожі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Свято-Йосифівської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церкви, а в узголів’ї поставили гранітний хрест.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44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User\Мои документы\Загрузки\Bankoboev.Ru_les_oseny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2" y="-84990"/>
            <a:ext cx="9112918" cy="694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65C5A2-82FD-4CEB-BAF8-308100D24B9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3662" y="-115220"/>
            <a:ext cx="5143500" cy="68580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6BD5F0-9DE3-43BE-87CF-677E09538A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486" y="-61352"/>
            <a:ext cx="5161101" cy="688146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94065F-224D-432B-A16F-2CDF77FA4EB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252536" y="1628800"/>
            <a:ext cx="4135364" cy="551382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FFDB22-F084-4B2A-A610-8F683CE0ACCF}"/>
              </a:ext>
            </a:extLst>
          </p:cNvPr>
          <p:cNvSpPr txBox="1"/>
          <p:nvPr/>
        </p:nvSpPr>
        <p:spPr>
          <a:xfrm>
            <a:off x="1688825" y="115220"/>
            <a:ext cx="5707816" cy="1938992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Отже, село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Йосипівка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зберігає чимало історій, радісних та трагічних. Сьогодні </a:t>
            </a:r>
            <a:r>
              <a:rPr lang="uk-UA" sz="20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привідкрито</a:t>
            </a:r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лише кілька епізодів, що вказують на доцільність створення туристичної екскурсії, під час якої туристи доторкнуться серцем до минулого рідного краю</a:t>
            </a:r>
            <a:endParaRPr lang="ru-RU" sz="20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24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User\Мои документы\Загрузки\Bankoboev.Ru_les_oseny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2" y="-84990"/>
            <a:ext cx="9112918" cy="694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6A4C41-4CC8-4F7A-A924-0A9C7829374B}"/>
              </a:ext>
            </a:extLst>
          </p:cNvPr>
          <p:cNvSpPr txBox="1"/>
          <p:nvPr/>
        </p:nvSpPr>
        <p:spPr>
          <a:xfrm>
            <a:off x="1270417" y="5509681"/>
            <a:ext cx="6603166" cy="1015663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Чисте повітря, неймовірний запах дитинства, таємниці минулого і розмірені кроки сьогодення… Це моє маленьке село, яке чекає на кожного, щоб розповісти свою історію.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dmin\Desktop\МАН\изображение_viber_2025-03-23_16-14-04-3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7468" y="1915549"/>
            <a:ext cx="2952328" cy="3836792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F6F051-BAD4-477B-AD7A-A4EA6973406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20320" y="557345"/>
            <a:ext cx="3464760" cy="461968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8384B42-4E13-4322-8F0C-D6DB16EFC18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43683" y="-392120"/>
            <a:ext cx="3405899" cy="454119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8111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User\Мои документы\Загрузки\Bankoboev.Ru_les_oseny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8" y="0"/>
            <a:ext cx="9112918" cy="694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C69F75-5BC3-4661-B799-E11216426E86}"/>
              </a:ext>
            </a:extLst>
          </p:cNvPr>
          <p:cNvSpPr txBox="1"/>
          <p:nvPr/>
        </p:nvSpPr>
        <p:spPr>
          <a:xfrm>
            <a:off x="4506322" y="1891139"/>
            <a:ext cx="4572000" cy="1490729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800"/>
              </a:spcAft>
            </a:pPr>
            <a:r>
              <a:rPr lang="uk-UA" sz="32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ДЯКУЮ  ЗА  УВАГУ!!!</a:t>
            </a:r>
            <a:endParaRPr lang="ru-RU" sz="24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49" name="Picture 1" descr="C:\Users\Admin\Desktop\МАН\изображение_viber_2025-03-23_16-14-04-3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3960440" cy="6597352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61564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User\Мои документы\Загрузки\Bankoboev.Ru_les_oseny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2" y="-84990"/>
            <a:ext cx="9112918" cy="694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C69F75-5BC3-4661-B799-E11216426E86}"/>
              </a:ext>
            </a:extLst>
          </p:cNvPr>
          <p:cNvSpPr txBox="1"/>
          <p:nvPr/>
        </p:nvSpPr>
        <p:spPr>
          <a:xfrm>
            <a:off x="827584" y="1268760"/>
            <a:ext cx="7848872" cy="5255221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800"/>
              </a:spcAft>
            </a:pPr>
            <a:r>
              <a:rPr lang="uk-UA" sz="18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ВИКОРИСТАНІ ДЖЕРЕЛА ТА ЛІТЕРАТУРА: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Державний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архів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Одеської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області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Ф. 249. – Оп. 1. –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327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Державний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архів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Одеської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області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-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П-92. - Оп. 1. -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4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Tx/>
              <a:buAutoNum type="arabicPeriod"/>
            </a:pP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Державний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архів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Одеської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області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-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П-92. - Оп. 1. -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ru-RU" b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Tx/>
              <a:buAutoNum type="arabicPeriod"/>
            </a:pP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Державний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архів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Одеської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області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-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П-92. - Оп. 1. -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24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Материалы для оценки земель Херсонской губернии : 6 т. – Херсон : Тип. О. Д.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Ходушиной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1889. – Т. 4 : Тираспольский уезд (статистико-экономическое описание уезда). – 388 с.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Пивовар А. В.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Поселення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Херсонської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губернії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повітовими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алфавітами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1856 р. –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Київ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ru-RU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Академперіодика</a:t>
            </a:r>
            <a:r>
              <a:rPr lang="ru-RU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2009. – 91 с.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AutoNum type="arabicPeriod"/>
            </a:pPr>
            <a:endParaRPr lang="ru-RU" sz="14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73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</TotalTime>
  <Words>614</Words>
  <Application>Microsoft Office PowerPoint</Application>
  <PresentationFormat>Экран (4:3)</PresentationFormat>
  <Paragraphs>27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Нила Ложешник</cp:lastModifiedBy>
  <cp:revision>37</cp:revision>
  <dcterms:modified xsi:type="dcterms:W3CDTF">2025-03-28T08:33:04Z</dcterms:modified>
</cp:coreProperties>
</file>