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59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66" r:id="rId14"/>
    <p:sldId id="270" r:id="rId15"/>
    <p:sldId id="269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6F14A6-0FD3-57CF-E54A-F3BE0DE51C66}" v="279" dt="2025-03-30T15:22:01.1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3E0C8E-F8A8-4833-8534-ED2E04353B2E}" type="datetimeFigureOut">
              <a:t>30.03.2025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758F19-D57E-4F03-A9DC-1EB9131E8C62}" type="slidenum"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0572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Зразок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30.03.2025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5309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30.03.2025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703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30.03.2025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1798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30.03.2025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3087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30.03.2025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5882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30.03.2025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1776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30.03.2025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3607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30.03.2025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50522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30.03.2025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7304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30.03.2025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8874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30.03.2025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62577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30479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2F0B57-8E6A-4005-9EDD-D258F6CC94AB}" type="datetimeFigureOut">
              <a:rPr lang="uk-UA" smtClean="0"/>
              <a:t>30.03.2025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B18C70-803E-428A-BAB3-289BE172EF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8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333">
                <a:solidFill>
                  <a:schemeClr val="dk2"/>
                </a:solidFill>
              </a:defRPr>
            </a:lvl1pPr>
            <a:lvl2pPr lvl="1" algn="r" rtl="0">
              <a:buNone/>
              <a:defRPr sz="1333">
                <a:solidFill>
                  <a:schemeClr val="dk2"/>
                </a:solidFill>
              </a:defRPr>
            </a:lvl2pPr>
            <a:lvl3pPr lvl="2" algn="r" rtl="0">
              <a:buNone/>
              <a:defRPr sz="1333">
                <a:solidFill>
                  <a:schemeClr val="dk2"/>
                </a:solidFill>
              </a:defRPr>
            </a:lvl3pPr>
            <a:lvl4pPr lvl="3" algn="r" rtl="0">
              <a:buNone/>
              <a:defRPr sz="1333">
                <a:solidFill>
                  <a:schemeClr val="dk2"/>
                </a:solidFill>
              </a:defRPr>
            </a:lvl4pPr>
            <a:lvl5pPr lvl="4" algn="r" rtl="0">
              <a:buNone/>
              <a:defRPr sz="1333">
                <a:solidFill>
                  <a:schemeClr val="dk2"/>
                </a:solidFill>
              </a:defRPr>
            </a:lvl5pPr>
            <a:lvl6pPr lvl="5" algn="r" rtl="0">
              <a:buNone/>
              <a:defRPr sz="1333">
                <a:solidFill>
                  <a:schemeClr val="dk2"/>
                </a:solidFill>
              </a:defRPr>
            </a:lvl6pPr>
            <a:lvl7pPr lvl="6" algn="r" rtl="0">
              <a:buNone/>
              <a:defRPr sz="1333">
                <a:solidFill>
                  <a:schemeClr val="dk2"/>
                </a:solidFill>
              </a:defRPr>
            </a:lvl7pPr>
            <a:lvl8pPr lvl="7" algn="r" rtl="0">
              <a:buNone/>
              <a:defRPr sz="1333">
                <a:solidFill>
                  <a:schemeClr val="dk2"/>
                </a:solidFill>
              </a:defRPr>
            </a:lvl8pPr>
            <a:lvl9pPr lvl="8" algn="r" rtl="0">
              <a:buNone/>
              <a:defRPr sz="1333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Рисунок 4" descr="Зображення, що містить стіл, кавовий столик, камін, столярні вироби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B344ABCF-6EF1-4ECC-1455-D1D49E962B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"/>
          <a:stretch/>
        </p:blipFill>
        <p:spPr>
          <a:xfrm>
            <a:off x="-1219" y="-4"/>
            <a:ext cx="12191695" cy="6858000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CC700D5-9809-43F4-89D5-7DBBCB0DC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81377" y="1386250"/>
            <a:ext cx="4598786" cy="4113402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7163242-6303-46DC-BAC1-2A204F061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9573" y="1494845"/>
            <a:ext cx="4354593" cy="3861126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 dirty="0">
              <a:solidFill>
                <a:prstClr val="white"/>
              </a:solidFill>
              <a:latin typeface="Meiryo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05C4C40-D70E-4C4F-B228-98A0A6132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00000" flipH="1">
            <a:off x="987224" y="1122042"/>
            <a:ext cx="4908132" cy="4613915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36511" y="1872171"/>
            <a:ext cx="3555692" cy="2042712"/>
          </a:xfrm>
        </p:spPr>
        <p:txBody>
          <a:bodyPr anchor="b">
            <a:normAutofit/>
          </a:bodyPr>
          <a:lstStyle/>
          <a:p>
            <a:r>
              <a:rPr lang="uk" sz="28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Етнографічні експонати Івано-Франківського краєзнавчого музею </a:t>
            </a:r>
            <a:endParaRPr lang="uk-UA" sz="2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949652" y="4058563"/>
            <a:ext cx="2929408" cy="67863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z="1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cs typeface="Times New Roman"/>
              </a:rPr>
              <a:t>Роботу виконала: Єременко Валерія, </a:t>
            </a:r>
            <a:r>
              <a:rPr lang="uk-UA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cs typeface="Times New Roman"/>
              </a:rPr>
              <a:t>слухачка секції «Історичне краєзнавство» МАНУМ, учениця 8 – Б класу, Ліцею № 22 Івано-Франківської міської ради </a:t>
            </a:r>
            <a:endParaRPr lang="uk-UA" sz="1000" dirty="0">
              <a:solidFill>
                <a:schemeClr val="tx1">
                  <a:lumMod val="75000"/>
                  <a:lumOff val="25000"/>
                </a:schemeClr>
              </a:solidFill>
              <a:latin typeface="Times New Roman"/>
              <a:cs typeface="Times New Roman"/>
            </a:endParaRPr>
          </a:p>
          <a:p>
            <a:endParaRPr lang="uk-UA" sz="1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6536C0D-2219-44F1-94EC-B9A56501D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6303" y="1122043"/>
            <a:ext cx="4908132" cy="4613915"/>
            <a:chOff x="6516303" y="1122043"/>
            <a:chExt cx="4908132" cy="4613915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DF0CCBF-D7FD-451C-92EB-84C362B690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710901" y="1264257"/>
              <a:ext cx="4534335" cy="4235395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B1B8EEB-4E8B-43EC-AB8F-F7E2CD9682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300000">
              <a:off x="6516303" y="1122043"/>
              <a:ext cx="4908132" cy="4613915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noFill/>
            <a:ln w="19050">
              <a:solidFill>
                <a:srgbClr val="FFFFFF">
                  <a:alpha val="7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pic>
        <p:nvPicPr>
          <p:cNvPr id="4" name="Рисунок 3" descr="Зображення, що містить у приміщенні, одежа, підлога, стін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755EC60E-8484-BEF8-3E95-86B29441ED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940" r="1" b="30251"/>
          <a:stretch/>
        </p:blipFill>
        <p:spPr>
          <a:xfrm>
            <a:off x="6882275" y="1386254"/>
            <a:ext cx="4228348" cy="3969721"/>
          </a:xfrm>
          <a:custGeom>
            <a:avLst/>
            <a:gdLst/>
            <a:ahLst/>
            <a:cxnLst/>
            <a:rect l="l" t="t" r="r" b="b"/>
            <a:pathLst>
              <a:path w="3952684" h="3588642">
                <a:moveTo>
                  <a:pt x="2262021" y="0"/>
                </a:moveTo>
                <a:cubicBezTo>
                  <a:pt x="2521915" y="0"/>
                  <a:pt x="2761111" y="48268"/>
                  <a:pt x="2973080" y="143330"/>
                </a:cubicBezTo>
                <a:cubicBezTo>
                  <a:pt x="3171733" y="232491"/>
                  <a:pt x="3346211" y="362626"/>
                  <a:pt x="3491678" y="530048"/>
                </a:cubicBezTo>
                <a:cubicBezTo>
                  <a:pt x="3788979" y="872350"/>
                  <a:pt x="3952684" y="1358801"/>
                  <a:pt x="3952684" y="1899831"/>
                </a:cubicBezTo>
                <a:cubicBezTo>
                  <a:pt x="3952684" y="2115686"/>
                  <a:pt x="3889322" y="2288927"/>
                  <a:pt x="3747331" y="2461593"/>
                </a:cubicBezTo>
                <a:cubicBezTo>
                  <a:pt x="3598809" y="2642210"/>
                  <a:pt x="3375643" y="2808567"/>
                  <a:pt x="3139331" y="2984675"/>
                </a:cubicBezTo>
                <a:cubicBezTo>
                  <a:pt x="3095732" y="3017128"/>
                  <a:pt x="3050692" y="3050728"/>
                  <a:pt x="3005652" y="3084736"/>
                </a:cubicBezTo>
                <a:cubicBezTo>
                  <a:pt x="2602495" y="3389096"/>
                  <a:pt x="2308249" y="3588642"/>
                  <a:pt x="1907213" y="3588642"/>
                </a:cubicBezTo>
                <a:cubicBezTo>
                  <a:pt x="1296158" y="3588642"/>
                  <a:pt x="863400" y="3343695"/>
                  <a:pt x="460242" y="2769559"/>
                </a:cubicBezTo>
                <a:cubicBezTo>
                  <a:pt x="407483" y="2694411"/>
                  <a:pt x="355911" y="2626066"/>
                  <a:pt x="306036" y="2560014"/>
                </a:cubicBezTo>
                <a:cubicBezTo>
                  <a:pt x="99326" y="2286139"/>
                  <a:pt x="0" y="2143712"/>
                  <a:pt x="0" y="1899831"/>
                </a:cubicBezTo>
                <a:cubicBezTo>
                  <a:pt x="0" y="1657671"/>
                  <a:pt x="62259" y="1418460"/>
                  <a:pt x="184911" y="1188839"/>
                </a:cubicBezTo>
                <a:cubicBezTo>
                  <a:pt x="304934" y="964216"/>
                  <a:pt x="476527" y="758606"/>
                  <a:pt x="694859" y="577907"/>
                </a:cubicBezTo>
                <a:cubicBezTo>
                  <a:pt x="909458" y="400240"/>
                  <a:pt x="1164345" y="253716"/>
                  <a:pt x="1432127" y="154228"/>
                </a:cubicBezTo>
                <a:cubicBezTo>
                  <a:pt x="1707119" y="51875"/>
                  <a:pt x="1986436" y="0"/>
                  <a:pt x="2262021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30024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Рисунок 3" descr="Зображення, що містить небо, просто неба, хмара, годинник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FAA8F6D8-054C-F32D-EAB6-64E5F0B945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247" r="-1" b="-1"/>
          <a:stretch/>
        </p:blipFill>
        <p:spPr>
          <a:xfrm>
            <a:off x="-1219" y="-4"/>
            <a:ext cx="12191695" cy="6858000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CC700D5-9809-43F4-89D5-7DBBCB0DC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81377" y="1386250"/>
            <a:ext cx="4598786" cy="4113402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7163242-6303-46DC-BAC1-2A204F061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9573" y="1494845"/>
            <a:ext cx="4354593" cy="3861126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 dirty="0">
              <a:solidFill>
                <a:prstClr val="white"/>
              </a:solidFill>
              <a:latin typeface="Meiryo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05C4C40-D70E-4C4F-B228-98A0A6132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00000" flipH="1">
            <a:off x="987224" y="1122042"/>
            <a:ext cx="4908132" cy="4613915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3099EC-98DB-F810-D2F1-38B3EA0AB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6511" y="1872171"/>
            <a:ext cx="3555692" cy="20427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Івано-Франківський краєзнавчий музей</a:t>
            </a:r>
          </a:p>
          <a:p>
            <a:pPr algn="ctr"/>
            <a:r>
              <a:rPr lang="en-US"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Заснований у 1940 році, розташований у будівлі ратуші. Є провідною культурно-освітньою установою Прикарпаття.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806F547-4B83-5A69-3084-D06DB6637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9652" y="4058563"/>
            <a:ext cx="2929408" cy="67863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6536C0D-2219-44F1-94EC-B9A56501D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6303" y="1122043"/>
            <a:ext cx="4908132" cy="4613915"/>
            <a:chOff x="6516303" y="1122043"/>
            <a:chExt cx="4908132" cy="4613915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DF0CCBF-D7FD-451C-92EB-84C362B690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710901" y="1264257"/>
              <a:ext cx="4534335" cy="4235395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B1B8EEB-4E8B-43EC-AB8F-F7E2CD9682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300000">
              <a:off x="6516303" y="1122043"/>
              <a:ext cx="4908132" cy="4613915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noFill/>
            <a:ln w="19050">
              <a:solidFill>
                <a:srgbClr val="FFFFFF">
                  <a:alpha val="7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pic>
        <p:nvPicPr>
          <p:cNvPr id="5" name="Рисунок 4" descr="Зображення, що містить просто неба, небо, будинок, вікно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643804D5-606C-7C1D-60BA-A0E4B3F426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384" r="20701" b="-1"/>
          <a:stretch/>
        </p:blipFill>
        <p:spPr>
          <a:xfrm>
            <a:off x="6882275" y="1386254"/>
            <a:ext cx="4228348" cy="3969721"/>
          </a:xfrm>
          <a:custGeom>
            <a:avLst/>
            <a:gdLst/>
            <a:ahLst/>
            <a:cxnLst/>
            <a:rect l="l" t="t" r="r" b="b"/>
            <a:pathLst>
              <a:path w="3952684" h="3588642">
                <a:moveTo>
                  <a:pt x="2262021" y="0"/>
                </a:moveTo>
                <a:cubicBezTo>
                  <a:pt x="2521915" y="0"/>
                  <a:pt x="2761111" y="48268"/>
                  <a:pt x="2973080" y="143330"/>
                </a:cubicBezTo>
                <a:cubicBezTo>
                  <a:pt x="3171733" y="232491"/>
                  <a:pt x="3346211" y="362626"/>
                  <a:pt x="3491678" y="530048"/>
                </a:cubicBezTo>
                <a:cubicBezTo>
                  <a:pt x="3788979" y="872350"/>
                  <a:pt x="3952684" y="1358801"/>
                  <a:pt x="3952684" y="1899831"/>
                </a:cubicBezTo>
                <a:cubicBezTo>
                  <a:pt x="3952684" y="2115686"/>
                  <a:pt x="3889322" y="2288927"/>
                  <a:pt x="3747331" y="2461593"/>
                </a:cubicBezTo>
                <a:cubicBezTo>
                  <a:pt x="3598809" y="2642210"/>
                  <a:pt x="3375643" y="2808567"/>
                  <a:pt x="3139331" y="2984675"/>
                </a:cubicBezTo>
                <a:cubicBezTo>
                  <a:pt x="3095732" y="3017128"/>
                  <a:pt x="3050692" y="3050728"/>
                  <a:pt x="3005652" y="3084736"/>
                </a:cubicBezTo>
                <a:cubicBezTo>
                  <a:pt x="2602495" y="3389096"/>
                  <a:pt x="2308249" y="3588642"/>
                  <a:pt x="1907213" y="3588642"/>
                </a:cubicBezTo>
                <a:cubicBezTo>
                  <a:pt x="1296158" y="3588642"/>
                  <a:pt x="863400" y="3343695"/>
                  <a:pt x="460242" y="2769559"/>
                </a:cubicBezTo>
                <a:cubicBezTo>
                  <a:pt x="407483" y="2694411"/>
                  <a:pt x="355911" y="2626066"/>
                  <a:pt x="306036" y="2560014"/>
                </a:cubicBezTo>
                <a:cubicBezTo>
                  <a:pt x="99326" y="2286139"/>
                  <a:pt x="0" y="2143712"/>
                  <a:pt x="0" y="1899831"/>
                </a:cubicBezTo>
                <a:cubicBezTo>
                  <a:pt x="0" y="1657671"/>
                  <a:pt x="62259" y="1418460"/>
                  <a:pt x="184911" y="1188839"/>
                </a:cubicBezTo>
                <a:cubicBezTo>
                  <a:pt x="304934" y="964216"/>
                  <a:pt x="476527" y="758606"/>
                  <a:pt x="694859" y="577907"/>
                </a:cubicBezTo>
                <a:cubicBezTo>
                  <a:pt x="909458" y="400240"/>
                  <a:pt x="1164345" y="253716"/>
                  <a:pt x="1432127" y="154228"/>
                </a:cubicBezTo>
                <a:cubicBezTo>
                  <a:pt x="1707119" y="51875"/>
                  <a:pt x="1986436" y="0"/>
                  <a:pt x="2262021" y="0"/>
                </a:cubicBez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A0B274-ABCC-7C33-050A-6F3877C33FA2}"/>
              </a:ext>
            </a:extLst>
          </p:cNvPr>
          <p:cNvSpPr txBox="1"/>
          <p:nvPr/>
        </p:nvSpPr>
        <p:spPr>
          <a:xfrm>
            <a:off x="1283855" y="5224703"/>
            <a:ext cx="9947561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ts val="3000"/>
              </a:lnSpc>
            </a:pPr>
            <a:endParaRPr lang="en-US" sz="3000" dirty="0">
              <a:latin typeface="Arial"/>
              <a:cs typeface="Segoe UI"/>
            </a:endParaRPr>
          </a:p>
          <a:p>
            <a:pPr algn="ctr">
              <a:lnSpc>
                <a:spcPts val="3000"/>
              </a:lnSpc>
            </a:pPr>
            <a:r>
              <a:rPr lang="uk-UA" sz="3000" b="1" dirty="0">
                <a:solidFill>
                  <a:schemeClr val="bg1"/>
                </a:solidFill>
                <a:latin typeface="Arial"/>
                <a:cs typeface="Segoe UI"/>
              </a:rPr>
              <a:t>Історія та діяльність музею висвітлена в працях М. Гронця, П. </a:t>
            </a:r>
            <a:r>
              <a:rPr lang="uk-UA" sz="3000" b="1" err="1">
                <a:solidFill>
                  <a:schemeClr val="bg1"/>
                </a:solidFill>
                <a:latin typeface="Arial"/>
                <a:cs typeface="Segoe UI"/>
              </a:rPr>
              <a:t>Арсенича</a:t>
            </a:r>
            <a:r>
              <a:rPr lang="uk-UA" sz="3000" b="1" dirty="0">
                <a:solidFill>
                  <a:schemeClr val="bg1"/>
                </a:solidFill>
                <a:latin typeface="Arial"/>
                <a:cs typeface="Segoe UI"/>
              </a:rPr>
              <a:t>, Л. </a:t>
            </a:r>
            <a:r>
              <a:rPr lang="uk-UA" sz="3000" b="1" err="1">
                <a:solidFill>
                  <a:schemeClr val="bg1"/>
                </a:solidFill>
                <a:latin typeface="Arial"/>
                <a:cs typeface="Segoe UI"/>
              </a:rPr>
              <a:t>Зуб’яка</a:t>
            </a:r>
            <a:r>
              <a:rPr lang="uk-UA" sz="3000" b="1" dirty="0">
                <a:solidFill>
                  <a:schemeClr val="bg1"/>
                </a:solidFill>
                <a:latin typeface="Arial"/>
                <a:cs typeface="Segoe UI"/>
              </a:rPr>
              <a:t>, В. Грабовецького, В. Бабія та ін.</a:t>
            </a:r>
          </a:p>
        </p:txBody>
      </p:sp>
    </p:spTree>
    <p:extLst>
      <p:ext uri="{BB962C8B-B14F-4D97-AF65-F5344CB8AC3E}">
        <p14:creationId xmlns:p14="http://schemas.microsoft.com/office/powerpoint/2010/main" val="1818222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4DAB0F-D1BB-71FF-3968-0A71BDBC7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366" y="609600"/>
            <a:ext cx="4267200" cy="1351472"/>
          </a:xfrm>
        </p:spPr>
        <p:txBody>
          <a:bodyPr>
            <a:normAutofit/>
          </a:bodyPr>
          <a:lstStyle/>
          <a:p>
            <a:pPr algn="ctr"/>
            <a:r>
              <a:rPr lang="uk-UA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</p:txBody>
      </p:sp>
      <p:pic>
        <p:nvPicPr>
          <p:cNvPr id="5" name="Рисунок 4" descr="Зображення, що містить небо, просто неба, будівля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0532B320-E4B8-7B35-8FB2-DC96DF608D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02" r="24013" b="2"/>
          <a:stretch/>
        </p:blipFill>
        <p:spPr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F29A7A3-C45F-617C-5FB6-E46D53EB5B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8966" y="2147357"/>
            <a:ext cx="3810000" cy="410104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uk" sz="2000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Будівля ратуші</a:t>
            </a:r>
            <a:endParaRPr lang="en-US" sz="200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uk" sz="20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Перша ратуша збудована у 1672 році. У 1695 році її замінила кам’яна споруда у формі хреста. Після пожежі 1868 року ратушу відновили та облицювали мармуром. </a:t>
            </a:r>
            <a:endParaRPr lang="uk-UA" sz="20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Рисунок 5" descr="Зображення, що містить Обличчя людини, картина, текст, мистецтво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57B3CDAF-81C3-C06B-D67E-17510D6BB4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960" t="6061" r="-996" b="21324"/>
          <a:stretch/>
        </p:blipFill>
        <p:spPr>
          <a:xfrm>
            <a:off x="8672831" y="461828"/>
            <a:ext cx="3511814" cy="4979937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93701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Зображення, що містить картина, рослина, просто неба, дерево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577333E9-A292-D9C7-1F83-274086FA330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5808" b="561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D49BCA-7436-D8ED-CE14-0EDE06A2A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065862"/>
            <a:ext cx="6052955" cy="4726276"/>
          </a:xfrm>
        </p:spPr>
        <p:txBody>
          <a:bodyPr>
            <a:normAutofit/>
          </a:bodyPr>
          <a:lstStyle/>
          <a:p>
            <a:pPr algn="r"/>
            <a:r>
              <a:rPr lang="uk-UA" sz="8000">
                <a:ln w="22225">
                  <a:solidFill>
                    <a:srgbClr val="FFFFFF"/>
                  </a:solidFill>
                </a:ln>
                <a:noFill/>
              </a:rPr>
              <a:t>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6A8629B-8289-498B-939B-1CA0C1061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2899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2435616-0176-3734-9139-9EE2A6CBF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4641" y="1065862"/>
            <a:ext cx="3860002" cy="47262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uk" sz="2000">
                <a:solidFill>
                  <a:srgbClr val="FFFFFF"/>
                </a:solidFill>
                <a:latin typeface="Arial"/>
                <a:cs typeface="Arial"/>
              </a:rPr>
              <a:t>Друга світова війна</a:t>
            </a:r>
            <a:endParaRPr lang="en-US" sz="2000">
              <a:solidFill>
                <a:srgbClr val="FFFFFF"/>
              </a:solidFill>
              <a:latin typeface="Arial"/>
              <a:cs typeface="Arial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uk" sz="2000">
                <a:solidFill>
                  <a:srgbClr val="FFFFFF"/>
                </a:solidFill>
                <a:latin typeface="Arial"/>
                <a:cs typeface="Arial"/>
              </a:rPr>
              <a:t> У воєнний період ратуша використовувалася для адміністративних цілей радянськими та німецькими режимами.</a:t>
            </a:r>
            <a:endParaRPr lang="uk-UA" sz="2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6042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2A5A43CD-B8A9-49DF-A7B3-058B6CEEA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eiryo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C77DEC3A-5EAB-410D-B312-9B3880B08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2800" y="-17928"/>
            <a:ext cx="3580076" cy="3029264"/>
          </a:xfrm>
          <a:custGeom>
            <a:avLst/>
            <a:gdLst>
              <a:gd name="connsiteX0" fmla="*/ 19381 w 3580076"/>
              <a:gd name="connsiteY0" fmla="*/ 0 h 3029264"/>
              <a:gd name="connsiteX1" fmla="*/ 3580076 w 3580076"/>
              <a:gd name="connsiteY1" fmla="*/ 0 h 3029264"/>
              <a:gd name="connsiteX2" fmla="*/ 3580076 w 3580076"/>
              <a:gd name="connsiteY2" fmla="*/ 2559343 h 3029264"/>
              <a:gd name="connsiteX3" fmla="*/ 3556258 w 3580076"/>
              <a:gd name="connsiteY3" fmla="*/ 2578706 h 3029264"/>
              <a:gd name="connsiteX4" fmla="*/ 2887450 w 3580076"/>
              <a:gd name="connsiteY4" fmla="*/ 2826324 h 3029264"/>
              <a:gd name="connsiteX5" fmla="*/ 2575407 w 3580076"/>
              <a:gd name="connsiteY5" fmla="*/ 2906908 h 3029264"/>
              <a:gd name="connsiteX6" fmla="*/ 628491 w 3580076"/>
              <a:gd name="connsiteY6" fmla="*/ 2569492 h 3029264"/>
              <a:gd name="connsiteX7" fmla="*/ 113276 w 3580076"/>
              <a:gd name="connsiteY7" fmla="*/ 1240251 h 3029264"/>
              <a:gd name="connsiteX8" fmla="*/ 83702 w 3580076"/>
              <a:gd name="connsiteY8" fmla="*/ 1041556 h 3029264"/>
              <a:gd name="connsiteX9" fmla="*/ 7347 w 3580076"/>
              <a:gd name="connsiteY9" fmla="*/ 73049 h 302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80076" h="3029264">
                <a:moveTo>
                  <a:pt x="19381" y="0"/>
                </a:moveTo>
                <a:lnTo>
                  <a:pt x="3580076" y="0"/>
                </a:lnTo>
                <a:lnTo>
                  <a:pt x="3580076" y="2559343"/>
                </a:lnTo>
                <a:lnTo>
                  <a:pt x="3556258" y="2578706"/>
                </a:lnTo>
                <a:cubicBezTo>
                  <a:pt x="3390615" y="2698133"/>
                  <a:pt x="3196665" y="2750327"/>
                  <a:pt x="2887450" y="2826324"/>
                </a:cubicBezTo>
                <a:cubicBezTo>
                  <a:pt x="2787996" y="2850747"/>
                  <a:pt x="2685123" y="2876042"/>
                  <a:pt x="2575407" y="2906908"/>
                </a:cubicBezTo>
                <a:cubicBezTo>
                  <a:pt x="1737105" y="3142655"/>
                  <a:pt x="1154843" y="3041718"/>
                  <a:pt x="628491" y="2569492"/>
                </a:cubicBezTo>
                <a:cubicBezTo>
                  <a:pt x="283045" y="2259569"/>
                  <a:pt x="200247" y="1841949"/>
                  <a:pt x="113276" y="1240251"/>
                </a:cubicBezTo>
                <a:cubicBezTo>
                  <a:pt x="103566" y="1173024"/>
                  <a:pt x="93505" y="1106186"/>
                  <a:pt x="83702" y="1041556"/>
                </a:cubicBezTo>
                <a:cubicBezTo>
                  <a:pt x="30763" y="691052"/>
                  <a:pt x="-19190" y="360006"/>
                  <a:pt x="7347" y="73049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C0E6BBD-8793-4948-9A3C-F7F772174F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9776" y="3108079"/>
            <a:ext cx="6052740" cy="3784041"/>
          </a:xfrm>
          <a:custGeom>
            <a:avLst/>
            <a:gdLst>
              <a:gd name="connsiteX0" fmla="*/ 2954750 w 6052740"/>
              <a:gd name="connsiteY0" fmla="*/ 237 h 3784041"/>
              <a:gd name="connsiteX1" fmla="*/ 3975695 w 6052740"/>
              <a:gd name="connsiteY1" fmla="*/ 219797 h 3784041"/>
              <a:gd name="connsiteX2" fmla="*/ 5300448 w 6052740"/>
              <a:gd name="connsiteY2" fmla="*/ 1818803 h 3784041"/>
              <a:gd name="connsiteX3" fmla="*/ 5434695 w 6052740"/>
              <a:gd name="connsiteY3" fmla="*/ 2080860 h 3784041"/>
              <a:gd name="connsiteX4" fmla="*/ 5997936 w 6052740"/>
              <a:gd name="connsiteY4" fmla="*/ 3391139 h 3784041"/>
              <a:gd name="connsiteX5" fmla="*/ 6039411 w 6052740"/>
              <a:gd name="connsiteY5" fmla="*/ 3607947 h 3784041"/>
              <a:gd name="connsiteX6" fmla="*/ 6052740 w 6052740"/>
              <a:gd name="connsiteY6" fmla="*/ 3784041 h 3784041"/>
              <a:gd name="connsiteX7" fmla="*/ 0 w 6052740"/>
              <a:gd name="connsiteY7" fmla="*/ 3784041 h 3784041"/>
              <a:gd name="connsiteX8" fmla="*/ 0 w 6052740"/>
              <a:gd name="connsiteY8" fmla="*/ 1688687 h 3784041"/>
              <a:gd name="connsiteX9" fmla="*/ 35506 w 6052740"/>
              <a:gd name="connsiteY9" fmla="*/ 1628754 h 3784041"/>
              <a:gd name="connsiteX10" fmla="*/ 816825 w 6052740"/>
              <a:gd name="connsiteY10" fmla="*/ 959488 h 3784041"/>
              <a:gd name="connsiteX11" fmla="*/ 1197981 w 6052740"/>
              <a:gd name="connsiteY11" fmla="*/ 695851 h 3784041"/>
              <a:gd name="connsiteX12" fmla="*/ 2954750 w 6052740"/>
              <a:gd name="connsiteY12" fmla="*/ 237 h 3784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52740" h="3784041">
                <a:moveTo>
                  <a:pt x="2954750" y="237"/>
                </a:moveTo>
                <a:cubicBezTo>
                  <a:pt x="3290840" y="-4755"/>
                  <a:pt x="3626137" y="69294"/>
                  <a:pt x="3975695" y="219797"/>
                </a:cubicBezTo>
                <a:cubicBezTo>
                  <a:pt x="4587470" y="483198"/>
                  <a:pt x="4897381" y="1023969"/>
                  <a:pt x="5300448" y="1818803"/>
                </a:cubicBezTo>
                <a:cubicBezTo>
                  <a:pt x="5345474" y="1907612"/>
                  <a:pt x="5390785" y="1995708"/>
                  <a:pt x="5434695" y="2080860"/>
                </a:cubicBezTo>
                <a:cubicBezTo>
                  <a:pt x="5672552" y="2542761"/>
                  <a:pt x="5897143" y="2979045"/>
                  <a:pt x="5997936" y="3391139"/>
                </a:cubicBezTo>
                <a:cubicBezTo>
                  <a:pt x="6016006" y="3465005"/>
                  <a:pt x="6029843" y="3537092"/>
                  <a:pt x="6039411" y="3607947"/>
                </a:cubicBezTo>
                <a:lnTo>
                  <a:pt x="6052740" y="3784041"/>
                </a:lnTo>
                <a:lnTo>
                  <a:pt x="0" y="3784041"/>
                </a:lnTo>
                <a:lnTo>
                  <a:pt x="0" y="1688687"/>
                </a:lnTo>
                <a:lnTo>
                  <a:pt x="35506" y="1628754"/>
                </a:lnTo>
                <a:cubicBezTo>
                  <a:pt x="201384" y="1382172"/>
                  <a:pt x="437288" y="1215376"/>
                  <a:pt x="816825" y="959488"/>
                </a:cubicBezTo>
                <a:cubicBezTo>
                  <a:pt x="938904" y="877217"/>
                  <a:pt x="1065168" y="792069"/>
                  <a:pt x="1197981" y="695851"/>
                </a:cubicBezTo>
                <a:cubicBezTo>
                  <a:pt x="1832245" y="236438"/>
                  <a:pt x="2394600" y="8558"/>
                  <a:pt x="2954750" y="237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Рисунок 6" descr="Зображення, що містить одежа, особа, чоловік, Обличчя людини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DF4B04C8-594F-A34B-9776-E6BB1A9DFE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21" r="11299" b="1"/>
          <a:stretch/>
        </p:blipFill>
        <p:spPr>
          <a:xfrm>
            <a:off x="20" y="3272810"/>
            <a:ext cx="5745687" cy="3585182"/>
          </a:xfrm>
          <a:custGeom>
            <a:avLst/>
            <a:gdLst/>
            <a:ahLst/>
            <a:cxnLst/>
            <a:rect l="l" t="t" r="r" b="b"/>
            <a:pathLst>
              <a:path w="5745707" h="3585182">
                <a:moveTo>
                  <a:pt x="2926451" y="215"/>
                </a:moveTo>
                <a:cubicBezTo>
                  <a:pt x="3232053" y="-4312"/>
                  <a:pt x="3536934" y="62841"/>
                  <a:pt x="3854783" y="199329"/>
                </a:cubicBezTo>
                <a:cubicBezTo>
                  <a:pt x="4411062" y="438201"/>
                  <a:pt x="4692860" y="928614"/>
                  <a:pt x="5059364" y="1649431"/>
                </a:cubicBezTo>
                <a:cubicBezTo>
                  <a:pt x="5100306" y="1729970"/>
                  <a:pt x="5141506" y="1809862"/>
                  <a:pt x="5181433" y="1887084"/>
                </a:cubicBezTo>
                <a:cubicBezTo>
                  <a:pt x="5397713" y="2305972"/>
                  <a:pt x="5601931" y="2701628"/>
                  <a:pt x="5693581" y="3075346"/>
                </a:cubicBezTo>
                <a:cubicBezTo>
                  <a:pt x="5726442" y="3209322"/>
                  <a:pt x="5743911" y="3336841"/>
                  <a:pt x="5745707" y="3461881"/>
                </a:cubicBezTo>
                <a:lnTo>
                  <a:pt x="5742296" y="3585182"/>
                </a:lnTo>
                <a:lnTo>
                  <a:pt x="252483" y="3585182"/>
                </a:lnTo>
                <a:lnTo>
                  <a:pt x="41523" y="3585182"/>
                </a:lnTo>
                <a:lnTo>
                  <a:pt x="0" y="3585182"/>
                </a:lnTo>
                <a:lnTo>
                  <a:pt x="0" y="3381173"/>
                </a:lnTo>
                <a:lnTo>
                  <a:pt x="0" y="3325874"/>
                </a:lnTo>
                <a:lnTo>
                  <a:pt x="0" y="2216622"/>
                </a:lnTo>
                <a:lnTo>
                  <a:pt x="41502" y="2023225"/>
                </a:lnTo>
                <a:cubicBezTo>
                  <a:pt x="68783" y="1923742"/>
                  <a:pt x="101601" y="1826103"/>
                  <a:pt x="139935" y="1730491"/>
                </a:cubicBezTo>
                <a:cubicBezTo>
                  <a:pt x="294359" y="1345325"/>
                  <a:pt x="522318" y="1179549"/>
                  <a:pt x="982463" y="870138"/>
                </a:cubicBezTo>
                <a:cubicBezTo>
                  <a:pt x="1093468" y="795528"/>
                  <a:pt x="1208278" y="718309"/>
                  <a:pt x="1329043" y="631051"/>
                </a:cubicBezTo>
                <a:cubicBezTo>
                  <a:pt x="1905771" y="214420"/>
                  <a:pt x="2417113" y="7761"/>
                  <a:pt x="2926451" y="215"/>
                </a:cubicBezTo>
                <a:close/>
              </a:path>
            </a:pathLst>
          </a:custGeom>
        </p:spPr>
      </p:pic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A70EFFE-F930-4125-919D-2F04E1A80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726076" y="406400"/>
            <a:ext cx="2930526" cy="3086095"/>
          </a:xfrm>
          <a:custGeom>
            <a:avLst/>
            <a:gdLst>
              <a:gd name="connsiteX0" fmla="*/ 1448892 w 2805016"/>
              <a:gd name="connsiteY0" fmla="*/ 1295 h 3049345"/>
              <a:gd name="connsiteX1" fmla="*/ 1762036 w 2805016"/>
              <a:gd name="connsiteY1" fmla="*/ 37054 h 3049345"/>
              <a:gd name="connsiteX2" fmla="*/ 2172496 w 2805016"/>
              <a:gd name="connsiteY2" fmla="*/ 276646 h 3049345"/>
              <a:gd name="connsiteX3" fmla="*/ 2494528 w 2805016"/>
              <a:gd name="connsiteY3" fmla="*/ 816190 h 3049345"/>
              <a:gd name="connsiteX4" fmla="*/ 2553622 w 2805016"/>
              <a:gd name="connsiteY4" fmla="*/ 932591 h 3049345"/>
              <a:gd name="connsiteX5" fmla="*/ 2789833 w 2805016"/>
              <a:gd name="connsiteY5" fmla="*/ 1841650 h 3049345"/>
              <a:gd name="connsiteX6" fmla="*/ 1939259 w 2805016"/>
              <a:gd name="connsiteY6" fmla="*/ 2818274 h 3049345"/>
              <a:gd name="connsiteX7" fmla="*/ 1752834 w 2805016"/>
              <a:gd name="connsiteY7" fmla="*/ 2904144 h 3049345"/>
              <a:gd name="connsiteX8" fmla="*/ 1191447 w 2805016"/>
              <a:gd name="connsiteY8" fmla="*/ 3038170 h 3049345"/>
              <a:gd name="connsiteX9" fmla="*/ 661126 w 2805016"/>
              <a:gd name="connsiteY9" fmla="*/ 2791872 h 3049345"/>
              <a:gd name="connsiteX10" fmla="*/ 256115 w 2805016"/>
              <a:gd name="connsiteY10" fmla="*/ 2313690 h 3049345"/>
              <a:gd name="connsiteX11" fmla="*/ 30620 w 2805016"/>
              <a:gd name="connsiteY11" fmla="*/ 1690804 h 3049345"/>
              <a:gd name="connsiteX12" fmla="*/ 29591 w 2805016"/>
              <a:gd name="connsiteY12" fmla="*/ 1037726 h 3049345"/>
              <a:gd name="connsiteX13" fmla="*/ 244525 w 2805016"/>
              <a:gd name="connsiteY13" fmla="*/ 519197 h 3049345"/>
              <a:gd name="connsiteX14" fmla="*/ 622356 w 2805016"/>
              <a:gd name="connsiteY14" fmla="*/ 183048 h 3049345"/>
              <a:gd name="connsiteX15" fmla="*/ 1448892 w 2805016"/>
              <a:gd name="connsiteY15" fmla="*/ 1295 h 304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05016" h="3049345">
                <a:moveTo>
                  <a:pt x="1448892" y="1295"/>
                </a:moveTo>
                <a:cubicBezTo>
                  <a:pt x="1551302" y="5038"/>
                  <a:pt x="1656071" y="16908"/>
                  <a:pt x="1762036" y="37054"/>
                </a:cubicBezTo>
                <a:cubicBezTo>
                  <a:pt x="1931145" y="69206"/>
                  <a:pt x="2057720" y="143119"/>
                  <a:pt x="2172496" y="276646"/>
                </a:cubicBezTo>
                <a:cubicBezTo>
                  <a:pt x="2292557" y="416316"/>
                  <a:pt x="2390672" y="610536"/>
                  <a:pt x="2494528" y="816190"/>
                </a:cubicBezTo>
                <a:cubicBezTo>
                  <a:pt x="2513659" y="854126"/>
                  <a:pt x="2533480" y="893328"/>
                  <a:pt x="2553622" y="932591"/>
                </a:cubicBezTo>
                <a:cubicBezTo>
                  <a:pt x="2733870" y="1284027"/>
                  <a:pt x="2847724" y="1537159"/>
                  <a:pt x="2789833" y="1841650"/>
                </a:cubicBezTo>
                <a:cubicBezTo>
                  <a:pt x="2701624" y="2305599"/>
                  <a:pt x="2447254" y="2597690"/>
                  <a:pt x="1939259" y="2818274"/>
                </a:cubicBezTo>
                <a:cubicBezTo>
                  <a:pt x="1872770" y="2847138"/>
                  <a:pt x="1811781" y="2876114"/>
                  <a:pt x="1752834" y="2904144"/>
                </a:cubicBezTo>
                <a:cubicBezTo>
                  <a:pt x="1508432" y="3020297"/>
                  <a:pt x="1382512" y="3074496"/>
                  <a:pt x="1191447" y="3038170"/>
                </a:cubicBezTo>
                <a:cubicBezTo>
                  <a:pt x="1001732" y="3002100"/>
                  <a:pt x="823313" y="2919199"/>
                  <a:pt x="661126" y="2791872"/>
                </a:cubicBezTo>
                <a:cubicBezTo>
                  <a:pt x="502474" y="2667286"/>
                  <a:pt x="366163" y="2506376"/>
                  <a:pt x="256115" y="2313690"/>
                </a:cubicBezTo>
                <a:cubicBezTo>
                  <a:pt x="147904" y="2124290"/>
                  <a:pt x="69906" y="1908939"/>
                  <a:pt x="30620" y="1690804"/>
                </a:cubicBezTo>
                <a:cubicBezTo>
                  <a:pt x="-9871" y="1466769"/>
                  <a:pt x="-10191" y="1246967"/>
                  <a:pt x="29591" y="1037726"/>
                </a:cubicBezTo>
                <a:cubicBezTo>
                  <a:pt x="67109" y="840400"/>
                  <a:pt x="139452" y="665977"/>
                  <a:pt x="244525" y="519197"/>
                </a:cubicBezTo>
                <a:cubicBezTo>
                  <a:pt x="343054" y="381648"/>
                  <a:pt x="470192" y="268558"/>
                  <a:pt x="622356" y="183048"/>
                </a:cubicBezTo>
                <a:cubicBezTo>
                  <a:pt x="855671" y="51991"/>
                  <a:pt x="1141662" y="-9932"/>
                  <a:pt x="1448892" y="1295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C5C7EF-86AB-FC43-8A23-43BAEB54D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179" y="3297831"/>
            <a:ext cx="5340114" cy="1146946"/>
          </a:xfrm>
        </p:spPr>
        <p:txBody>
          <a:bodyPr anchor="b">
            <a:normAutofit/>
          </a:bodyPr>
          <a:lstStyle/>
          <a:p>
            <a:r>
              <a:rPr lang="uk-UA" sz="3600"/>
              <a:t> </a:t>
            </a:r>
          </a:p>
        </p:txBody>
      </p:sp>
      <p:pic>
        <p:nvPicPr>
          <p:cNvPr id="5" name="Рисунок 4" descr="Зображення, що містить у приміщенні, стіна, Механічний вентилятор, підлог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D610D06C-5869-D285-41C9-D2074F43C2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6975" r="2" b="15115"/>
          <a:stretch/>
        </p:blipFill>
        <p:spPr>
          <a:xfrm>
            <a:off x="20" y="-12"/>
            <a:ext cx="3365241" cy="2866416"/>
          </a:xfrm>
          <a:custGeom>
            <a:avLst/>
            <a:gdLst/>
            <a:ahLst/>
            <a:cxnLst/>
            <a:rect l="l" t="t" r="r" b="b"/>
            <a:pathLst>
              <a:path w="3365261" h="2866416">
                <a:moveTo>
                  <a:pt x="0" y="0"/>
                </a:moveTo>
                <a:lnTo>
                  <a:pt x="3326672" y="0"/>
                </a:lnTo>
                <a:lnTo>
                  <a:pt x="3329674" y="9070"/>
                </a:lnTo>
                <a:cubicBezTo>
                  <a:pt x="3343270" y="65235"/>
                  <a:pt x="3352771" y="124075"/>
                  <a:pt x="3358496" y="186324"/>
                </a:cubicBezTo>
                <a:cubicBezTo>
                  <a:pt x="3382453" y="446775"/>
                  <a:pt x="3338627" y="747125"/>
                  <a:pt x="3292183" y="1065127"/>
                </a:cubicBezTo>
                <a:cubicBezTo>
                  <a:pt x="3283584" y="1123764"/>
                  <a:pt x="3274756" y="1184404"/>
                  <a:pt x="3266242" y="1245398"/>
                </a:cubicBezTo>
                <a:cubicBezTo>
                  <a:pt x="3189979" y="1791308"/>
                  <a:pt x="3117147" y="2170172"/>
                  <a:pt x="2811190" y="2450912"/>
                </a:cubicBezTo>
                <a:cubicBezTo>
                  <a:pt x="2345008" y="2878670"/>
                  <a:pt x="1828692" y="2969399"/>
                  <a:pt x="1084777" y="2754207"/>
                </a:cubicBezTo>
                <a:cubicBezTo>
                  <a:pt x="987414" y="2726031"/>
                  <a:pt x="896129" y="2702923"/>
                  <a:pt x="807878" y="2680610"/>
                </a:cubicBezTo>
                <a:cubicBezTo>
                  <a:pt x="442033" y="2588039"/>
                  <a:pt x="258011" y="2534175"/>
                  <a:pt x="72661" y="2322881"/>
                </a:cubicBezTo>
                <a:lnTo>
                  <a:pt x="0" y="2229725"/>
                </a:lnTo>
                <a:close/>
              </a:path>
            </a:pathLst>
          </a:custGeom>
        </p:spPr>
      </p:pic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A28DD5A3-69CE-4072-B49C-A9C37D580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3365262" cy="2866416"/>
          </a:xfrm>
          <a:custGeom>
            <a:avLst/>
            <a:gdLst>
              <a:gd name="connsiteX0" fmla="*/ 179896 w 3365262"/>
              <a:gd name="connsiteY0" fmla="*/ 0 h 2866416"/>
              <a:gd name="connsiteX1" fmla="*/ 38591 w 3365262"/>
              <a:gd name="connsiteY1" fmla="*/ 0 h 2866416"/>
              <a:gd name="connsiteX2" fmla="*/ 35588 w 3365262"/>
              <a:gd name="connsiteY2" fmla="*/ 9070 h 2866416"/>
              <a:gd name="connsiteX3" fmla="*/ 6767 w 3365262"/>
              <a:gd name="connsiteY3" fmla="*/ 186324 h 2866416"/>
              <a:gd name="connsiteX4" fmla="*/ 73079 w 3365262"/>
              <a:gd name="connsiteY4" fmla="*/ 1065127 h 2866416"/>
              <a:gd name="connsiteX5" fmla="*/ 99021 w 3365262"/>
              <a:gd name="connsiteY5" fmla="*/ 1245398 h 2866416"/>
              <a:gd name="connsiteX6" fmla="*/ 554072 w 3365262"/>
              <a:gd name="connsiteY6" fmla="*/ 2450912 h 2866416"/>
              <a:gd name="connsiteX7" fmla="*/ 2280486 w 3365262"/>
              <a:gd name="connsiteY7" fmla="*/ 2754207 h 2866416"/>
              <a:gd name="connsiteX8" fmla="*/ 2557384 w 3365262"/>
              <a:gd name="connsiteY8" fmla="*/ 2680610 h 2866416"/>
              <a:gd name="connsiteX9" fmla="*/ 3292601 w 3365262"/>
              <a:gd name="connsiteY9" fmla="*/ 2322881 h 2866416"/>
              <a:gd name="connsiteX10" fmla="*/ 3365262 w 3365262"/>
              <a:gd name="connsiteY10" fmla="*/ 2229725 h 2866416"/>
              <a:gd name="connsiteX11" fmla="*/ 3365262 w 3365262"/>
              <a:gd name="connsiteY11" fmla="*/ 1904916 h 2866416"/>
              <a:gd name="connsiteX12" fmla="*/ 3272989 w 3365262"/>
              <a:gd name="connsiteY12" fmla="*/ 2055688 h 2866416"/>
              <a:gd name="connsiteX13" fmla="*/ 3153914 w 3365262"/>
              <a:gd name="connsiteY13" fmla="*/ 2208123 h 2866416"/>
              <a:gd name="connsiteX14" fmla="*/ 2474637 w 3365262"/>
              <a:gd name="connsiteY14" fmla="*/ 2539754 h 2866416"/>
              <a:gd name="connsiteX15" fmla="*/ 2218936 w 3365262"/>
              <a:gd name="connsiteY15" fmla="*/ 2608259 h 2866416"/>
              <a:gd name="connsiteX16" fmla="*/ 626296 w 3365262"/>
              <a:gd name="connsiteY16" fmla="*/ 2332284 h 2866416"/>
              <a:gd name="connsiteX17" fmla="*/ 208885 w 3365262"/>
              <a:gd name="connsiteY17" fmla="*/ 1221197 h 2866416"/>
              <a:gd name="connsiteX18" fmla="*/ 185325 w 3365262"/>
              <a:gd name="connsiteY18" fmla="*/ 1054955 h 2866416"/>
              <a:gd name="connsiteX19" fmla="*/ 125985 w 3365262"/>
              <a:gd name="connsiteY19" fmla="*/ 244401 h 2866416"/>
              <a:gd name="connsiteX20" fmla="*/ 152959 w 3365262"/>
              <a:gd name="connsiteY20" fmla="*/ 80820 h 2866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365262" h="2866416">
                <a:moveTo>
                  <a:pt x="179896" y="0"/>
                </a:moveTo>
                <a:lnTo>
                  <a:pt x="38591" y="0"/>
                </a:lnTo>
                <a:lnTo>
                  <a:pt x="35588" y="9070"/>
                </a:lnTo>
                <a:cubicBezTo>
                  <a:pt x="21993" y="65235"/>
                  <a:pt x="12491" y="124075"/>
                  <a:pt x="6767" y="186324"/>
                </a:cubicBezTo>
                <a:cubicBezTo>
                  <a:pt x="-17191" y="446775"/>
                  <a:pt x="26635" y="747125"/>
                  <a:pt x="73079" y="1065127"/>
                </a:cubicBezTo>
                <a:cubicBezTo>
                  <a:pt x="81679" y="1123764"/>
                  <a:pt x="90506" y="1184404"/>
                  <a:pt x="99021" y="1245398"/>
                </a:cubicBezTo>
                <a:cubicBezTo>
                  <a:pt x="175283" y="1791308"/>
                  <a:pt x="248115" y="2170172"/>
                  <a:pt x="554072" y="2450912"/>
                </a:cubicBezTo>
                <a:cubicBezTo>
                  <a:pt x="1020254" y="2878670"/>
                  <a:pt x="1536570" y="2969399"/>
                  <a:pt x="2280486" y="2754207"/>
                </a:cubicBezTo>
                <a:cubicBezTo>
                  <a:pt x="2377848" y="2726031"/>
                  <a:pt x="2469133" y="2702923"/>
                  <a:pt x="2557384" y="2680610"/>
                </a:cubicBezTo>
                <a:cubicBezTo>
                  <a:pt x="2923230" y="2588039"/>
                  <a:pt x="3107251" y="2534175"/>
                  <a:pt x="3292601" y="2322881"/>
                </a:cubicBezTo>
                <a:lnTo>
                  <a:pt x="3365262" y="2229725"/>
                </a:lnTo>
                <a:lnTo>
                  <a:pt x="3365262" y="1904916"/>
                </a:lnTo>
                <a:lnTo>
                  <a:pt x="3272989" y="2055688"/>
                </a:lnTo>
                <a:cubicBezTo>
                  <a:pt x="3236196" y="2108790"/>
                  <a:pt x="3196487" y="2159636"/>
                  <a:pt x="3153914" y="2208123"/>
                </a:cubicBezTo>
                <a:cubicBezTo>
                  <a:pt x="2982412" y="2403450"/>
                  <a:pt x="2812466" y="2453548"/>
                  <a:pt x="2474637" y="2539754"/>
                </a:cubicBezTo>
                <a:cubicBezTo>
                  <a:pt x="2393145" y="2560533"/>
                  <a:pt x="2308850" y="2582052"/>
                  <a:pt x="2218936" y="2608259"/>
                </a:cubicBezTo>
                <a:cubicBezTo>
                  <a:pt x="1531933" y="2808419"/>
                  <a:pt x="1055624" y="2725862"/>
                  <a:pt x="626296" y="2332284"/>
                </a:cubicBezTo>
                <a:cubicBezTo>
                  <a:pt x="344527" y="2073977"/>
                  <a:pt x="278113" y="1724633"/>
                  <a:pt x="208885" y="1221197"/>
                </a:cubicBezTo>
                <a:cubicBezTo>
                  <a:pt x="201156" y="1164950"/>
                  <a:pt x="193137" y="1109029"/>
                  <a:pt x="185325" y="1054955"/>
                </a:cubicBezTo>
                <a:cubicBezTo>
                  <a:pt x="143135" y="761698"/>
                  <a:pt x="103325" y="484721"/>
                  <a:pt x="125985" y="244401"/>
                </a:cubicBezTo>
                <a:cubicBezTo>
                  <a:pt x="131401" y="186965"/>
                  <a:pt x="140293" y="132664"/>
                  <a:pt x="152959" y="8082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6" name="Рисунок 5" descr="Зображення, що містить текст, карт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3295106F-8CAC-991F-E0D1-47F5E122479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414" r="2" b="38333"/>
          <a:stretch/>
        </p:blipFill>
        <p:spPr>
          <a:xfrm>
            <a:off x="3821829" y="623466"/>
            <a:ext cx="2687154" cy="2687367"/>
          </a:xfrm>
          <a:custGeom>
            <a:avLst/>
            <a:gdLst/>
            <a:ahLst/>
            <a:cxnLst/>
            <a:rect l="l" t="t" r="r" b="b"/>
            <a:pathLst>
              <a:path w="2687154" h="2687367">
                <a:moveTo>
                  <a:pt x="1454785" y="1063"/>
                </a:moveTo>
                <a:cubicBezTo>
                  <a:pt x="1693423" y="9010"/>
                  <a:pt x="1914118" y="61442"/>
                  <a:pt x="2099467" y="156432"/>
                </a:cubicBezTo>
                <a:cubicBezTo>
                  <a:pt x="2244525" y="230806"/>
                  <a:pt x="2365442" y="329654"/>
                  <a:pt x="2458804" y="450248"/>
                </a:cubicBezTo>
                <a:cubicBezTo>
                  <a:pt x="2558369" y="578936"/>
                  <a:pt x="2626417" y="732204"/>
                  <a:pt x="2660972" y="905889"/>
                </a:cubicBezTo>
                <a:cubicBezTo>
                  <a:pt x="2697613" y="1090060"/>
                  <a:pt x="2695800" y="1283803"/>
                  <a:pt x="2655506" y="1481541"/>
                </a:cubicBezTo>
                <a:cubicBezTo>
                  <a:pt x="2616405" y="1674071"/>
                  <a:pt x="2540272" y="1864400"/>
                  <a:pt x="2435396" y="2032054"/>
                </a:cubicBezTo>
                <a:cubicBezTo>
                  <a:pt x="2328740" y="2202615"/>
                  <a:pt x="2197165" y="2345340"/>
                  <a:pt x="2044455" y="2456196"/>
                </a:cubicBezTo>
                <a:cubicBezTo>
                  <a:pt x="1888342" y="2569490"/>
                  <a:pt x="1716998" y="2643732"/>
                  <a:pt x="1535162" y="2676769"/>
                </a:cubicBezTo>
                <a:cubicBezTo>
                  <a:pt x="1352034" y="2710042"/>
                  <a:pt x="1231880" y="2663095"/>
                  <a:pt x="998745" y="2562316"/>
                </a:cubicBezTo>
                <a:cubicBezTo>
                  <a:pt x="942516" y="2537996"/>
                  <a:pt x="884339" y="2512855"/>
                  <a:pt x="820897" y="2487849"/>
                </a:cubicBezTo>
                <a:cubicBezTo>
                  <a:pt x="336177" y="2296751"/>
                  <a:pt x="94710" y="2040959"/>
                  <a:pt x="13464" y="1632596"/>
                </a:cubicBezTo>
                <a:cubicBezTo>
                  <a:pt x="-39858" y="1364587"/>
                  <a:pt x="70857" y="1140721"/>
                  <a:pt x="245794" y="829771"/>
                </a:cubicBezTo>
                <a:cubicBezTo>
                  <a:pt x="265343" y="795032"/>
                  <a:pt x="284584" y="760348"/>
                  <a:pt x="303156" y="726784"/>
                </a:cubicBezTo>
                <a:cubicBezTo>
                  <a:pt x="403973" y="544832"/>
                  <a:pt x="499217" y="372996"/>
                  <a:pt x="615094" y="249099"/>
                </a:cubicBezTo>
                <a:cubicBezTo>
                  <a:pt x="725868" y="130651"/>
                  <a:pt x="847530" y="64671"/>
                  <a:pt x="1009614" y="35223"/>
                </a:cubicBezTo>
                <a:cubicBezTo>
                  <a:pt x="1161959" y="7543"/>
                  <a:pt x="1311603" y="-3704"/>
                  <a:pt x="1454785" y="1063"/>
                </a:cubicBezTo>
                <a:close/>
              </a:path>
            </a:pathLst>
          </a:custGeom>
        </p:spPr>
      </p:pic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31503D0D-7DB7-42FE-AA0C-455F4D8D7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21829" y="623454"/>
            <a:ext cx="2687155" cy="2687367"/>
          </a:xfrm>
          <a:custGeom>
            <a:avLst/>
            <a:gdLst>
              <a:gd name="connsiteX0" fmla="*/ 1379411 w 2687155"/>
              <a:gd name="connsiteY0" fmla="*/ 125092 h 2687367"/>
              <a:gd name="connsiteX1" fmla="*/ 1653453 w 2687155"/>
              <a:gd name="connsiteY1" fmla="*/ 155353 h 2687367"/>
              <a:gd name="connsiteX2" fmla="*/ 2013867 w 2687155"/>
              <a:gd name="connsiteY2" fmla="*/ 348128 h 2687367"/>
              <a:gd name="connsiteX3" fmla="*/ 2298841 w 2687155"/>
              <a:gd name="connsiteY3" fmla="*/ 778686 h 2687367"/>
              <a:gd name="connsiteX4" fmla="*/ 2351241 w 2687155"/>
              <a:gd name="connsiteY4" fmla="*/ 871513 h 2687367"/>
              <a:gd name="connsiteX5" fmla="*/ 2563486 w 2687155"/>
              <a:gd name="connsiteY5" fmla="*/ 1595136 h 2687367"/>
              <a:gd name="connsiteX6" fmla="*/ 1825856 w 2687155"/>
              <a:gd name="connsiteY6" fmla="*/ 2366012 h 2687367"/>
              <a:gd name="connsiteX7" fmla="*/ 1663382 w 2687155"/>
              <a:gd name="connsiteY7" fmla="*/ 2433131 h 2687367"/>
              <a:gd name="connsiteX8" fmla="*/ 1173337 w 2687155"/>
              <a:gd name="connsiteY8" fmla="*/ 2536294 h 2687367"/>
              <a:gd name="connsiteX9" fmla="*/ 708072 w 2687155"/>
              <a:gd name="connsiteY9" fmla="*/ 2337480 h 2687367"/>
              <a:gd name="connsiteX10" fmla="*/ 350926 w 2687155"/>
              <a:gd name="connsiteY10" fmla="*/ 1955183 h 2687367"/>
              <a:gd name="connsiteX11" fmla="*/ 149846 w 2687155"/>
              <a:gd name="connsiteY11" fmla="*/ 1458983 h 2687367"/>
              <a:gd name="connsiteX12" fmla="*/ 144852 w 2687155"/>
              <a:gd name="connsiteY12" fmla="*/ 940122 h 2687367"/>
              <a:gd name="connsiteX13" fmla="*/ 329542 w 2687155"/>
              <a:gd name="connsiteY13" fmla="*/ 529432 h 2687367"/>
              <a:gd name="connsiteX14" fmla="*/ 657816 w 2687155"/>
              <a:gd name="connsiteY14" fmla="*/ 264604 h 2687367"/>
              <a:gd name="connsiteX15" fmla="*/ 1379411 w 2687155"/>
              <a:gd name="connsiteY15" fmla="*/ 125092 h 2687367"/>
              <a:gd name="connsiteX16" fmla="*/ 1232370 w 2687155"/>
              <a:gd name="connsiteY16" fmla="*/ 1063 h 2687367"/>
              <a:gd name="connsiteX17" fmla="*/ 587688 w 2687155"/>
              <a:gd name="connsiteY17" fmla="*/ 156432 h 2687367"/>
              <a:gd name="connsiteX18" fmla="*/ 228351 w 2687155"/>
              <a:gd name="connsiteY18" fmla="*/ 450248 h 2687367"/>
              <a:gd name="connsiteX19" fmla="*/ 26183 w 2687155"/>
              <a:gd name="connsiteY19" fmla="*/ 905889 h 2687367"/>
              <a:gd name="connsiteX20" fmla="*/ 31650 w 2687155"/>
              <a:gd name="connsiteY20" fmla="*/ 1481541 h 2687367"/>
              <a:gd name="connsiteX21" fmla="*/ 251759 w 2687155"/>
              <a:gd name="connsiteY21" fmla="*/ 2032054 h 2687367"/>
              <a:gd name="connsiteX22" fmla="*/ 642700 w 2687155"/>
              <a:gd name="connsiteY22" fmla="*/ 2456196 h 2687367"/>
              <a:gd name="connsiteX23" fmla="*/ 1151993 w 2687155"/>
              <a:gd name="connsiteY23" fmla="*/ 2676769 h 2687367"/>
              <a:gd name="connsiteX24" fmla="*/ 1688410 w 2687155"/>
              <a:gd name="connsiteY24" fmla="*/ 2562316 h 2687367"/>
              <a:gd name="connsiteX25" fmla="*/ 1866259 w 2687155"/>
              <a:gd name="connsiteY25" fmla="*/ 2487849 h 2687367"/>
              <a:gd name="connsiteX26" fmla="*/ 2673692 w 2687155"/>
              <a:gd name="connsiteY26" fmla="*/ 1632596 h 2687367"/>
              <a:gd name="connsiteX27" fmla="*/ 2441361 w 2687155"/>
              <a:gd name="connsiteY27" fmla="*/ 829771 h 2687367"/>
              <a:gd name="connsiteX28" fmla="*/ 2383999 w 2687155"/>
              <a:gd name="connsiteY28" fmla="*/ 726784 h 2687367"/>
              <a:gd name="connsiteX29" fmla="*/ 2072061 w 2687155"/>
              <a:gd name="connsiteY29" fmla="*/ 249099 h 2687367"/>
              <a:gd name="connsiteX30" fmla="*/ 1677542 w 2687155"/>
              <a:gd name="connsiteY30" fmla="*/ 35223 h 2687367"/>
              <a:gd name="connsiteX31" fmla="*/ 1232370 w 2687155"/>
              <a:gd name="connsiteY31" fmla="*/ 1063 h 2687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687155" h="2687367">
                <a:moveTo>
                  <a:pt x="1379411" y="125092"/>
                </a:moveTo>
                <a:cubicBezTo>
                  <a:pt x="1468984" y="128671"/>
                  <a:pt x="1560670" y="138721"/>
                  <a:pt x="1653453" y="155353"/>
                </a:cubicBezTo>
                <a:cubicBezTo>
                  <a:pt x="1801527" y="181896"/>
                  <a:pt x="1912668" y="241366"/>
                  <a:pt x="2013867" y="348128"/>
                </a:cubicBezTo>
                <a:cubicBezTo>
                  <a:pt x="2119726" y="459803"/>
                  <a:pt x="2206737" y="614685"/>
                  <a:pt x="2298841" y="778686"/>
                </a:cubicBezTo>
                <a:cubicBezTo>
                  <a:pt x="2315806" y="808940"/>
                  <a:pt x="2333384" y="840203"/>
                  <a:pt x="2351241" y="871513"/>
                </a:cubicBezTo>
                <a:cubicBezTo>
                  <a:pt x="2511056" y="1151785"/>
                  <a:pt x="2612199" y="1353567"/>
                  <a:pt x="2563486" y="1595136"/>
                </a:cubicBezTo>
                <a:cubicBezTo>
                  <a:pt x="2489264" y="1963210"/>
                  <a:pt x="2268671" y="2193766"/>
                  <a:pt x="1825856" y="2366012"/>
                </a:cubicBezTo>
                <a:cubicBezTo>
                  <a:pt x="1767898" y="2388550"/>
                  <a:pt x="1714751" y="2411212"/>
                  <a:pt x="1663382" y="2433131"/>
                </a:cubicBezTo>
                <a:cubicBezTo>
                  <a:pt x="1450402" y="2523968"/>
                  <a:pt x="1340635" y="2566284"/>
                  <a:pt x="1173337" y="2536294"/>
                </a:cubicBezTo>
                <a:cubicBezTo>
                  <a:pt x="1007221" y="2506516"/>
                  <a:pt x="850689" y="2439598"/>
                  <a:pt x="708072" y="2337480"/>
                </a:cubicBezTo>
                <a:cubicBezTo>
                  <a:pt x="568563" y="2237563"/>
                  <a:pt x="448362" y="2108917"/>
                  <a:pt x="350926" y="1955183"/>
                </a:cubicBezTo>
                <a:cubicBezTo>
                  <a:pt x="255118" y="1804070"/>
                  <a:pt x="185566" y="1632518"/>
                  <a:pt x="149846" y="1458983"/>
                </a:cubicBezTo>
                <a:cubicBezTo>
                  <a:pt x="113036" y="1280752"/>
                  <a:pt x="111378" y="1106123"/>
                  <a:pt x="144852" y="940122"/>
                </a:cubicBezTo>
                <a:cubicBezTo>
                  <a:pt x="176420" y="783572"/>
                  <a:pt x="238586" y="645425"/>
                  <a:pt x="329542" y="529432"/>
                </a:cubicBezTo>
                <a:cubicBezTo>
                  <a:pt x="414835" y="420736"/>
                  <a:pt x="525296" y="331640"/>
                  <a:pt x="657816" y="264604"/>
                </a:cubicBezTo>
                <a:cubicBezTo>
                  <a:pt x="861008" y="161861"/>
                  <a:pt x="1110695" y="114356"/>
                  <a:pt x="1379411" y="125092"/>
                </a:cubicBezTo>
                <a:close/>
                <a:moveTo>
                  <a:pt x="1232370" y="1063"/>
                </a:moveTo>
                <a:cubicBezTo>
                  <a:pt x="993732" y="9010"/>
                  <a:pt x="773038" y="61442"/>
                  <a:pt x="587688" y="156432"/>
                </a:cubicBezTo>
                <a:cubicBezTo>
                  <a:pt x="442630" y="230806"/>
                  <a:pt x="321713" y="329654"/>
                  <a:pt x="228351" y="450248"/>
                </a:cubicBezTo>
                <a:cubicBezTo>
                  <a:pt x="128786" y="578936"/>
                  <a:pt x="60739" y="732204"/>
                  <a:pt x="26183" y="905889"/>
                </a:cubicBezTo>
                <a:cubicBezTo>
                  <a:pt x="-10458" y="1090060"/>
                  <a:pt x="-8645" y="1283803"/>
                  <a:pt x="31650" y="1481541"/>
                </a:cubicBezTo>
                <a:cubicBezTo>
                  <a:pt x="70750" y="1674071"/>
                  <a:pt x="146884" y="1864400"/>
                  <a:pt x="251759" y="2032054"/>
                </a:cubicBezTo>
                <a:cubicBezTo>
                  <a:pt x="358415" y="2202615"/>
                  <a:pt x="489990" y="2345340"/>
                  <a:pt x="642700" y="2456196"/>
                </a:cubicBezTo>
                <a:cubicBezTo>
                  <a:pt x="798814" y="2569490"/>
                  <a:pt x="970158" y="2643732"/>
                  <a:pt x="1151993" y="2676769"/>
                </a:cubicBezTo>
                <a:cubicBezTo>
                  <a:pt x="1335121" y="2710042"/>
                  <a:pt x="1455276" y="2663095"/>
                  <a:pt x="1688410" y="2562316"/>
                </a:cubicBezTo>
                <a:cubicBezTo>
                  <a:pt x="1744639" y="2537996"/>
                  <a:pt x="1802816" y="2512855"/>
                  <a:pt x="1866259" y="2487849"/>
                </a:cubicBezTo>
                <a:cubicBezTo>
                  <a:pt x="2350978" y="2296751"/>
                  <a:pt x="2592445" y="2040959"/>
                  <a:pt x="2673692" y="1632596"/>
                </a:cubicBezTo>
                <a:cubicBezTo>
                  <a:pt x="2727013" y="1364587"/>
                  <a:pt x="2616299" y="1140721"/>
                  <a:pt x="2441361" y="829771"/>
                </a:cubicBezTo>
                <a:cubicBezTo>
                  <a:pt x="2421813" y="795032"/>
                  <a:pt x="2402572" y="760348"/>
                  <a:pt x="2383999" y="726784"/>
                </a:cubicBezTo>
                <a:cubicBezTo>
                  <a:pt x="2283182" y="544832"/>
                  <a:pt x="2187938" y="372996"/>
                  <a:pt x="2072061" y="249099"/>
                </a:cubicBezTo>
                <a:cubicBezTo>
                  <a:pt x="1961287" y="130651"/>
                  <a:pt x="1839626" y="64671"/>
                  <a:pt x="1677542" y="35223"/>
                </a:cubicBezTo>
                <a:cubicBezTo>
                  <a:pt x="1525197" y="7543"/>
                  <a:pt x="1375552" y="-3704"/>
                  <a:pt x="1232370" y="1063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D0B489A4-0D2D-4199-B24F-6F153885C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71931" y="-12440"/>
            <a:ext cx="4350361" cy="2866417"/>
          </a:xfrm>
          <a:custGeom>
            <a:avLst/>
            <a:gdLst>
              <a:gd name="connsiteX0" fmla="*/ 237339 w 4130517"/>
              <a:gd name="connsiteY0" fmla="*/ 0 h 2806419"/>
              <a:gd name="connsiteX1" fmla="*/ 3997489 w 4130517"/>
              <a:gd name="connsiteY1" fmla="*/ 0 h 2806419"/>
              <a:gd name="connsiteX2" fmla="*/ 4006148 w 4130517"/>
              <a:gd name="connsiteY2" fmla="*/ 24333 h 2806419"/>
              <a:gd name="connsiteX3" fmla="*/ 4130517 w 4130517"/>
              <a:gd name="connsiteY3" fmla="*/ 887307 h 2806419"/>
              <a:gd name="connsiteX4" fmla="*/ 3915925 w 4130517"/>
              <a:gd name="connsiteY4" fmla="*/ 1525677 h 2806419"/>
              <a:gd name="connsiteX5" fmla="*/ 3280571 w 4130517"/>
              <a:gd name="connsiteY5" fmla="*/ 2120090 h 2806419"/>
              <a:gd name="connsiteX6" fmla="*/ 3140878 w 4130517"/>
              <a:gd name="connsiteY6" fmla="*/ 2233796 h 2806419"/>
              <a:gd name="connsiteX7" fmla="*/ 1993019 w 4130517"/>
              <a:gd name="connsiteY7" fmla="*/ 2806419 h 2806419"/>
              <a:gd name="connsiteX8" fmla="*/ 480948 w 4130517"/>
              <a:gd name="connsiteY8" fmla="*/ 1875638 h 2806419"/>
              <a:gd name="connsiteX9" fmla="*/ 319805 w 4130517"/>
              <a:gd name="connsiteY9" fmla="*/ 1637519 h 2806419"/>
              <a:gd name="connsiteX10" fmla="*/ 0 w 4130517"/>
              <a:gd name="connsiteY10" fmla="*/ 887307 h 2806419"/>
              <a:gd name="connsiteX11" fmla="*/ 193231 w 4130517"/>
              <a:gd name="connsiteY11" fmla="*/ 79360 h 2806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30517" h="2806419">
                <a:moveTo>
                  <a:pt x="237339" y="0"/>
                </a:moveTo>
                <a:lnTo>
                  <a:pt x="3997489" y="0"/>
                </a:lnTo>
                <a:lnTo>
                  <a:pt x="4006148" y="24333"/>
                </a:lnTo>
                <a:cubicBezTo>
                  <a:pt x="4087750" y="288004"/>
                  <a:pt x="4130517" y="579903"/>
                  <a:pt x="4130517" y="887307"/>
                </a:cubicBezTo>
                <a:cubicBezTo>
                  <a:pt x="4130517" y="1132599"/>
                  <a:pt x="4064304" y="1329464"/>
                  <a:pt x="3915925" y="1525677"/>
                </a:cubicBezTo>
                <a:cubicBezTo>
                  <a:pt x="3760721" y="1730924"/>
                  <a:pt x="3527514" y="1919967"/>
                  <a:pt x="3280571" y="2120090"/>
                </a:cubicBezTo>
                <a:cubicBezTo>
                  <a:pt x="3235011" y="2156968"/>
                  <a:pt x="3187944" y="2195151"/>
                  <a:pt x="3140878" y="2233796"/>
                </a:cubicBezTo>
                <a:cubicBezTo>
                  <a:pt x="2719582" y="2579662"/>
                  <a:pt x="2412097" y="2806419"/>
                  <a:pt x="1993019" y="2806419"/>
                </a:cubicBezTo>
                <a:cubicBezTo>
                  <a:pt x="1354472" y="2806419"/>
                  <a:pt x="902244" y="2528070"/>
                  <a:pt x="480948" y="1875638"/>
                </a:cubicBezTo>
                <a:cubicBezTo>
                  <a:pt x="425816" y="1790244"/>
                  <a:pt x="371924" y="1712578"/>
                  <a:pt x="319805" y="1637519"/>
                </a:cubicBezTo>
                <a:cubicBezTo>
                  <a:pt x="103795" y="1326296"/>
                  <a:pt x="0" y="1164446"/>
                  <a:pt x="0" y="887307"/>
                </a:cubicBezTo>
                <a:cubicBezTo>
                  <a:pt x="0" y="612125"/>
                  <a:pt x="65060" y="340293"/>
                  <a:pt x="193231" y="7936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Рисунок 3" descr="Зображення, що містить карта, текст, атлант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3CFDEF97-EFB5-7145-7834-8044753B3C4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-3" b="12024"/>
          <a:stretch/>
        </p:blipFill>
        <p:spPr>
          <a:xfrm>
            <a:off x="7111608" y="12"/>
            <a:ext cx="4011734" cy="2646947"/>
          </a:xfrm>
          <a:custGeom>
            <a:avLst/>
            <a:gdLst/>
            <a:ahLst/>
            <a:cxnLst/>
            <a:rect l="l" t="t" r="r" b="b"/>
            <a:pathLst>
              <a:path w="4011734" h="2646947">
                <a:moveTo>
                  <a:pt x="169207" y="0"/>
                </a:moveTo>
                <a:lnTo>
                  <a:pt x="3717700" y="0"/>
                </a:lnTo>
                <a:lnTo>
                  <a:pt x="3722961" y="7075"/>
                </a:lnTo>
                <a:cubicBezTo>
                  <a:pt x="3759881" y="62336"/>
                  <a:pt x="3793606" y="118918"/>
                  <a:pt x="3824060" y="176721"/>
                </a:cubicBezTo>
                <a:cubicBezTo>
                  <a:pt x="3948545" y="413080"/>
                  <a:pt x="4011734" y="659312"/>
                  <a:pt x="4011734" y="908578"/>
                </a:cubicBezTo>
                <a:cubicBezTo>
                  <a:pt x="4011734" y="1159615"/>
                  <a:pt x="3910924" y="1306223"/>
                  <a:pt x="3701126" y="1588134"/>
                </a:cubicBezTo>
                <a:cubicBezTo>
                  <a:pt x="3650506" y="1656124"/>
                  <a:pt x="3598163" y="1726474"/>
                  <a:pt x="3544617" y="1803828"/>
                </a:cubicBezTo>
                <a:cubicBezTo>
                  <a:pt x="3135436" y="2394813"/>
                  <a:pt x="2696213" y="2646947"/>
                  <a:pt x="2076029" y="2646947"/>
                </a:cubicBezTo>
                <a:cubicBezTo>
                  <a:pt x="1669002" y="2646947"/>
                  <a:pt x="1370360" y="2441546"/>
                  <a:pt x="961179" y="2128254"/>
                </a:cubicBezTo>
                <a:cubicBezTo>
                  <a:pt x="915468" y="2093247"/>
                  <a:pt x="869754" y="2058662"/>
                  <a:pt x="825505" y="2025257"/>
                </a:cubicBezTo>
                <a:cubicBezTo>
                  <a:pt x="585662" y="1843981"/>
                  <a:pt x="359162" y="1672742"/>
                  <a:pt x="208421" y="1486825"/>
                </a:cubicBezTo>
                <a:cubicBezTo>
                  <a:pt x="64309" y="1309091"/>
                  <a:pt x="0" y="1130767"/>
                  <a:pt x="0" y="908578"/>
                </a:cubicBezTo>
                <a:cubicBezTo>
                  <a:pt x="0" y="630123"/>
                  <a:pt x="41538" y="365716"/>
                  <a:pt x="120793" y="126877"/>
                </a:cubicBezTo>
                <a:close/>
              </a:path>
            </a:pathLst>
          </a:custGeom>
        </p:spPr>
      </p:pic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CAB4EFC4-7E1F-4404-9835-FA919F098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111608" y="0"/>
            <a:ext cx="4011734" cy="2646947"/>
          </a:xfrm>
          <a:custGeom>
            <a:avLst/>
            <a:gdLst>
              <a:gd name="connsiteX0" fmla="*/ 3842527 w 4011734"/>
              <a:gd name="connsiteY0" fmla="*/ 0 h 2646947"/>
              <a:gd name="connsiteX1" fmla="*/ 3700720 w 4011734"/>
              <a:gd name="connsiteY1" fmla="*/ 0 h 2646947"/>
              <a:gd name="connsiteX2" fmla="*/ 3740093 w 4011734"/>
              <a:gd name="connsiteY2" fmla="*/ 75602 h 2646947"/>
              <a:gd name="connsiteX3" fmla="*/ 3916112 w 4011734"/>
              <a:gd name="connsiteY3" fmla="*/ 922354 h 2646947"/>
              <a:gd name="connsiteX4" fmla="*/ 3720190 w 4011734"/>
              <a:gd name="connsiteY4" fmla="*/ 1434599 h 2646947"/>
              <a:gd name="connsiteX5" fmla="*/ 3140113 w 4011734"/>
              <a:gd name="connsiteY5" fmla="*/ 1911574 h 2646947"/>
              <a:gd name="connsiteX6" fmla="*/ 3012574 w 4011734"/>
              <a:gd name="connsiteY6" fmla="*/ 2002816 h 2646947"/>
              <a:gd name="connsiteX7" fmla="*/ 1964580 w 4011734"/>
              <a:gd name="connsiteY7" fmla="*/ 2462305 h 2646947"/>
              <a:gd name="connsiteX8" fmla="*/ 584064 w 4011734"/>
              <a:gd name="connsiteY8" fmla="*/ 1715420 h 2646947"/>
              <a:gd name="connsiteX9" fmla="*/ 436941 w 4011734"/>
              <a:gd name="connsiteY9" fmla="*/ 1524345 h 2646947"/>
              <a:gd name="connsiteX10" fmla="*/ 144959 w 4011734"/>
              <a:gd name="connsiteY10" fmla="*/ 922354 h 2646947"/>
              <a:gd name="connsiteX11" fmla="*/ 321378 w 4011734"/>
              <a:gd name="connsiteY11" fmla="*/ 274033 h 2646947"/>
              <a:gd name="connsiteX12" fmla="*/ 416414 w 4011734"/>
              <a:gd name="connsiteY12" fmla="*/ 123749 h 2646947"/>
              <a:gd name="connsiteX13" fmla="*/ 514060 w 4011734"/>
              <a:gd name="connsiteY13" fmla="*/ 0 h 2646947"/>
              <a:gd name="connsiteX14" fmla="*/ 294034 w 4011734"/>
              <a:gd name="connsiteY14" fmla="*/ 0 h 2646947"/>
              <a:gd name="connsiteX15" fmla="*/ 288773 w 4011734"/>
              <a:gd name="connsiteY15" fmla="*/ 7075 h 2646947"/>
              <a:gd name="connsiteX16" fmla="*/ 187674 w 4011734"/>
              <a:gd name="connsiteY16" fmla="*/ 176721 h 2646947"/>
              <a:gd name="connsiteX17" fmla="*/ 0 w 4011734"/>
              <a:gd name="connsiteY17" fmla="*/ 908578 h 2646947"/>
              <a:gd name="connsiteX18" fmla="*/ 310608 w 4011734"/>
              <a:gd name="connsiteY18" fmla="*/ 1588134 h 2646947"/>
              <a:gd name="connsiteX19" fmla="*/ 467117 w 4011734"/>
              <a:gd name="connsiteY19" fmla="*/ 1803828 h 2646947"/>
              <a:gd name="connsiteX20" fmla="*/ 1935705 w 4011734"/>
              <a:gd name="connsiteY20" fmla="*/ 2646947 h 2646947"/>
              <a:gd name="connsiteX21" fmla="*/ 3050555 w 4011734"/>
              <a:gd name="connsiteY21" fmla="*/ 2128254 h 2646947"/>
              <a:gd name="connsiteX22" fmla="*/ 3186230 w 4011734"/>
              <a:gd name="connsiteY22" fmla="*/ 2025257 h 2646947"/>
              <a:gd name="connsiteX23" fmla="*/ 3803313 w 4011734"/>
              <a:gd name="connsiteY23" fmla="*/ 1486825 h 2646947"/>
              <a:gd name="connsiteX24" fmla="*/ 4011734 w 4011734"/>
              <a:gd name="connsiteY24" fmla="*/ 908578 h 2646947"/>
              <a:gd name="connsiteX25" fmla="*/ 3890941 w 4011734"/>
              <a:gd name="connsiteY25" fmla="*/ 126877 h 2646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011734" h="2646947">
                <a:moveTo>
                  <a:pt x="3842527" y="0"/>
                </a:moveTo>
                <a:lnTo>
                  <a:pt x="3700720" y="0"/>
                </a:lnTo>
                <a:lnTo>
                  <a:pt x="3740093" y="75602"/>
                </a:lnTo>
                <a:cubicBezTo>
                  <a:pt x="3855101" y="325120"/>
                  <a:pt x="3916112" y="614016"/>
                  <a:pt x="3916112" y="922354"/>
                </a:cubicBezTo>
                <a:cubicBezTo>
                  <a:pt x="3916112" y="1119183"/>
                  <a:pt x="3855659" y="1277152"/>
                  <a:pt x="3720190" y="1434599"/>
                </a:cubicBezTo>
                <a:cubicBezTo>
                  <a:pt x="3578489" y="1599296"/>
                  <a:pt x="3365572" y="1750990"/>
                  <a:pt x="3140113" y="1911574"/>
                </a:cubicBezTo>
                <a:cubicBezTo>
                  <a:pt x="3098517" y="1941167"/>
                  <a:pt x="3055545" y="1971805"/>
                  <a:pt x="3012574" y="2002816"/>
                </a:cubicBezTo>
                <a:cubicBezTo>
                  <a:pt x="2627932" y="2280349"/>
                  <a:pt x="2347200" y="2462305"/>
                  <a:pt x="1964580" y="2462305"/>
                </a:cubicBezTo>
                <a:cubicBezTo>
                  <a:pt x="1381588" y="2462305"/>
                  <a:pt x="968706" y="2238951"/>
                  <a:pt x="584064" y="1715420"/>
                </a:cubicBezTo>
                <a:cubicBezTo>
                  <a:pt x="533728" y="1646896"/>
                  <a:pt x="484524" y="1584575"/>
                  <a:pt x="436941" y="1524345"/>
                </a:cubicBezTo>
                <a:cubicBezTo>
                  <a:pt x="239723" y="1274611"/>
                  <a:pt x="144959" y="1144738"/>
                  <a:pt x="144959" y="922354"/>
                </a:cubicBezTo>
                <a:cubicBezTo>
                  <a:pt x="144959" y="701540"/>
                  <a:pt x="204359" y="483414"/>
                  <a:pt x="321378" y="274033"/>
                </a:cubicBezTo>
                <a:cubicBezTo>
                  <a:pt x="350006" y="222828"/>
                  <a:pt x="381708" y="172704"/>
                  <a:pt x="416414" y="123749"/>
                </a:cubicBezTo>
                <a:lnTo>
                  <a:pt x="514060" y="0"/>
                </a:lnTo>
                <a:lnTo>
                  <a:pt x="294034" y="0"/>
                </a:lnTo>
                <a:lnTo>
                  <a:pt x="288773" y="7075"/>
                </a:lnTo>
                <a:cubicBezTo>
                  <a:pt x="251853" y="62336"/>
                  <a:pt x="218128" y="118918"/>
                  <a:pt x="187674" y="176721"/>
                </a:cubicBezTo>
                <a:cubicBezTo>
                  <a:pt x="63189" y="413080"/>
                  <a:pt x="0" y="659312"/>
                  <a:pt x="0" y="908578"/>
                </a:cubicBezTo>
                <a:cubicBezTo>
                  <a:pt x="0" y="1159615"/>
                  <a:pt x="100810" y="1306222"/>
                  <a:pt x="310608" y="1588134"/>
                </a:cubicBezTo>
                <a:cubicBezTo>
                  <a:pt x="361228" y="1656124"/>
                  <a:pt x="413571" y="1726474"/>
                  <a:pt x="467117" y="1803828"/>
                </a:cubicBezTo>
                <a:cubicBezTo>
                  <a:pt x="876298" y="2394813"/>
                  <a:pt x="1315521" y="2646947"/>
                  <a:pt x="1935705" y="2646947"/>
                </a:cubicBezTo>
                <a:cubicBezTo>
                  <a:pt x="2342732" y="2646947"/>
                  <a:pt x="2641374" y="2441546"/>
                  <a:pt x="3050555" y="2128254"/>
                </a:cubicBezTo>
                <a:cubicBezTo>
                  <a:pt x="3096266" y="2093247"/>
                  <a:pt x="3141980" y="2058662"/>
                  <a:pt x="3186230" y="2025257"/>
                </a:cubicBezTo>
                <a:cubicBezTo>
                  <a:pt x="3426072" y="1843981"/>
                  <a:pt x="3652572" y="1672742"/>
                  <a:pt x="3803313" y="1486825"/>
                </a:cubicBezTo>
                <a:cubicBezTo>
                  <a:pt x="3947426" y="1309091"/>
                  <a:pt x="4011734" y="1130767"/>
                  <a:pt x="4011734" y="908578"/>
                </a:cubicBezTo>
                <a:cubicBezTo>
                  <a:pt x="4011734" y="630123"/>
                  <a:pt x="3970196" y="365716"/>
                  <a:pt x="3890941" y="126877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1FBD556-1896-1D1E-17A3-C484EE87E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2179" y="4521124"/>
            <a:ext cx="5340114" cy="168013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uk-UA" sz="2000"/>
              <a:t>Культурна спадщина Прикарпаття</a:t>
            </a:r>
          </a:p>
          <a:p>
            <a:pPr marL="0" indent="0">
              <a:buNone/>
            </a:pPr>
            <a:r>
              <a:rPr lang="uk-UA" sz="2000"/>
              <a:t>Прикарпаття об'єднує етнографічні регіони: Гуцульщина, Бойківщина, Покуття, Опілля, Лемківщина.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89C1BF26-4E8B-4F40-A7F7-7421DA8E0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3272818"/>
            <a:ext cx="5745707" cy="3585182"/>
          </a:xfrm>
          <a:custGeom>
            <a:avLst/>
            <a:gdLst>
              <a:gd name="connsiteX0" fmla="*/ 2681036 w 5745707"/>
              <a:gd name="connsiteY0" fmla="*/ 205773 h 3585182"/>
              <a:gd name="connsiteX1" fmla="*/ 4204914 w 5745707"/>
              <a:gd name="connsiteY1" fmla="*/ 727949 h 3585182"/>
              <a:gd name="connsiteX2" fmla="*/ 4539662 w 5745707"/>
              <a:gd name="connsiteY2" fmla="*/ 935341 h 3585182"/>
              <a:gd name="connsiteX3" fmla="*/ 5364672 w 5745707"/>
              <a:gd name="connsiteY3" fmla="*/ 1696466 h 3585182"/>
              <a:gd name="connsiteX4" fmla="*/ 5596067 w 5745707"/>
              <a:gd name="connsiteY4" fmla="*/ 2824431 h 3585182"/>
              <a:gd name="connsiteX5" fmla="*/ 5529216 w 5745707"/>
              <a:gd name="connsiteY5" fmla="*/ 3415690 h 3585182"/>
              <a:gd name="connsiteX6" fmla="*/ 5485002 w 5745707"/>
              <a:gd name="connsiteY6" fmla="*/ 3585181 h 3585182"/>
              <a:gd name="connsiteX7" fmla="*/ 183434 w 5745707"/>
              <a:gd name="connsiteY7" fmla="*/ 3585181 h 3585182"/>
              <a:gd name="connsiteX8" fmla="*/ 177419 w 5745707"/>
              <a:gd name="connsiteY8" fmla="*/ 3379484 h 3585182"/>
              <a:gd name="connsiteX9" fmla="*/ 209241 w 5745707"/>
              <a:gd name="connsiteY9" fmla="*/ 3138007 h 3585182"/>
              <a:gd name="connsiteX10" fmla="*/ 641778 w 5745707"/>
              <a:gd name="connsiteY10" fmla="*/ 2025377 h 3585182"/>
              <a:gd name="connsiteX11" fmla="*/ 746708 w 5745707"/>
              <a:gd name="connsiteY11" fmla="*/ 1802131 h 3585182"/>
              <a:gd name="connsiteX12" fmla="*/ 1818233 w 5745707"/>
              <a:gd name="connsiteY12" fmla="*/ 423089 h 3585182"/>
              <a:gd name="connsiteX13" fmla="*/ 2681036 w 5745707"/>
              <a:gd name="connsiteY13" fmla="*/ 205773 h 3585182"/>
              <a:gd name="connsiteX14" fmla="*/ 2819256 w 5745707"/>
              <a:gd name="connsiteY14" fmla="*/ 215 h 3585182"/>
              <a:gd name="connsiteX15" fmla="*/ 1890925 w 5745707"/>
              <a:gd name="connsiteY15" fmla="*/ 199329 h 3585182"/>
              <a:gd name="connsiteX16" fmla="*/ 686343 w 5745707"/>
              <a:gd name="connsiteY16" fmla="*/ 1649431 h 3585182"/>
              <a:gd name="connsiteX17" fmla="*/ 564274 w 5745707"/>
              <a:gd name="connsiteY17" fmla="*/ 1887084 h 3585182"/>
              <a:gd name="connsiteX18" fmla="*/ 52127 w 5745707"/>
              <a:gd name="connsiteY18" fmla="*/ 3075346 h 3585182"/>
              <a:gd name="connsiteX19" fmla="*/ 0 w 5745707"/>
              <a:gd name="connsiteY19" fmla="*/ 3461881 h 3585182"/>
              <a:gd name="connsiteX20" fmla="*/ 3411 w 5745707"/>
              <a:gd name="connsiteY20" fmla="*/ 3585182 h 3585182"/>
              <a:gd name="connsiteX21" fmla="*/ 5554638 w 5745707"/>
              <a:gd name="connsiteY21" fmla="*/ 3585182 h 3585182"/>
              <a:gd name="connsiteX22" fmla="*/ 5704185 w 5745707"/>
              <a:gd name="connsiteY22" fmla="*/ 3585182 h 3585182"/>
              <a:gd name="connsiteX23" fmla="*/ 5745707 w 5745707"/>
              <a:gd name="connsiteY23" fmla="*/ 3585182 h 3585182"/>
              <a:gd name="connsiteX24" fmla="*/ 5745707 w 5745707"/>
              <a:gd name="connsiteY24" fmla="*/ 3381173 h 3585182"/>
              <a:gd name="connsiteX25" fmla="*/ 5745707 w 5745707"/>
              <a:gd name="connsiteY25" fmla="*/ 3339523 h 3585182"/>
              <a:gd name="connsiteX26" fmla="*/ 5745707 w 5745707"/>
              <a:gd name="connsiteY26" fmla="*/ 2216622 h 3585182"/>
              <a:gd name="connsiteX27" fmla="*/ 5704206 w 5745707"/>
              <a:gd name="connsiteY27" fmla="*/ 2023225 h 3585182"/>
              <a:gd name="connsiteX28" fmla="*/ 5605772 w 5745707"/>
              <a:gd name="connsiteY28" fmla="*/ 1730491 h 3585182"/>
              <a:gd name="connsiteX29" fmla="*/ 4763244 w 5745707"/>
              <a:gd name="connsiteY29" fmla="*/ 870138 h 3585182"/>
              <a:gd name="connsiteX30" fmla="*/ 4416664 w 5745707"/>
              <a:gd name="connsiteY30" fmla="*/ 631051 h 3585182"/>
              <a:gd name="connsiteX31" fmla="*/ 2819256 w 5745707"/>
              <a:gd name="connsiteY31" fmla="*/ 215 h 3585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5745707" h="3585182">
                <a:moveTo>
                  <a:pt x="2681036" y="205773"/>
                </a:moveTo>
                <a:cubicBezTo>
                  <a:pt x="3159126" y="194053"/>
                  <a:pt x="3647122" y="365554"/>
                  <a:pt x="4204914" y="727949"/>
                </a:cubicBezTo>
                <a:cubicBezTo>
                  <a:pt x="4321714" y="803849"/>
                  <a:pt x="4432525" y="870727"/>
                  <a:pt x="4539662" y="935341"/>
                </a:cubicBezTo>
                <a:cubicBezTo>
                  <a:pt x="4983772" y="1203307"/>
                  <a:pt x="5204291" y="1347559"/>
                  <a:pt x="5364672" y="1696466"/>
                </a:cubicBezTo>
                <a:cubicBezTo>
                  <a:pt x="5523920" y="2042910"/>
                  <a:pt x="5601714" y="2422438"/>
                  <a:pt x="5596067" y="2824431"/>
                </a:cubicBezTo>
                <a:cubicBezTo>
                  <a:pt x="5593280" y="3021066"/>
                  <a:pt x="5570901" y="3218624"/>
                  <a:pt x="5529216" y="3415690"/>
                </a:cubicBezTo>
                <a:lnTo>
                  <a:pt x="5485002" y="3585181"/>
                </a:lnTo>
                <a:lnTo>
                  <a:pt x="183434" y="3585181"/>
                </a:lnTo>
                <a:lnTo>
                  <a:pt x="177419" y="3379484"/>
                </a:lnTo>
                <a:cubicBezTo>
                  <a:pt x="181642" y="3301162"/>
                  <a:pt x="192292" y="3221031"/>
                  <a:pt x="209241" y="3138007"/>
                </a:cubicBezTo>
                <a:cubicBezTo>
                  <a:pt x="280153" y="2790621"/>
                  <a:pt x="455777" y="2418912"/>
                  <a:pt x="641778" y="2025377"/>
                </a:cubicBezTo>
                <a:cubicBezTo>
                  <a:pt x="676120" y="1952827"/>
                  <a:pt x="711548" y="1877771"/>
                  <a:pt x="746708" y="1802131"/>
                </a:cubicBezTo>
                <a:cubicBezTo>
                  <a:pt x="1061459" y="1125148"/>
                  <a:pt x="1306038" y="663370"/>
                  <a:pt x="1818233" y="423089"/>
                </a:cubicBezTo>
                <a:cubicBezTo>
                  <a:pt x="2110892" y="285795"/>
                  <a:pt x="2394181" y="212804"/>
                  <a:pt x="2681036" y="205773"/>
                </a:cubicBezTo>
                <a:close/>
                <a:moveTo>
                  <a:pt x="2819256" y="215"/>
                </a:moveTo>
                <a:cubicBezTo>
                  <a:pt x="2513654" y="-4312"/>
                  <a:pt x="2208774" y="62841"/>
                  <a:pt x="1890925" y="199329"/>
                </a:cubicBezTo>
                <a:cubicBezTo>
                  <a:pt x="1334645" y="438201"/>
                  <a:pt x="1052847" y="928614"/>
                  <a:pt x="686343" y="1649431"/>
                </a:cubicBezTo>
                <a:cubicBezTo>
                  <a:pt x="645402" y="1729970"/>
                  <a:pt x="604201" y="1809862"/>
                  <a:pt x="564274" y="1887084"/>
                </a:cubicBezTo>
                <a:cubicBezTo>
                  <a:pt x="347995" y="2305972"/>
                  <a:pt x="143776" y="2701628"/>
                  <a:pt x="52127" y="3075346"/>
                </a:cubicBezTo>
                <a:cubicBezTo>
                  <a:pt x="19266" y="3209322"/>
                  <a:pt x="1796" y="3336841"/>
                  <a:pt x="0" y="3461881"/>
                </a:cubicBezTo>
                <a:lnTo>
                  <a:pt x="3411" y="3585182"/>
                </a:lnTo>
                <a:lnTo>
                  <a:pt x="5554638" y="3585182"/>
                </a:lnTo>
                <a:lnTo>
                  <a:pt x="5704185" y="3585182"/>
                </a:lnTo>
                <a:lnTo>
                  <a:pt x="5745707" y="3585182"/>
                </a:lnTo>
                <a:lnTo>
                  <a:pt x="5745707" y="3381173"/>
                </a:lnTo>
                <a:lnTo>
                  <a:pt x="5745707" y="3339523"/>
                </a:lnTo>
                <a:lnTo>
                  <a:pt x="5745707" y="2216622"/>
                </a:lnTo>
                <a:lnTo>
                  <a:pt x="5704206" y="2023225"/>
                </a:lnTo>
                <a:cubicBezTo>
                  <a:pt x="5676925" y="1923742"/>
                  <a:pt x="5644106" y="1826103"/>
                  <a:pt x="5605772" y="1730491"/>
                </a:cubicBezTo>
                <a:cubicBezTo>
                  <a:pt x="5451349" y="1345325"/>
                  <a:pt x="5223389" y="1179549"/>
                  <a:pt x="4763244" y="870138"/>
                </a:cubicBezTo>
                <a:cubicBezTo>
                  <a:pt x="4652240" y="795528"/>
                  <a:pt x="4537430" y="718309"/>
                  <a:pt x="4416664" y="631051"/>
                </a:cubicBezTo>
                <a:cubicBezTo>
                  <a:pt x="3839936" y="214420"/>
                  <a:pt x="3328594" y="7761"/>
                  <a:pt x="2819256" y="215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5917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89AE703-9EC1-473D-8723-8E991E8852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Зображення, що містить у приміщенні, сумка, стіна, дзеркало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3B14F2F0-3791-D60F-945F-A16C98AF8D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806" r="-1" b="32995"/>
          <a:stretch/>
        </p:blipFill>
        <p:spPr>
          <a:xfrm>
            <a:off x="20" y="10"/>
            <a:ext cx="7534636" cy="6857990"/>
          </a:xfrm>
          <a:custGeom>
            <a:avLst/>
            <a:gdLst/>
            <a:ahLst/>
            <a:cxnLst/>
            <a:rect l="l" t="t" r="r" b="b"/>
            <a:pathLst>
              <a:path w="7534656" h="6858000">
                <a:moveTo>
                  <a:pt x="4678390" y="3089451"/>
                </a:moveTo>
                <a:cubicBezTo>
                  <a:pt x="4704756" y="3107456"/>
                  <a:pt x="4731118" y="3125461"/>
                  <a:pt x="4757484" y="3143466"/>
                </a:cubicBezTo>
                <a:cubicBezTo>
                  <a:pt x="4742694" y="3138965"/>
                  <a:pt x="4726618" y="3134464"/>
                  <a:pt x="4711185" y="3129962"/>
                </a:cubicBezTo>
                <a:cubicBezTo>
                  <a:pt x="4698324" y="3119029"/>
                  <a:pt x="4684820" y="3108743"/>
                  <a:pt x="4671961" y="3097166"/>
                </a:cubicBezTo>
                <a:cubicBezTo>
                  <a:pt x="4673888" y="3094594"/>
                  <a:pt x="4676460" y="3092024"/>
                  <a:pt x="4678390" y="3089451"/>
                </a:cubicBezTo>
                <a:close/>
                <a:moveTo>
                  <a:pt x="5151664" y="2187270"/>
                </a:moveTo>
                <a:cubicBezTo>
                  <a:pt x="5309853" y="2295300"/>
                  <a:pt x="5468040" y="2403973"/>
                  <a:pt x="5626227" y="2512004"/>
                </a:cubicBezTo>
                <a:cubicBezTo>
                  <a:pt x="5623653" y="2514576"/>
                  <a:pt x="5621726" y="2517148"/>
                  <a:pt x="5619152" y="2519721"/>
                </a:cubicBezTo>
                <a:cubicBezTo>
                  <a:pt x="5445533" y="2428409"/>
                  <a:pt x="5281559" y="2326810"/>
                  <a:pt x="5151664" y="2187270"/>
                </a:cubicBezTo>
                <a:close/>
                <a:moveTo>
                  <a:pt x="0" y="0"/>
                </a:moveTo>
                <a:lnTo>
                  <a:pt x="7534656" y="0"/>
                </a:lnTo>
                <a:lnTo>
                  <a:pt x="7534656" y="2520617"/>
                </a:lnTo>
                <a:lnTo>
                  <a:pt x="7532186" y="2520363"/>
                </a:lnTo>
                <a:cubicBezTo>
                  <a:pt x="7340561" y="2495285"/>
                  <a:pt x="6360574" y="2283083"/>
                  <a:pt x="6073136" y="2103675"/>
                </a:cubicBezTo>
                <a:cubicBezTo>
                  <a:pt x="5779268" y="1919767"/>
                  <a:pt x="5502120" y="1716567"/>
                  <a:pt x="5226257" y="1512725"/>
                </a:cubicBezTo>
                <a:cubicBezTo>
                  <a:pt x="5106652" y="1424628"/>
                  <a:pt x="4979331" y="1344249"/>
                  <a:pt x="4871300" y="1243293"/>
                </a:cubicBezTo>
                <a:cubicBezTo>
                  <a:pt x="4763272" y="1141694"/>
                  <a:pt x="4660386" y="1036235"/>
                  <a:pt x="4543354" y="942352"/>
                </a:cubicBezTo>
                <a:cubicBezTo>
                  <a:pt x="4509916" y="915344"/>
                  <a:pt x="4476478" y="886408"/>
                  <a:pt x="4427606" y="881906"/>
                </a:cubicBezTo>
                <a:cubicBezTo>
                  <a:pt x="4416676" y="880620"/>
                  <a:pt x="4405100" y="881263"/>
                  <a:pt x="4394168" y="882548"/>
                </a:cubicBezTo>
                <a:cubicBezTo>
                  <a:pt x="4381952" y="883835"/>
                  <a:pt x="4372305" y="890265"/>
                  <a:pt x="4367803" y="901197"/>
                </a:cubicBezTo>
                <a:cubicBezTo>
                  <a:pt x="4363304" y="913416"/>
                  <a:pt x="4371019" y="920488"/>
                  <a:pt x="4380021" y="926918"/>
                </a:cubicBezTo>
                <a:cubicBezTo>
                  <a:pt x="4386451" y="931420"/>
                  <a:pt x="4392881" y="938494"/>
                  <a:pt x="4401241" y="939779"/>
                </a:cubicBezTo>
                <a:cubicBezTo>
                  <a:pt x="4454614" y="947496"/>
                  <a:pt x="4474548" y="986721"/>
                  <a:pt x="4499626" y="1021444"/>
                </a:cubicBezTo>
                <a:cubicBezTo>
                  <a:pt x="4510559" y="1036235"/>
                  <a:pt x="4522132" y="1047810"/>
                  <a:pt x="4502199" y="1069029"/>
                </a:cubicBezTo>
                <a:cubicBezTo>
                  <a:pt x="4484838" y="1087677"/>
                  <a:pt x="4502841" y="1097324"/>
                  <a:pt x="4520845" y="1102469"/>
                </a:cubicBezTo>
                <a:cubicBezTo>
                  <a:pt x="4545924" y="1109541"/>
                  <a:pt x="4575503" y="1108256"/>
                  <a:pt x="4603797" y="1131405"/>
                </a:cubicBezTo>
                <a:cubicBezTo>
                  <a:pt x="4497696" y="1133334"/>
                  <a:pt x="4452684" y="1072246"/>
                  <a:pt x="4404457" y="1015657"/>
                </a:cubicBezTo>
                <a:cubicBezTo>
                  <a:pt x="4386451" y="995081"/>
                  <a:pt x="4374235" y="970645"/>
                  <a:pt x="4358802" y="947496"/>
                </a:cubicBezTo>
                <a:cubicBezTo>
                  <a:pt x="4339510" y="919203"/>
                  <a:pt x="4317003" y="917916"/>
                  <a:pt x="4288710" y="942994"/>
                </a:cubicBezTo>
                <a:cubicBezTo>
                  <a:pt x="4263632" y="965500"/>
                  <a:pt x="4251416" y="963572"/>
                  <a:pt x="4243055" y="932705"/>
                </a:cubicBezTo>
                <a:cubicBezTo>
                  <a:pt x="4230195" y="884478"/>
                  <a:pt x="4200613" y="850398"/>
                  <a:pt x="4150456" y="833036"/>
                </a:cubicBezTo>
                <a:cubicBezTo>
                  <a:pt x="4144991" y="831106"/>
                  <a:pt x="4138882" y="828052"/>
                  <a:pt x="4132854" y="827007"/>
                </a:cubicBezTo>
                <a:cubicBezTo>
                  <a:pt x="4126826" y="825962"/>
                  <a:pt x="4120878" y="826927"/>
                  <a:pt x="4115733" y="833036"/>
                </a:cubicBezTo>
                <a:cubicBezTo>
                  <a:pt x="4106731" y="843323"/>
                  <a:pt x="4114446" y="855542"/>
                  <a:pt x="4120878" y="864544"/>
                </a:cubicBezTo>
                <a:cubicBezTo>
                  <a:pt x="4132452" y="880620"/>
                  <a:pt x="4142741" y="896052"/>
                  <a:pt x="4147242" y="915344"/>
                </a:cubicBezTo>
                <a:cubicBezTo>
                  <a:pt x="4150456" y="928205"/>
                  <a:pt x="4153673" y="942352"/>
                  <a:pt x="4144669" y="951996"/>
                </a:cubicBezTo>
                <a:cubicBezTo>
                  <a:pt x="4107374" y="993151"/>
                  <a:pt x="4134382" y="1012442"/>
                  <a:pt x="4166533" y="1034306"/>
                </a:cubicBezTo>
                <a:cubicBezTo>
                  <a:pt x="4210902" y="1063886"/>
                  <a:pt x="4228266" y="1107611"/>
                  <a:pt x="4217977" y="1159698"/>
                </a:cubicBezTo>
                <a:cubicBezTo>
                  <a:pt x="4214117" y="1180919"/>
                  <a:pt x="4216690" y="1193778"/>
                  <a:pt x="4243055" y="1193136"/>
                </a:cubicBezTo>
                <a:cubicBezTo>
                  <a:pt x="4253342" y="1193136"/>
                  <a:pt x="4255915" y="1200210"/>
                  <a:pt x="4259774" y="1207925"/>
                </a:cubicBezTo>
                <a:cubicBezTo>
                  <a:pt x="4342082" y="1389905"/>
                  <a:pt x="4461044" y="1549378"/>
                  <a:pt x="4600583" y="1695991"/>
                </a:cubicBezTo>
                <a:cubicBezTo>
                  <a:pt x="4713758" y="1814953"/>
                  <a:pt x="4838507" y="1922339"/>
                  <a:pt x="4967756" y="2026512"/>
                </a:cubicBezTo>
                <a:cubicBezTo>
                  <a:pt x="4971614" y="2029727"/>
                  <a:pt x="4975473" y="2033584"/>
                  <a:pt x="4977403" y="2040014"/>
                </a:cubicBezTo>
                <a:cubicBezTo>
                  <a:pt x="4916314" y="2027155"/>
                  <a:pt x="4863586" y="2000789"/>
                  <a:pt x="4812784" y="1971210"/>
                </a:cubicBezTo>
                <a:cubicBezTo>
                  <a:pt x="4677748" y="1892760"/>
                  <a:pt x="4563930" y="1791160"/>
                  <a:pt x="4448827" y="1691489"/>
                </a:cubicBezTo>
                <a:cubicBezTo>
                  <a:pt x="4378737" y="1630400"/>
                  <a:pt x="4306715" y="1571241"/>
                  <a:pt x="4229552" y="1517227"/>
                </a:cubicBezTo>
                <a:cubicBezTo>
                  <a:pt x="4216690" y="1508223"/>
                  <a:pt x="4207687" y="1496649"/>
                  <a:pt x="4198686" y="1485074"/>
                </a:cubicBezTo>
                <a:cubicBezTo>
                  <a:pt x="4193541" y="1478645"/>
                  <a:pt x="4187111" y="1472857"/>
                  <a:pt x="4176822" y="1475430"/>
                </a:cubicBezTo>
                <a:cubicBezTo>
                  <a:pt x="4163961" y="1478645"/>
                  <a:pt x="4162675" y="1488289"/>
                  <a:pt x="4161388" y="1497936"/>
                </a:cubicBezTo>
                <a:cubicBezTo>
                  <a:pt x="4157531" y="1528801"/>
                  <a:pt x="4165890" y="1556452"/>
                  <a:pt x="4181966" y="1582816"/>
                </a:cubicBezTo>
                <a:cubicBezTo>
                  <a:pt x="4223765" y="1650334"/>
                  <a:pt x="4285495" y="1702421"/>
                  <a:pt x="4349155" y="1751935"/>
                </a:cubicBezTo>
                <a:cubicBezTo>
                  <a:pt x="4431464" y="1815596"/>
                  <a:pt x="4511200" y="1881828"/>
                  <a:pt x="4583864" y="1954492"/>
                </a:cubicBezTo>
                <a:cubicBezTo>
                  <a:pt x="4589008" y="1959636"/>
                  <a:pt x="4598653" y="1962851"/>
                  <a:pt x="4595438" y="1977640"/>
                </a:cubicBezTo>
                <a:cubicBezTo>
                  <a:pt x="4549783" y="1943560"/>
                  <a:pt x="4506699" y="1910122"/>
                  <a:pt x="4462973" y="1877969"/>
                </a:cubicBezTo>
                <a:cubicBezTo>
                  <a:pt x="4419889" y="1845818"/>
                  <a:pt x="4376162" y="1813666"/>
                  <a:pt x="4333080" y="1782158"/>
                </a:cubicBezTo>
                <a:cubicBezTo>
                  <a:pt x="4322790" y="1774441"/>
                  <a:pt x="4311858" y="1763509"/>
                  <a:pt x="4297070" y="1773155"/>
                </a:cubicBezTo>
                <a:cubicBezTo>
                  <a:pt x="4281639" y="1782800"/>
                  <a:pt x="4283566" y="1798877"/>
                  <a:pt x="4287426" y="1811736"/>
                </a:cubicBezTo>
                <a:cubicBezTo>
                  <a:pt x="4299642" y="1849676"/>
                  <a:pt x="4320864" y="1883114"/>
                  <a:pt x="4349155" y="1912694"/>
                </a:cubicBezTo>
                <a:cubicBezTo>
                  <a:pt x="4445611" y="2010436"/>
                  <a:pt x="4556856" y="2094673"/>
                  <a:pt x="4660386" y="2185984"/>
                </a:cubicBezTo>
                <a:cubicBezTo>
                  <a:pt x="4716330" y="2235499"/>
                  <a:pt x="4767772" y="2288228"/>
                  <a:pt x="4816643" y="2342884"/>
                </a:cubicBezTo>
                <a:cubicBezTo>
                  <a:pt x="4827576" y="2355104"/>
                  <a:pt x="4826931" y="2366678"/>
                  <a:pt x="4823716" y="2380824"/>
                </a:cubicBezTo>
                <a:cubicBezTo>
                  <a:pt x="4810857" y="2438056"/>
                  <a:pt x="4830791" y="2457346"/>
                  <a:pt x="4895093" y="2446415"/>
                </a:cubicBezTo>
                <a:cubicBezTo>
                  <a:pt x="4915027" y="2443198"/>
                  <a:pt x="4928532" y="2446415"/>
                  <a:pt x="4940748" y="2459917"/>
                </a:cubicBezTo>
                <a:cubicBezTo>
                  <a:pt x="5088648" y="2627107"/>
                  <a:pt x="5263553" y="2767932"/>
                  <a:pt x="5454535" y="2893324"/>
                </a:cubicBezTo>
                <a:cubicBezTo>
                  <a:pt x="5532343" y="2944123"/>
                  <a:pt x="5612723" y="2992353"/>
                  <a:pt x="5694388" y="3037365"/>
                </a:cubicBezTo>
                <a:cubicBezTo>
                  <a:pt x="5694388" y="3040580"/>
                  <a:pt x="5694388" y="3044439"/>
                  <a:pt x="5694388" y="3047654"/>
                </a:cubicBezTo>
                <a:cubicBezTo>
                  <a:pt x="5693745" y="3052154"/>
                  <a:pt x="5693102" y="3054726"/>
                  <a:pt x="5692459" y="3058585"/>
                </a:cubicBezTo>
                <a:cubicBezTo>
                  <a:pt x="5577355" y="2989137"/>
                  <a:pt x="5463536" y="2917760"/>
                  <a:pt x="5352292" y="2842525"/>
                </a:cubicBezTo>
                <a:cubicBezTo>
                  <a:pt x="5050709" y="2638683"/>
                  <a:pt x="4762627" y="2420050"/>
                  <a:pt x="4470046" y="2206561"/>
                </a:cubicBezTo>
                <a:cubicBezTo>
                  <a:pt x="4371661" y="2134541"/>
                  <a:pt x="4293855" y="2042587"/>
                  <a:pt x="4205115" y="1961564"/>
                </a:cubicBezTo>
                <a:cubicBezTo>
                  <a:pt x="4145956" y="1907550"/>
                  <a:pt x="4089368" y="1850963"/>
                  <a:pt x="4020564" y="1806593"/>
                </a:cubicBezTo>
                <a:cubicBezTo>
                  <a:pt x="3992271" y="1788587"/>
                  <a:pt x="3962691" y="1772511"/>
                  <a:pt x="3924751" y="1777013"/>
                </a:cubicBezTo>
                <a:cubicBezTo>
                  <a:pt x="3909962" y="1778943"/>
                  <a:pt x="3893242" y="1782800"/>
                  <a:pt x="3888098" y="1799519"/>
                </a:cubicBezTo>
                <a:cubicBezTo>
                  <a:pt x="3883596" y="1816238"/>
                  <a:pt x="3897100" y="1823955"/>
                  <a:pt x="3909319" y="1831028"/>
                </a:cubicBezTo>
                <a:cubicBezTo>
                  <a:pt x="3912534" y="1832957"/>
                  <a:pt x="3915749" y="1835530"/>
                  <a:pt x="3918964" y="1835530"/>
                </a:cubicBezTo>
                <a:cubicBezTo>
                  <a:pt x="3980052" y="1839387"/>
                  <a:pt x="3994199" y="1888258"/>
                  <a:pt x="4023137" y="1923626"/>
                </a:cubicBezTo>
                <a:cubicBezTo>
                  <a:pt x="4032139" y="1934558"/>
                  <a:pt x="4032781" y="1945489"/>
                  <a:pt x="4023137" y="1958349"/>
                </a:cubicBezTo>
                <a:cubicBezTo>
                  <a:pt x="4005773" y="1981498"/>
                  <a:pt x="4017992" y="1991787"/>
                  <a:pt x="4041141" y="1998217"/>
                </a:cubicBezTo>
                <a:cubicBezTo>
                  <a:pt x="4064289" y="2004648"/>
                  <a:pt x="4089368" y="2006576"/>
                  <a:pt x="4114446" y="2021367"/>
                </a:cubicBezTo>
                <a:cubicBezTo>
                  <a:pt x="4074579" y="2033584"/>
                  <a:pt x="4046928" y="2020725"/>
                  <a:pt x="4021207" y="2004648"/>
                </a:cubicBezTo>
                <a:cubicBezTo>
                  <a:pt x="3963333" y="1969281"/>
                  <a:pt x="3926038" y="1917194"/>
                  <a:pt x="3890670" y="1863823"/>
                </a:cubicBezTo>
                <a:cubicBezTo>
                  <a:pt x="3883596" y="1853534"/>
                  <a:pt x="3877809" y="1841959"/>
                  <a:pt x="3868164" y="1833600"/>
                </a:cubicBezTo>
                <a:cubicBezTo>
                  <a:pt x="3850158" y="1816881"/>
                  <a:pt x="3830867" y="1814953"/>
                  <a:pt x="3809005" y="1835530"/>
                </a:cubicBezTo>
                <a:cubicBezTo>
                  <a:pt x="3780067" y="1862537"/>
                  <a:pt x="3769780" y="1860608"/>
                  <a:pt x="3760134" y="1825885"/>
                </a:cubicBezTo>
                <a:cubicBezTo>
                  <a:pt x="3747272" y="1778943"/>
                  <a:pt x="3718336" y="1746147"/>
                  <a:pt x="3668822" y="1728786"/>
                </a:cubicBezTo>
                <a:cubicBezTo>
                  <a:pt x="3658535" y="1724927"/>
                  <a:pt x="3647603" y="1719782"/>
                  <a:pt x="3636671" y="1728142"/>
                </a:cubicBezTo>
                <a:cubicBezTo>
                  <a:pt x="3625097" y="1737788"/>
                  <a:pt x="3632812" y="1747433"/>
                  <a:pt x="3637314" y="1756437"/>
                </a:cubicBezTo>
                <a:cubicBezTo>
                  <a:pt x="3643744" y="1770583"/>
                  <a:pt x="3651461" y="1784730"/>
                  <a:pt x="3657248" y="1799519"/>
                </a:cubicBezTo>
                <a:cubicBezTo>
                  <a:pt x="3667537" y="1823312"/>
                  <a:pt x="3669467" y="1848391"/>
                  <a:pt x="3650175" y="1871539"/>
                </a:cubicBezTo>
                <a:cubicBezTo>
                  <a:pt x="3636027" y="1888258"/>
                  <a:pt x="3637314" y="1899190"/>
                  <a:pt x="3655963" y="1910765"/>
                </a:cubicBezTo>
                <a:cubicBezTo>
                  <a:pt x="3715764" y="1946775"/>
                  <a:pt x="3753704" y="1993716"/>
                  <a:pt x="3733126" y="2067022"/>
                </a:cubicBezTo>
                <a:cubicBezTo>
                  <a:pt x="3729911" y="2077311"/>
                  <a:pt x="3733770" y="2087600"/>
                  <a:pt x="3745987" y="2086956"/>
                </a:cubicBezTo>
                <a:cubicBezTo>
                  <a:pt x="3772995" y="2085028"/>
                  <a:pt x="3777495" y="2101747"/>
                  <a:pt x="3785212" y="2119109"/>
                </a:cubicBezTo>
                <a:cubicBezTo>
                  <a:pt x="3860447" y="2285655"/>
                  <a:pt x="3969120" y="2430981"/>
                  <a:pt x="4094512" y="2567305"/>
                </a:cubicBezTo>
                <a:cubicBezTo>
                  <a:pt x="4218619" y="2702344"/>
                  <a:pt x="4358159" y="2823234"/>
                  <a:pt x="4506699" y="2938980"/>
                </a:cubicBezTo>
                <a:cubicBezTo>
                  <a:pt x="4464901" y="2935122"/>
                  <a:pt x="4410886" y="2911330"/>
                  <a:pt x="4358802" y="2883679"/>
                </a:cubicBezTo>
                <a:cubicBezTo>
                  <a:pt x="4221193" y="2809730"/>
                  <a:pt x="4108016" y="2709416"/>
                  <a:pt x="3992913" y="2611032"/>
                </a:cubicBezTo>
                <a:cubicBezTo>
                  <a:pt x="3912534" y="2542227"/>
                  <a:pt x="3834084" y="2471493"/>
                  <a:pt x="3744057" y="2412332"/>
                </a:cubicBezTo>
                <a:cubicBezTo>
                  <a:pt x="3733770" y="2405903"/>
                  <a:pt x="3726696" y="2397543"/>
                  <a:pt x="3720909" y="2387254"/>
                </a:cubicBezTo>
                <a:cubicBezTo>
                  <a:pt x="3715764" y="2378252"/>
                  <a:pt x="3708047" y="2369893"/>
                  <a:pt x="3694545" y="2373750"/>
                </a:cubicBezTo>
                <a:cubicBezTo>
                  <a:pt x="3681041" y="2378252"/>
                  <a:pt x="3679754" y="2389827"/>
                  <a:pt x="3679754" y="2400116"/>
                </a:cubicBezTo>
                <a:cubicBezTo>
                  <a:pt x="3681684" y="2438698"/>
                  <a:pt x="3692615" y="2473421"/>
                  <a:pt x="3716407" y="2504287"/>
                </a:cubicBezTo>
                <a:cubicBezTo>
                  <a:pt x="3762706" y="2566020"/>
                  <a:pt x="3824437" y="2614247"/>
                  <a:pt x="3886168" y="2662474"/>
                </a:cubicBezTo>
                <a:cubicBezTo>
                  <a:pt x="3971693" y="2728707"/>
                  <a:pt x="4050787" y="2800727"/>
                  <a:pt x="4122163" y="2881107"/>
                </a:cubicBezTo>
                <a:cubicBezTo>
                  <a:pt x="4070721" y="2841882"/>
                  <a:pt x="4019277" y="2802013"/>
                  <a:pt x="3967191" y="2762788"/>
                </a:cubicBezTo>
                <a:cubicBezTo>
                  <a:pt x="3927966" y="2733209"/>
                  <a:pt x="3887455" y="2704914"/>
                  <a:pt x="3847588" y="2675978"/>
                </a:cubicBezTo>
                <a:cubicBezTo>
                  <a:pt x="3837941" y="2668905"/>
                  <a:pt x="3827652" y="2661189"/>
                  <a:pt x="3814150" y="2670833"/>
                </a:cubicBezTo>
                <a:cubicBezTo>
                  <a:pt x="3801931" y="2679193"/>
                  <a:pt x="3803861" y="2691412"/>
                  <a:pt x="3806433" y="2702986"/>
                </a:cubicBezTo>
                <a:cubicBezTo>
                  <a:pt x="3816078" y="2748641"/>
                  <a:pt x="3843086" y="2785294"/>
                  <a:pt x="3876524" y="2818089"/>
                </a:cubicBezTo>
                <a:cubicBezTo>
                  <a:pt x="3917034" y="2857314"/>
                  <a:pt x="3959476" y="2894611"/>
                  <a:pt x="4003201" y="2931907"/>
                </a:cubicBezTo>
                <a:cubicBezTo>
                  <a:pt x="3956261" y="2921618"/>
                  <a:pt x="3909319" y="2911330"/>
                  <a:pt x="3862377" y="2902971"/>
                </a:cubicBezTo>
                <a:cubicBezTo>
                  <a:pt x="3883596" y="2977562"/>
                  <a:pt x="3933110" y="2992353"/>
                  <a:pt x="3977480" y="3003927"/>
                </a:cubicBezTo>
                <a:cubicBezTo>
                  <a:pt x="4037283" y="3018716"/>
                  <a:pt x="4094512" y="3037365"/>
                  <a:pt x="4151101" y="3058585"/>
                </a:cubicBezTo>
                <a:cubicBezTo>
                  <a:pt x="4174892" y="3079805"/>
                  <a:pt x="4198686" y="3100383"/>
                  <a:pt x="4221834" y="3122245"/>
                </a:cubicBezTo>
                <a:cubicBezTo>
                  <a:pt x="4245627" y="3144753"/>
                  <a:pt x="4268133" y="3167259"/>
                  <a:pt x="4290640" y="3191050"/>
                </a:cubicBezTo>
                <a:cubicBezTo>
                  <a:pt x="4306715" y="3208411"/>
                  <a:pt x="4326007" y="3223203"/>
                  <a:pt x="4307359" y="3252781"/>
                </a:cubicBezTo>
                <a:cubicBezTo>
                  <a:pt x="4298999" y="3266285"/>
                  <a:pt x="4353655" y="3339593"/>
                  <a:pt x="4371019" y="3344093"/>
                </a:cubicBezTo>
                <a:cubicBezTo>
                  <a:pt x="4373591" y="3344735"/>
                  <a:pt x="4376162" y="3345380"/>
                  <a:pt x="4378091" y="3345380"/>
                </a:cubicBezTo>
                <a:cubicBezTo>
                  <a:pt x="4415390" y="3342808"/>
                  <a:pt x="4423749" y="3364671"/>
                  <a:pt x="4424390" y="3392322"/>
                </a:cubicBezTo>
                <a:cubicBezTo>
                  <a:pt x="4425034" y="3419328"/>
                  <a:pt x="4418604" y="3452766"/>
                  <a:pt x="4469403" y="3439262"/>
                </a:cubicBezTo>
                <a:cubicBezTo>
                  <a:pt x="4475190" y="3437977"/>
                  <a:pt x="4476478" y="3441834"/>
                  <a:pt x="4479048" y="3446336"/>
                </a:cubicBezTo>
                <a:cubicBezTo>
                  <a:pt x="4534350" y="3561439"/>
                  <a:pt x="4627590" y="3650178"/>
                  <a:pt x="4719544" y="3738917"/>
                </a:cubicBezTo>
                <a:cubicBezTo>
                  <a:pt x="4724691" y="3743419"/>
                  <a:pt x="4729833" y="3747920"/>
                  <a:pt x="4734977" y="3752421"/>
                </a:cubicBezTo>
                <a:cubicBezTo>
                  <a:pt x="4638523" y="3729915"/>
                  <a:pt x="4320218" y="3700977"/>
                  <a:pt x="4226978" y="3710624"/>
                </a:cubicBezTo>
                <a:cubicBezTo>
                  <a:pt x="4144027" y="3718984"/>
                  <a:pt x="3675254" y="3578802"/>
                  <a:pt x="3578155" y="3495850"/>
                </a:cubicBezTo>
                <a:cubicBezTo>
                  <a:pt x="3564651" y="3560796"/>
                  <a:pt x="3593587" y="3586517"/>
                  <a:pt x="3616738" y="3616098"/>
                </a:cubicBezTo>
                <a:cubicBezTo>
                  <a:pt x="3649531" y="3657895"/>
                  <a:pt x="3654676" y="3687475"/>
                  <a:pt x="3592944" y="3720913"/>
                </a:cubicBezTo>
                <a:cubicBezTo>
                  <a:pt x="3416109" y="3816082"/>
                  <a:pt x="3418038" y="3819297"/>
                  <a:pt x="3583942" y="3948546"/>
                </a:cubicBezTo>
                <a:cubicBezTo>
                  <a:pt x="3591659" y="3954335"/>
                  <a:pt x="3587800" y="3972982"/>
                  <a:pt x="3589730" y="3985844"/>
                </a:cubicBezTo>
                <a:cubicBezTo>
                  <a:pt x="3546645" y="4005135"/>
                  <a:pt x="3495846" y="3954978"/>
                  <a:pt x="3444404" y="4008992"/>
                </a:cubicBezTo>
                <a:cubicBezTo>
                  <a:pt x="3666250" y="4246272"/>
                  <a:pt x="4003845" y="4471979"/>
                  <a:pt x="4309931" y="4650101"/>
                </a:cubicBezTo>
                <a:cubicBezTo>
                  <a:pt x="4062362" y="4708617"/>
                  <a:pt x="3913819" y="4502845"/>
                  <a:pt x="3731840" y="4529209"/>
                </a:cubicBezTo>
                <a:cubicBezTo>
                  <a:pt x="3641172" y="4593512"/>
                  <a:pt x="3911247" y="4697685"/>
                  <a:pt x="3653390" y="4727908"/>
                </a:cubicBezTo>
                <a:cubicBezTo>
                  <a:pt x="3765278" y="4784495"/>
                  <a:pt x="3848230" y="4839796"/>
                  <a:pt x="3925393" y="4904742"/>
                </a:cubicBezTo>
                <a:cubicBezTo>
                  <a:pt x="4062362" y="5021132"/>
                  <a:pt x="4089368" y="5098297"/>
                  <a:pt x="4026352" y="5254555"/>
                </a:cubicBezTo>
                <a:cubicBezTo>
                  <a:pt x="3984554" y="5357440"/>
                  <a:pt x="3924108" y="5451967"/>
                  <a:pt x="3977480" y="5574787"/>
                </a:cubicBezTo>
                <a:cubicBezTo>
                  <a:pt x="4014133" y="5659024"/>
                  <a:pt x="3999986" y="5714325"/>
                  <a:pt x="3861090" y="5676385"/>
                </a:cubicBezTo>
                <a:cubicBezTo>
                  <a:pt x="3711264" y="5635875"/>
                  <a:pt x="3654676" y="5711753"/>
                  <a:pt x="3692615" y="5859008"/>
                </a:cubicBezTo>
                <a:cubicBezTo>
                  <a:pt x="3717051" y="5953535"/>
                  <a:pt x="3691328" y="5983115"/>
                  <a:pt x="3588443" y="5972183"/>
                </a:cubicBezTo>
                <a:cubicBezTo>
                  <a:pt x="3474625" y="5959965"/>
                  <a:pt x="3366596" y="5898233"/>
                  <a:pt x="3225771" y="5927814"/>
                </a:cubicBezTo>
                <a:cubicBezTo>
                  <a:pt x="3338301" y="6100148"/>
                  <a:pt x="3578798" y="6051276"/>
                  <a:pt x="3709977" y="6215251"/>
                </a:cubicBezTo>
                <a:cubicBezTo>
                  <a:pt x="3553719" y="6215893"/>
                  <a:pt x="3434115" y="6215251"/>
                  <a:pt x="3318367" y="6179240"/>
                </a:cubicBezTo>
                <a:cubicBezTo>
                  <a:pt x="3270140" y="6164451"/>
                  <a:pt x="3217411" y="6149662"/>
                  <a:pt x="3190403" y="6199174"/>
                </a:cubicBezTo>
                <a:cubicBezTo>
                  <a:pt x="3158252" y="6258978"/>
                  <a:pt x="3223841" y="6281484"/>
                  <a:pt x="3263066" y="6292415"/>
                </a:cubicBezTo>
                <a:cubicBezTo>
                  <a:pt x="3373669" y="6322638"/>
                  <a:pt x="3458550" y="6394014"/>
                  <a:pt x="3550504" y="6449958"/>
                </a:cubicBezTo>
                <a:cubicBezTo>
                  <a:pt x="3726616" y="6557427"/>
                  <a:pt x="3917990" y="6649139"/>
                  <a:pt x="4077239" y="6805655"/>
                </a:cubicBezTo>
                <a:lnTo>
                  <a:pt x="4125813" y="6858000"/>
                </a:lnTo>
                <a:lnTo>
                  <a:pt x="4084568" y="6858000"/>
                </a:lnTo>
                <a:lnTo>
                  <a:pt x="3991456" y="6828025"/>
                </a:lnTo>
                <a:cubicBezTo>
                  <a:pt x="3846743" y="6771357"/>
                  <a:pt x="3719301" y="6699136"/>
                  <a:pt x="3569795" y="6680810"/>
                </a:cubicBezTo>
                <a:cubicBezTo>
                  <a:pt x="3613040" y="6726948"/>
                  <a:pt x="3659338" y="6769067"/>
                  <a:pt x="3707747" y="6808392"/>
                </a:cubicBezTo>
                <a:lnTo>
                  <a:pt x="377516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9A0957-A59E-2A85-A152-199AC1F81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2878372"/>
            <a:ext cx="6400800" cy="1406070"/>
          </a:xfrm>
        </p:spPr>
        <p:txBody>
          <a:bodyPr anchor="b">
            <a:normAutofit/>
          </a:bodyPr>
          <a:lstStyle/>
          <a:p>
            <a:r>
              <a:rPr lang="uk-UA">
                <a:latin typeface="Aptos"/>
              </a:rPr>
              <a:t>Гуцульщина</a:t>
            </a:r>
            <a:endParaRPr lang="uk-UA" dirty="0"/>
          </a:p>
        </p:txBody>
      </p:sp>
      <p:pic>
        <p:nvPicPr>
          <p:cNvPr id="5" name="Рисунок 4" descr="Зображення, що містить годинник, у приміщенні, полиця, стін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8810DA38-9BC3-D347-408A-C7D0AAC3C8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745" b="-1"/>
          <a:stretch/>
        </p:blipFill>
        <p:spPr>
          <a:xfrm>
            <a:off x="7653520" y="10"/>
            <a:ext cx="4538480" cy="2624956"/>
          </a:xfrm>
          <a:custGeom>
            <a:avLst/>
            <a:gdLst/>
            <a:ahLst/>
            <a:cxnLst/>
            <a:rect l="l" t="t" r="r" b="b"/>
            <a:pathLst>
              <a:path w="4538480" h="2624966">
                <a:moveTo>
                  <a:pt x="0" y="0"/>
                </a:moveTo>
                <a:lnTo>
                  <a:pt x="4538480" y="0"/>
                </a:lnTo>
                <a:lnTo>
                  <a:pt x="4538480" y="2278570"/>
                </a:lnTo>
                <a:lnTo>
                  <a:pt x="4520384" y="2284270"/>
                </a:lnTo>
                <a:cubicBezTo>
                  <a:pt x="3945063" y="2457853"/>
                  <a:pt x="2850619" y="2701056"/>
                  <a:pt x="1497830" y="2602030"/>
                </a:cubicBezTo>
                <a:cubicBezTo>
                  <a:pt x="1428382" y="2596885"/>
                  <a:pt x="1362793" y="2593669"/>
                  <a:pt x="1295917" y="2591098"/>
                </a:cubicBezTo>
                <a:cubicBezTo>
                  <a:pt x="852222" y="2571324"/>
                  <a:pt x="414677" y="2559146"/>
                  <a:pt x="120277" y="2541000"/>
                </a:cubicBezTo>
                <a:lnTo>
                  <a:pt x="0" y="2532395"/>
                </a:lnTo>
                <a:close/>
              </a:path>
            </a:pathLst>
          </a:custGeom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661332B-550F-0BD0-53FC-AC670EFE5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2999" y="4445309"/>
            <a:ext cx="6400800" cy="169309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uk-UA" sz="2000"/>
          </a:p>
          <a:p>
            <a:r>
              <a:rPr lang="uk-UA" sz="2000"/>
              <a:t>Відома різьбленням, вишивками, яскравим одягом із вишитими сорочками, кептарями, андараками та прикрасами (пацьорки, згарди).</a:t>
            </a:r>
          </a:p>
        </p:txBody>
      </p:sp>
    </p:spTree>
    <p:extLst>
      <p:ext uri="{BB962C8B-B14F-4D97-AF65-F5344CB8AC3E}">
        <p14:creationId xmlns:p14="http://schemas.microsoft.com/office/powerpoint/2010/main" val="3593955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89AE703-9EC1-473D-8723-8E991E8852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Зображення, що містить одежа, у приміщенні, стіна, Модель (модний дизайн)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AD642071-8F31-FBDA-6FD2-15CD0C7DDB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692" r="-1" b="25109"/>
          <a:stretch/>
        </p:blipFill>
        <p:spPr>
          <a:xfrm>
            <a:off x="20" y="10"/>
            <a:ext cx="7534636" cy="6857990"/>
          </a:xfrm>
          <a:custGeom>
            <a:avLst/>
            <a:gdLst/>
            <a:ahLst/>
            <a:cxnLst/>
            <a:rect l="l" t="t" r="r" b="b"/>
            <a:pathLst>
              <a:path w="7534656" h="6858000">
                <a:moveTo>
                  <a:pt x="4678390" y="3089451"/>
                </a:moveTo>
                <a:cubicBezTo>
                  <a:pt x="4704756" y="3107456"/>
                  <a:pt x="4731118" y="3125461"/>
                  <a:pt x="4757484" y="3143466"/>
                </a:cubicBezTo>
                <a:cubicBezTo>
                  <a:pt x="4742694" y="3138965"/>
                  <a:pt x="4726618" y="3134464"/>
                  <a:pt x="4711185" y="3129962"/>
                </a:cubicBezTo>
                <a:cubicBezTo>
                  <a:pt x="4698324" y="3119029"/>
                  <a:pt x="4684820" y="3108743"/>
                  <a:pt x="4671961" y="3097166"/>
                </a:cubicBezTo>
                <a:cubicBezTo>
                  <a:pt x="4673888" y="3094594"/>
                  <a:pt x="4676460" y="3092024"/>
                  <a:pt x="4678390" y="3089451"/>
                </a:cubicBezTo>
                <a:close/>
                <a:moveTo>
                  <a:pt x="5151664" y="2187270"/>
                </a:moveTo>
                <a:cubicBezTo>
                  <a:pt x="5309853" y="2295300"/>
                  <a:pt x="5468040" y="2403973"/>
                  <a:pt x="5626227" y="2512004"/>
                </a:cubicBezTo>
                <a:cubicBezTo>
                  <a:pt x="5623653" y="2514576"/>
                  <a:pt x="5621726" y="2517148"/>
                  <a:pt x="5619152" y="2519721"/>
                </a:cubicBezTo>
                <a:cubicBezTo>
                  <a:pt x="5445533" y="2428409"/>
                  <a:pt x="5281559" y="2326810"/>
                  <a:pt x="5151664" y="2187270"/>
                </a:cubicBezTo>
                <a:close/>
                <a:moveTo>
                  <a:pt x="0" y="0"/>
                </a:moveTo>
                <a:lnTo>
                  <a:pt x="7534656" y="0"/>
                </a:lnTo>
                <a:lnTo>
                  <a:pt x="7534656" y="2520617"/>
                </a:lnTo>
                <a:lnTo>
                  <a:pt x="7532186" y="2520363"/>
                </a:lnTo>
                <a:cubicBezTo>
                  <a:pt x="7340561" y="2495285"/>
                  <a:pt x="6360574" y="2283083"/>
                  <a:pt x="6073136" y="2103675"/>
                </a:cubicBezTo>
                <a:cubicBezTo>
                  <a:pt x="5779268" y="1919767"/>
                  <a:pt x="5502120" y="1716567"/>
                  <a:pt x="5226257" y="1512725"/>
                </a:cubicBezTo>
                <a:cubicBezTo>
                  <a:pt x="5106652" y="1424628"/>
                  <a:pt x="4979331" y="1344249"/>
                  <a:pt x="4871300" y="1243293"/>
                </a:cubicBezTo>
                <a:cubicBezTo>
                  <a:pt x="4763272" y="1141694"/>
                  <a:pt x="4660386" y="1036235"/>
                  <a:pt x="4543354" y="942352"/>
                </a:cubicBezTo>
                <a:cubicBezTo>
                  <a:pt x="4509916" y="915344"/>
                  <a:pt x="4476478" y="886408"/>
                  <a:pt x="4427606" y="881906"/>
                </a:cubicBezTo>
                <a:cubicBezTo>
                  <a:pt x="4416676" y="880620"/>
                  <a:pt x="4405100" y="881263"/>
                  <a:pt x="4394168" y="882548"/>
                </a:cubicBezTo>
                <a:cubicBezTo>
                  <a:pt x="4381952" y="883835"/>
                  <a:pt x="4372305" y="890265"/>
                  <a:pt x="4367803" y="901197"/>
                </a:cubicBezTo>
                <a:cubicBezTo>
                  <a:pt x="4363304" y="913416"/>
                  <a:pt x="4371019" y="920488"/>
                  <a:pt x="4380021" y="926918"/>
                </a:cubicBezTo>
                <a:cubicBezTo>
                  <a:pt x="4386451" y="931420"/>
                  <a:pt x="4392881" y="938494"/>
                  <a:pt x="4401241" y="939779"/>
                </a:cubicBezTo>
                <a:cubicBezTo>
                  <a:pt x="4454614" y="947496"/>
                  <a:pt x="4474548" y="986721"/>
                  <a:pt x="4499626" y="1021444"/>
                </a:cubicBezTo>
                <a:cubicBezTo>
                  <a:pt x="4510559" y="1036235"/>
                  <a:pt x="4522132" y="1047810"/>
                  <a:pt x="4502199" y="1069029"/>
                </a:cubicBezTo>
                <a:cubicBezTo>
                  <a:pt x="4484838" y="1087677"/>
                  <a:pt x="4502841" y="1097324"/>
                  <a:pt x="4520845" y="1102469"/>
                </a:cubicBezTo>
                <a:cubicBezTo>
                  <a:pt x="4545924" y="1109541"/>
                  <a:pt x="4575503" y="1108256"/>
                  <a:pt x="4603797" y="1131405"/>
                </a:cubicBezTo>
                <a:cubicBezTo>
                  <a:pt x="4497696" y="1133334"/>
                  <a:pt x="4452684" y="1072246"/>
                  <a:pt x="4404457" y="1015657"/>
                </a:cubicBezTo>
                <a:cubicBezTo>
                  <a:pt x="4386451" y="995081"/>
                  <a:pt x="4374235" y="970645"/>
                  <a:pt x="4358802" y="947496"/>
                </a:cubicBezTo>
                <a:cubicBezTo>
                  <a:pt x="4339510" y="919203"/>
                  <a:pt x="4317003" y="917916"/>
                  <a:pt x="4288710" y="942994"/>
                </a:cubicBezTo>
                <a:cubicBezTo>
                  <a:pt x="4263632" y="965500"/>
                  <a:pt x="4251416" y="963572"/>
                  <a:pt x="4243055" y="932705"/>
                </a:cubicBezTo>
                <a:cubicBezTo>
                  <a:pt x="4230195" y="884478"/>
                  <a:pt x="4200613" y="850398"/>
                  <a:pt x="4150456" y="833036"/>
                </a:cubicBezTo>
                <a:cubicBezTo>
                  <a:pt x="4144991" y="831106"/>
                  <a:pt x="4138882" y="828052"/>
                  <a:pt x="4132854" y="827007"/>
                </a:cubicBezTo>
                <a:cubicBezTo>
                  <a:pt x="4126826" y="825962"/>
                  <a:pt x="4120878" y="826927"/>
                  <a:pt x="4115733" y="833036"/>
                </a:cubicBezTo>
                <a:cubicBezTo>
                  <a:pt x="4106731" y="843323"/>
                  <a:pt x="4114446" y="855542"/>
                  <a:pt x="4120878" y="864544"/>
                </a:cubicBezTo>
                <a:cubicBezTo>
                  <a:pt x="4132452" y="880620"/>
                  <a:pt x="4142741" y="896052"/>
                  <a:pt x="4147242" y="915344"/>
                </a:cubicBezTo>
                <a:cubicBezTo>
                  <a:pt x="4150456" y="928205"/>
                  <a:pt x="4153673" y="942352"/>
                  <a:pt x="4144669" y="951996"/>
                </a:cubicBezTo>
                <a:cubicBezTo>
                  <a:pt x="4107374" y="993151"/>
                  <a:pt x="4134382" y="1012442"/>
                  <a:pt x="4166533" y="1034306"/>
                </a:cubicBezTo>
                <a:cubicBezTo>
                  <a:pt x="4210902" y="1063886"/>
                  <a:pt x="4228266" y="1107611"/>
                  <a:pt x="4217977" y="1159698"/>
                </a:cubicBezTo>
                <a:cubicBezTo>
                  <a:pt x="4214117" y="1180919"/>
                  <a:pt x="4216690" y="1193778"/>
                  <a:pt x="4243055" y="1193136"/>
                </a:cubicBezTo>
                <a:cubicBezTo>
                  <a:pt x="4253342" y="1193136"/>
                  <a:pt x="4255915" y="1200210"/>
                  <a:pt x="4259774" y="1207925"/>
                </a:cubicBezTo>
                <a:cubicBezTo>
                  <a:pt x="4342082" y="1389905"/>
                  <a:pt x="4461044" y="1549378"/>
                  <a:pt x="4600583" y="1695991"/>
                </a:cubicBezTo>
                <a:cubicBezTo>
                  <a:pt x="4713758" y="1814953"/>
                  <a:pt x="4838507" y="1922339"/>
                  <a:pt x="4967756" y="2026512"/>
                </a:cubicBezTo>
                <a:cubicBezTo>
                  <a:pt x="4971614" y="2029727"/>
                  <a:pt x="4975473" y="2033584"/>
                  <a:pt x="4977403" y="2040014"/>
                </a:cubicBezTo>
                <a:cubicBezTo>
                  <a:pt x="4916314" y="2027155"/>
                  <a:pt x="4863586" y="2000789"/>
                  <a:pt x="4812784" y="1971210"/>
                </a:cubicBezTo>
                <a:cubicBezTo>
                  <a:pt x="4677748" y="1892760"/>
                  <a:pt x="4563930" y="1791160"/>
                  <a:pt x="4448827" y="1691489"/>
                </a:cubicBezTo>
                <a:cubicBezTo>
                  <a:pt x="4378737" y="1630400"/>
                  <a:pt x="4306715" y="1571241"/>
                  <a:pt x="4229552" y="1517227"/>
                </a:cubicBezTo>
                <a:cubicBezTo>
                  <a:pt x="4216690" y="1508223"/>
                  <a:pt x="4207687" y="1496649"/>
                  <a:pt x="4198686" y="1485074"/>
                </a:cubicBezTo>
                <a:cubicBezTo>
                  <a:pt x="4193541" y="1478645"/>
                  <a:pt x="4187111" y="1472857"/>
                  <a:pt x="4176822" y="1475430"/>
                </a:cubicBezTo>
                <a:cubicBezTo>
                  <a:pt x="4163961" y="1478645"/>
                  <a:pt x="4162675" y="1488289"/>
                  <a:pt x="4161388" y="1497936"/>
                </a:cubicBezTo>
                <a:cubicBezTo>
                  <a:pt x="4157531" y="1528801"/>
                  <a:pt x="4165890" y="1556452"/>
                  <a:pt x="4181966" y="1582816"/>
                </a:cubicBezTo>
                <a:cubicBezTo>
                  <a:pt x="4223765" y="1650334"/>
                  <a:pt x="4285495" y="1702421"/>
                  <a:pt x="4349155" y="1751935"/>
                </a:cubicBezTo>
                <a:cubicBezTo>
                  <a:pt x="4431464" y="1815596"/>
                  <a:pt x="4511200" y="1881828"/>
                  <a:pt x="4583864" y="1954492"/>
                </a:cubicBezTo>
                <a:cubicBezTo>
                  <a:pt x="4589008" y="1959636"/>
                  <a:pt x="4598653" y="1962851"/>
                  <a:pt x="4595438" y="1977640"/>
                </a:cubicBezTo>
                <a:cubicBezTo>
                  <a:pt x="4549783" y="1943560"/>
                  <a:pt x="4506699" y="1910122"/>
                  <a:pt x="4462973" y="1877969"/>
                </a:cubicBezTo>
                <a:cubicBezTo>
                  <a:pt x="4419889" y="1845818"/>
                  <a:pt x="4376162" y="1813666"/>
                  <a:pt x="4333080" y="1782158"/>
                </a:cubicBezTo>
                <a:cubicBezTo>
                  <a:pt x="4322790" y="1774441"/>
                  <a:pt x="4311858" y="1763509"/>
                  <a:pt x="4297070" y="1773155"/>
                </a:cubicBezTo>
                <a:cubicBezTo>
                  <a:pt x="4281639" y="1782800"/>
                  <a:pt x="4283566" y="1798877"/>
                  <a:pt x="4287426" y="1811736"/>
                </a:cubicBezTo>
                <a:cubicBezTo>
                  <a:pt x="4299642" y="1849676"/>
                  <a:pt x="4320864" y="1883114"/>
                  <a:pt x="4349155" y="1912694"/>
                </a:cubicBezTo>
                <a:cubicBezTo>
                  <a:pt x="4445611" y="2010436"/>
                  <a:pt x="4556856" y="2094673"/>
                  <a:pt x="4660386" y="2185984"/>
                </a:cubicBezTo>
                <a:cubicBezTo>
                  <a:pt x="4716330" y="2235499"/>
                  <a:pt x="4767772" y="2288228"/>
                  <a:pt x="4816643" y="2342884"/>
                </a:cubicBezTo>
                <a:cubicBezTo>
                  <a:pt x="4827576" y="2355104"/>
                  <a:pt x="4826931" y="2366678"/>
                  <a:pt x="4823716" y="2380824"/>
                </a:cubicBezTo>
                <a:cubicBezTo>
                  <a:pt x="4810857" y="2438056"/>
                  <a:pt x="4830791" y="2457346"/>
                  <a:pt x="4895093" y="2446415"/>
                </a:cubicBezTo>
                <a:cubicBezTo>
                  <a:pt x="4915027" y="2443198"/>
                  <a:pt x="4928532" y="2446415"/>
                  <a:pt x="4940748" y="2459917"/>
                </a:cubicBezTo>
                <a:cubicBezTo>
                  <a:pt x="5088648" y="2627107"/>
                  <a:pt x="5263553" y="2767932"/>
                  <a:pt x="5454535" y="2893324"/>
                </a:cubicBezTo>
                <a:cubicBezTo>
                  <a:pt x="5532343" y="2944123"/>
                  <a:pt x="5612723" y="2992353"/>
                  <a:pt x="5694388" y="3037365"/>
                </a:cubicBezTo>
                <a:cubicBezTo>
                  <a:pt x="5694388" y="3040580"/>
                  <a:pt x="5694388" y="3044439"/>
                  <a:pt x="5694388" y="3047654"/>
                </a:cubicBezTo>
                <a:cubicBezTo>
                  <a:pt x="5693745" y="3052154"/>
                  <a:pt x="5693102" y="3054726"/>
                  <a:pt x="5692459" y="3058585"/>
                </a:cubicBezTo>
                <a:cubicBezTo>
                  <a:pt x="5577355" y="2989137"/>
                  <a:pt x="5463536" y="2917760"/>
                  <a:pt x="5352292" y="2842525"/>
                </a:cubicBezTo>
                <a:cubicBezTo>
                  <a:pt x="5050709" y="2638683"/>
                  <a:pt x="4762627" y="2420050"/>
                  <a:pt x="4470046" y="2206561"/>
                </a:cubicBezTo>
                <a:cubicBezTo>
                  <a:pt x="4371661" y="2134541"/>
                  <a:pt x="4293855" y="2042587"/>
                  <a:pt x="4205115" y="1961564"/>
                </a:cubicBezTo>
                <a:cubicBezTo>
                  <a:pt x="4145956" y="1907550"/>
                  <a:pt x="4089368" y="1850963"/>
                  <a:pt x="4020564" y="1806593"/>
                </a:cubicBezTo>
                <a:cubicBezTo>
                  <a:pt x="3992271" y="1788587"/>
                  <a:pt x="3962691" y="1772511"/>
                  <a:pt x="3924751" y="1777013"/>
                </a:cubicBezTo>
                <a:cubicBezTo>
                  <a:pt x="3909962" y="1778943"/>
                  <a:pt x="3893242" y="1782800"/>
                  <a:pt x="3888098" y="1799519"/>
                </a:cubicBezTo>
                <a:cubicBezTo>
                  <a:pt x="3883596" y="1816238"/>
                  <a:pt x="3897100" y="1823955"/>
                  <a:pt x="3909319" y="1831028"/>
                </a:cubicBezTo>
                <a:cubicBezTo>
                  <a:pt x="3912534" y="1832957"/>
                  <a:pt x="3915749" y="1835530"/>
                  <a:pt x="3918964" y="1835530"/>
                </a:cubicBezTo>
                <a:cubicBezTo>
                  <a:pt x="3980052" y="1839387"/>
                  <a:pt x="3994199" y="1888258"/>
                  <a:pt x="4023137" y="1923626"/>
                </a:cubicBezTo>
                <a:cubicBezTo>
                  <a:pt x="4032139" y="1934558"/>
                  <a:pt x="4032781" y="1945489"/>
                  <a:pt x="4023137" y="1958349"/>
                </a:cubicBezTo>
                <a:cubicBezTo>
                  <a:pt x="4005773" y="1981498"/>
                  <a:pt x="4017992" y="1991787"/>
                  <a:pt x="4041141" y="1998217"/>
                </a:cubicBezTo>
                <a:cubicBezTo>
                  <a:pt x="4064289" y="2004648"/>
                  <a:pt x="4089368" y="2006576"/>
                  <a:pt x="4114446" y="2021367"/>
                </a:cubicBezTo>
                <a:cubicBezTo>
                  <a:pt x="4074579" y="2033584"/>
                  <a:pt x="4046928" y="2020725"/>
                  <a:pt x="4021207" y="2004648"/>
                </a:cubicBezTo>
                <a:cubicBezTo>
                  <a:pt x="3963333" y="1969281"/>
                  <a:pt x="3926038" y="1917194"/>
                  <a:pt x="3890670" y="1863823"/>
                </a:cubicBezTo>
                <a:cubicBezTo>
                  <a:pt x="3883596" y="1853534"/>
                  <a:pt x="3877809" y="1841959"/>
                  <a:pt x="3868164" y="1833600"/>
                </a:cubicBezTo>
                <a:cubicBezTo>
                  <a:pt x="3850158" y="1816881"/>
                  <a:pt x="3830867" y="1814953"/>
                  <a:pt x="3809005" y="1835530"/>
                </a:cubicBezTo>
                <a:cubicBezTo>
                  <a:pt x="3780067" y="1862537"/>
                  <a:pt x="3769780" y="1860608"/>
                  <a:pt x="3760134" y="1825885"/>
                </a:cubicBezTo>
                <a:cubicBezTo>
                  <a:pt x="3747272" y="1778943"/>
                  <a:pt x="3718336" y="1746147"/>
                  <a:pt x="3668822" y="1728786"/>
                </a:cubicBezTo>
                <a:cubicBezTo>
                  <a:pt x="3658535" y="1724927"/>
                  <a:pt x="3647603" y="1719782"/>
                  <a:pt x="3636671" y="1728142"/>
                </a:cubicBezTo>
                <a:cubicBezTo>
                  <a:pt x="3625097" y="1737788"/>
                  <a:pt x="3632812" y="1747433"/>
                  <a:pt x="3637314" y="1756437"/>
                </a:cubicBezTo>
                <a:cubicBezTo>
                  <a:pt x="3643744" y="1770583"/>
                  <a:pt x="3651461" y="1784730"/>
                  <a:pt x="3657248" y="1799519"/>
                </a:cubicBezTo>
                <a:cubicBezTo>
                  <a:pt x="3667537" y="1823312"/>
                  <a:pt x="3669467" y="1848391"/>
                  <a:pt x="3650175" y="1871539"/>
                </a:cubicBezTo>
                <a:cubicBezTo>
                  <a:pt x="3636027" y="1888258"/>
                  <a:pt x="3637314" y="1899190"/>
                  <a:pt x="3655963" y="1910765"/>
                </a:cubicBezTo>
                <a:cubicBezTo>
                  <a:pt x="3715764" y="1946775"/>
                  <a:pt x="3753704" y="1993716"/>
                  <a:pt x="3733126" y="2067022"/>
                </a:cubicBezTo>
                <a:cubicBezTo>
                  <a:pt x="3729911" y="2077311"/>
                  <a:pt x="3733770" y="2087600"/>
                  <a:pt x="3745987" y="2086956"/>
                </a:cubicBezTo>
                <a:cubicBezTo>
                  <a:pt x="3772995" y="2085028"/>
                  <a:pt x="3777495" y="2101747"/>
                  <a:pt x="3785212" y="2119109"/>
                </a:cubicBezTo>
                <a:cubicBezTo>
                  <a:pt x="3860447" y="2285655"/>
                  <a:pt x="3969120" y="2430981"/>
                  <a:pt x="4094512" y="2567305"/>
                </a:cubicBezTo>
                <a:cubicBezTo>
                  <a:pt x="4218619" y="2702344"/>
                  <a:pt x="4358159" y="2823234"/>
                  <a:pt x="4506699" y="2938980"/>
                </a:cubicBezTo>
                <a:cubicBezTo>
                  <a:pt x="4464901" y="2935122"/>
                  <a:pt x="4410886" y="2911330"/>
                  <a:pt x="4358802" y="2883679"/>
                </a:cubicBezTo>
                <a:cubicBezTo>
                  <a:pt x="4221193" y="2809730"/>
                  <a:pt x="4108016" y="2709416"/>
                  <a:pt x="3992913" y="2611032"/>
                </a:cubicBezTo>
                <a:cubicBezTo>
                  <a:pt x="3912534" y="2542227"/>
                  <a:pt x="3834084" y="2471493"/>
                  <a:pt x="3744057" y="2412332"/>
                </a:cubicBezTo>
                <a:cubicBezTo>
                  <a:pt x="3733770" y="2405903"/>
                  <a:pt x="3726696" y="2397543"/>
                  <a:pt x="3720909" y="2387254"/>
                </a:cubicBezTo>
                <a:cubicBezTo>
                  <a:pt x="3715764" y="2378252"/>
                  <a:pt x="3708047" y="2369893"/>
                  <a:pt x="3694545" y="2373750"/>
                </a:cubicBezTo>
                <a:cubicBezTo>
                  <a:pt x="3681041" y="2378252"/>
                  <a:pt x="3679754" y="2389827"/>
                  <a:pt x="3679754" y="2400116"/>
                </a:cubicBezTo>
                <a:cubicBezTo>
                  <a:pt x="3681684" y="2438698"/>
                  <a:pt x="3692615" y="2473421"/>
                  <a:pt x="3716407" y="2504287"/>
                </a:cubicBezTo>
                <a:cubicBezTo>
                  <a:pt x="3762706" y="2566020"/>
                  <a:pt x="3824437" y="2614247"/>
                  <a:pt x="3886168" y="2662474"/>
                </a:cubicBezTo>
                <a:cubicBezTo>
                  <a:pt x="3971693" y="2728707"/>
                  <a:pt x="4050787" y="2800727"/>
                  <a:pt x="4122163" y="2881107"/>
                </a:cubicBezTo>
                <a:cubicBezTo>
                  <a:pt x="4070721" y="2841882"/>
                  <a:pt x="4019277" y="2802013"/>
                  <a:pt x="3967191" y="2762788"/>
                </a:cubicBezTo>
                <a:cubicBezTo>
                  <a:pt x="3927966" y="2733209"/>
                  <a:pt x="3887455" y="2704914"/>
                  <a:pt x="3847588" y="2675978"/>
                </a:cubicBezTo>
                <a:cubicBezTo>
                  <a:pt x="3837941" y="2668905"/>
                  <a:pt x="3827652" y="2661189"/>
                  <a:pt x="3814150" y="2670833"/>
                </a:cubicBezTo>
                <a:cubicBezTo>
                  <a:pt x="3801931" y="2679193"/>
                  <a:pt x="3803861" y="2691412"/>
                  <a:pt x="3806433" y="2702986"/>
                </a:cubicBezTo>
                <a:cubicBezTo>
                  <a:pt x="3816078" y="2748641"/>
                  <a:pt x="3843086" y="2785294"/>
                  <a:pt x="3876524" y="2818089"/>
                </a:cubicBezTo>
                <a:cubicBezTo>
                  <a:pt x="3917034" y="2857314"/>
                  <a:pt x="3959476" y="2894611"/>
                  <a:pt x="4003201" y="2931907"/>
                </a:cubicBezTo>
                <a:cubicBezTo>
                  <a:pt x="3956261" y="2921618"/>
                  <a:pt x="3909319" y="2911330"/>
                  <a:pt x="3862377" y="2902971"/>
                </a:cubicBezTo>
                <a:cubicBezTo>
                  <a:pt x="3883596" y="2977562"/>
                  <a:pt x="3933110" y="2992353"/>
                  <a:pt x="3977480" y="3003927"/>
                </a:cubicBezTo>
                <a:cubicBezTo>
                  <a:pt x="4037283" y="3018716"/>
                  <a:pt x="4094512" y="3037365"/>
                  <a:pt x="4151101" y="3058585"/>
                </a:cubicBezTo>
                <a:cubicBezTo>
                  <a:pt x="4174892" y="3079805"/>
                  <a:pt x="4198686" y="3100383"/>
                  <a:pt x="4221834" y="3122245"/>
                </a:cubicBezTo>
                <a:cubicBezTo>
                  <a:pt x="4245627" y="3144753"/>
                  <a:pt x="4268133" y="3167259"/>
                  <a:pt x="4290640" y="3191050"/>
                </a:cubicBezTo>
                <a:cubicBezTo>
                  <a:pt x="4306715" y="3208411"/>
                  <a:pt x="4326007" y="3223203"/>
                  <a:pt x="4307359" y="3252781"/>
                </a:cubicBezTo>
                <a:cubicBezTo>
                  <a:pt x="4298999" y="3266285"/>
                  <a:pt x="4353655" y="3339593"/>
                  <a:pt x="4371019" y="3344093"/>
                </a:cubicBezTo>
                <a:cubicBezTo>
                  <a:pt x="4373591" y="3344735"/>
                  <a:pt x="4376162" y="3345380"/>
                  <a:pt x="4378091" y="3345380"/>
                </a:cubicBezTo>
                <a:cubicBezTo>
                  <a:pt x="4415390" y="3342808"/>
                  <a:pt x="4423749" y="3364671"/>
                  <a:pt x="4424390" y="3392322"/>
                </a:cubicBezTo>
                <a:cubicBezTo>
                  <a:pt x="4425034" y="3419328"/>
                  <a:pt x="4418604" y="3452766"/>
                  <a:pt x="4469403" y="3439262"/>
                </a:cubicBezTo>
                <a:cubicBezTo>
                  <a:pt x="4475190" y="3437977"/>
                  <a:pt x="4476478" y="3441834"/>
                  <a:pt x="4479048" y="3446336"/>
                </a:cubicBezTo>
                <a:cubicBezTo>
                  <a:pt x="4534350" y="3561439"/>
                  <a:pt x="4627590" y="3650178"/>
                  <a:pt x="4719544" y="3738917"/>
                </a:cubicBezTo>
                <a:cubicBezTo>
                  <a:pt x="4724691" y="3743419"/>
                  <a:pt x="4729833" y="3747920"/>
                  <a:pt x="4734977" y="3752421"/>
                </a:cubicBezTo>
                <a:cubicBezTo>
                  <a:pt x="4638523" y="3729915"/>
                  <a:pt x="4320218" y="3700977"/>
                  <a:pt x="4226978" y="3710624"/>
                </a:cubicBezTo>
                <a:cubicBezTo>
                  <a:pt x="4144027" y="3718984"/>
                  <a:pt x="3675254" y="3578802"/>
                  <a:pt x="3578155" y="3495850"/>
                </a:cubicBezTo>
                <a:cubicBezTo>
                  <a:pt x="3564651" y="3560796"/>
                  <a:pt x="3593587" y="3586517"/>
                  <a:pt x="3616738" y="3616098"/>
                </a:cubicBezTo>
                <a:cubicBezTo>
                  <a:pt x="3649531" y="3657895"/>
                  <a:pt x="3654676" y="3687475"/>
                  <a:pt x="3592944" y="3720913"/>
                </a:cubicBezTo>
                <a:cubicBezTo>
                  <a:pt x="3416109" y="3816082"/>
                  <a:pt x="3418038" y="3819297"/>
                  <a:pt x="3583942" y="3948546"/>
                </a:cubicBezTo>
                <a:cubicBezTo>
                  <a:pt x="3591659" y="3954335"/>
                  <a:pt x="3587800" y="3972982"/>
                  <a:pt x="3589730" y="3985844"/>
                </a:cubicBezTo>
                <a:cubicBezTo>
                  <a:pt x="3546645" y="4005135"/>
                  <a:pt x="3495846" y="3954978"/>
                  <a:pt x="3444404" y="4008992"/>
                </a:cubicBezTo>
                <a:cubicBezTo>
                  <a:pt x="3666250" y="4246272"/>
                  <a:pt x="4003845" y="4471979"/>
                  <a:pt x="4309931" y="4650101"/>
                </a:cubicBezTo>
                <a:cubicBezTo>
                  <a:pt x="4062362" y="4708617"/>
                  <a:pt x="3913819" y="4502845"/>
                  <a:pt x="3731840" y="4529209"/>
                </a:cubicBezTo>
                <a:cubicBezTo>
                  <a:pt x="3641172" y="4593512"/>
                  <a:pt x="3911247" y="4697685"/>
                  <a:pt x="3653390" y="4727908"/>
                </a:cubicBezTo>
                <a:cubicBezTo>
                  <a:pt x="3765278" y="4784495"/>
                  <a:pt x="3848230" y="4839796"/>
                  <a:pt x="3925393" y="4904742"/>
                </a:cubicBezTo>
                <a:cubicBezTo>
                  <a:pt x="4062362" y="5021132"/>
                  <a:pt x="4089368" y="5098297"/>
                  <a:pt x="4026352" y="5254555"/>
                </a:cubicBezTo>
                <a:cubicBezTo>
                  <a:pt x="3984554" y="5357440"/>
                  <a:pt x="3924108" y="5451967"/>
                  <a:pt x="3977480" y="5574787"/>
                </a:cubicBezTo>
                <a:cubicBezTo>
                  <a:pt x="4014133" y="5659024"/>
                  <a:pt x="3999986" y="5714325"/>
                  <a:pt x="3861090" y="5676385"/>
                </a:cubicBezTo>
                <a:cubicBezTo>
                  <a:pt x="3711264" y="5635875"/>
                  <a:pt x="3654676" y="5711753"/>
                  <a:pt x="3692615" y="5859008"/>
                </a:cubicBezTo>
                <a:cubicBezTo>
                  <a:pt x="3717051" y="5953535"/>
                  <a:pt x="3691328" y="5983115"/>
                  <a:pt x="3588443" y="5972183"/>
                </a:cubicBezTo>
                <a:cubicBezTo>
                  <a:pt x="3474625" y="5959965"/>
                  <a:pt x="3366596" y="5898233"/>
                  <a:pt x="3225771" y="5927814"/>
                </a:cubicBezTo>
                <a:cubicBezTo>
                  <a:pt x="3338301" y="6100148"/>
                  <a:pt x="3578798" y="6051276"/>
                  <a:pt x="3709977" y="6215251"/>
                </a:cubicBezTo>
                <a:cubicBezTo>
                  <a:pt x="3553719" y="6215893"/>
                  <a:pt x="3434115" y="6215251"/>
                  <a:pt x="3318367" y="6179240"/>
                </a:cubicBezTo>
                <a:cubicBezTo>
                  <a:pt x="3270140" y="6164451"/>
                  <a:pt x="3217411" y="6149662"/>
                  <a:pt x="3190403" y="6199174"/>
                </a:cubicBezTo>
                <a:cubicBezTo>
                  <a:pt x="3158252" y="6258978"/>
                  <a:pt x="3223841" y="6281484"/>
                  <a:pt x="3263066" y="6292415"/>
                </a:cubicBezTo>
                <a:cubicBezTo>
                  <a:pt x="3373669" y="6322638"/>
                  <a:pt x="3458550" y="6394014"/>
                  <a:pt x="3550504" y="6449958"/>
                </a:cubicBezTo>
                <a:cubicBezTo>
                  <a:pt x="3726616" y="6557427"/>
                  <a:pt x="3917990" y="6649139"/>
                  <a:pt x="4077239" y="6805655"/>
                </a:cubicBezTo>
                <a:lnTo>
                  <a:pt x="4125813" y="6858000"/>
                </a:lnTo>
                <a:lnTo>
                  <a:pt x="4084568" y="6858000"/>
                </a:lnTo>
                <a:lnTo>
                  <a:pt x="3991456" y="6828025"/>
                </a:lnTo>
                <a:cubicBezTo>
                  <a:pt x="3846743" y="6771357"/>
                  <a:pt x="3719301" y="6699136"/>
                  <a:pt x="3569795" y="6680810"/>
                </a:cubicBezTo>
                <a:cubicBezTo>
                  <a:pt x="3613040" y="6726948"/>
                  <a:pt x="3659338" y="6769067"/>
                  <a:pt x="3707747" y="6808392"/>
                </a:cubicBezTo>
                <a:lnTo>
                  <a:pt x="377516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A5E151-44FB-6430-A957-37CD5273B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2878372"/>
            <a:ext cx="6400800" cy="1406070"/>
          </a:xfrm>
        </p:spPr>
        <p:txBody>
          <a:bodyPr anchor="b">
            <a:normAutofit/>
          </a:bodyPr>
          <a:lstStyle/>
          <a:p>
            <a:r>
              <a:rPr lang="uk-UA">
                <a:latin typeface="Aptos"/>
              </a:rPr>
              <a:t>Бойківщина</a:t>
            </a:r>
            <a:endParaRPr lang="uk-UA" dirty="0"/>
          </a:p>
        </p:txBody>
      </p:sp>
      <p:pic>
        <p:nvPicPr>
          <p:cNvPr id="4" name="Рисунок 3" descr="Зображення, що містить стіна, у приміщенні, раковина, меблі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C0BC6282-0945-5573-F4C1-C8AF29A6F7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745" b="-1"/>
          <a:stretch/>
        </p:blipFill>
        <p:spPr>
          <a:xfrm>
            <a:off x="7653520" y="10"/>
            <a:ext cx="4538480" cy="2624956"/>
          </a:xfrm>
          <a:custGeom>
            <a:avLst/>
            <a:gdLst/>
            <a:ahLst/>
            <a:cxnLst/>
            <a:rect l="l" t="t" r="r" b="b"/>
            <a:pathLst>
              <a:path w="4538480" h="2624966">
                <a:moveTo>
                  <a:pt x="0" y="0"/>
                </a:moveTo>
                <a:lnTo>
                  <a:pt x="4538480" y="0"/>
                </a:lnTo>
                <a:lnTo>
                  <a:pt x="4538480" y="2278570"/>
                </a:lnTo>
                <a:lnTo>
                  <a:pt x="4520384" y="2284270"/>
                </a:lnTo>
                <a:cubicBezTo>
                  <a:pt x="3945063" y="2457853"/>
                  <a:pt x="2850619" y="2701056"/>
                  <a:pt x="1497830" y="2602030"/>
                </a:cubicBezTo>
                <a:cubicBezTo>
                  <a:pt x="1428382" y="2596885"/>
                  <a:pt x="1362793" y="2593669"/>
                  <a:pt x="1295917" y="2591098"/>
                </a:cubicBezTo>
                <a:cubicBezTo>
                  <a:pt x="852222" y="2571324"/>
                  <a:pt x="414677" y="2559146"/>
                  <a:pt x="120277" y="2541000"/>
                </a:cubicBezTo>
                <a:lnTo>
                  <a:pt x="0" y="2532395"/>
                </a:lnTo>
                <a:close/>
              </a:path>
            </a:pathLst>
          </a:custGeom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644ED36-880D-8CC0-34C6-823DA374B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2999" y="4445309"/>
            <a:ext cx="6400800" cy="169309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uk-UA" sz="2000"/>
          </a:p>
          <a:p>
            <a:r>
              <a:rPr lang="uk-UA" sz="2000"/>
              <a:t>Дерев'яна архітектура, співи, одяг зі стриманими кольорами, довгими сорочками, широкими поясами, капелюхами із павичевими перами.</a:t>
            </a:r>
          </a:p>
        </p:txBody>
      </p:sp>
    </p:spTree>
    <p:extLst>
      <p:ext uri="{BB962C8B-B14F-4D97-AF65-F5344CB8AC3E}">
        <p14:creationId xmlns:p14="http://schemas.microsoft.com/office/powerpoint/2010/main" val="570260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9724451-1817-47EC-8F8A-753481527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Зображення, що містить у приміщенні, одежа, Вішалка для одягу, Модний дизайн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18C74AEB-A00E-C289-0D94-B8CB2F9990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356" r="-1" b="8104"/>
          <a:stretch/>
        </p:blipFill>
        <p:spPr>
          <a:xfrm>
            <a:off x="12" y="10"/>
            <a:ext cx="4975061" cy="6857990"/>
          </a:xfrm>
          <a:prstGeom prst="rect">
            <a:avLst/>
          </a:prstGeom>
        </p:spPr>
      </p:pic>
      <p:pic>
        <p:nvPicPr>
          <p:cNvPr id="4" name="Рисунок 3" descr="Зображення, що містить Вітрина, у приміщенні, полиця, підлог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B60DEBFA-076D-CBF1-A0CC-8E3AE63B61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636" r="-1" b="34911"/>
          <a:stretch/>
        </p:blipFill>
        <p:spPr>
          <a:xfrm>
            <a:off x="4975048" y="-1"/>
            <a:ext cx="721694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972FFF2-19E8-4ABA-8DF0-DF0BB9CA0F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4218905"/>
            <a:ext cx="11167447" cy="2089317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>
            <a:solidFill>
              <a:srgbClr val="EFEFE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03C150-9EAA-8B07-D09D-595283337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4440602"/>
            <a:ext cx="3538728" cy="1645920"/>
          </a:xfrm>
        </p:spPr>
        <p:txBody>
          <a:bodyPr>
            <a:normAutofit/>
          </a:bodyPr>
          <a:lstStyle/>
          <a:p>
            <a:r>
              <a:rPr lang="uk" sz="3200" dirty="0">
                <a:latin typeface="Arial"/>
                <a:cs typeface="Arial"/>
              </a:rPr>
              <a:t>Покуття</a:t>
            </a:r>
            <a:endParaRPr lang="uk-UA" sz="32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75D8C3-7329-47B0-9782-C66F095D7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077B7C-FE7A-4C81-92C6-F20D2AE425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3541" y="525441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1D9B9B2-4AC3-2008-D349-429669CD0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9240" y="4440602"/>
            <a:ext cx="6007608" cy="16459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uk" sz="1800">
              <a:latin typeface="Arial"/>
              <a:cs typeface="Arial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uk" sz="1800">
                <a:latin typeface="Arial"/>
                <a:cs typeface="Arial"/>
              </a:rPr>
              <a:t>Гончарство, червоно-чорна вишивка, широкі спідниці, оздоблені фартухи, головні убори — хустки або намітки.</a:t>
            </a:r>
            <a:endParaRPr lang="uk-UA" sz="1800"/>
          </a:p>
        </p:txBody>
      </p:sp>
    </p:spTree>
    <p:extLst>
      <p:ext uri="{BB962C8B-B14F-4D97-AF65-F5344CB8AC3E}">
        <p14:creationId xmlns:p14="http://schemas.microsoft.com/office/powerpoint/2010/main" val="991505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4F796-DA8E-E4E7-D5E2-2363F1D03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366" y="609600"/>
            <a:ext cx="4267200" cy="1351472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</a:pPr>
            <a:r>
              <a:rPr lang="uk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Опілля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algn="ctr"/>
            <a:endParaRPr lang="uk-UA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Рисунок 3" descr="Зображення, що містить зброя, інструмент, будівля, дерев’яний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30EBBB0D-948B-7C41-99A9-4DFB9903FD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669" r="44019"/>
          <a:stretch/>
        </p:blipFill>
        <p:spPr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C0F094B-F4AD-E96A-4C6F-88C267896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8966" y="2147357"/>
            <a:ext cx="3810000" cy="410104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uk" sz="20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Простота й елегантність: лляні сорочки, темні спідниці, кольорові запаски, численні жіночі прикраси.</a:t>
            </a:r>
            <a:endParaRPr lang="uk-UA" sz="20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Рисунок 4" descr="Зображення, що містить у приміщенні, одежа, Модель (модний дизайн), текстиль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4D1FE699-128C-DBEB-3360-6329BDB3AC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62" r="2816" b="-1"/>
          <a:stretch/>
        </p:blipFill>
        <p:spPr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05022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E0104A-3649-43E6-7209-11CD6E1FB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1938076"/>
          </a:xfrm>
        </p:spPr>
        <p:txBody>
          <a:bodyPr>
            <a:normAutofit/>
          </a:bodyPr>
          <a:lstStyle/>
          <a:p>
            <a:r>
              <a:rPr lang="uk">
                <a:latin typeface="Arial"/>
                <a:cs typeface="Arial"/>
              </a:rPr>
              <a:t>Лемківщина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F6B645F-E823-0254-44D5-6BD24EA32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482589"/>
            <a:ext cx="3816096" cy="369437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uk" sz="2000">
              <a:latin typeface="Arial"/>
              <a:cs typeface="Arial"/>
            </a:endParaRPr>
          </a:p>
          <a:p>
            <a:pPr>
              <a:spcBef>
                <a:spcPts val="0"/>
              </a:spcBef>
            </a:pPr>
            <a:r>
              <a:rPr lang="uk" sz="2000">
                <a:latin typeface="Arial"/>
                <a:cs typeface="Arial"/>
              </a:rPr>
              <a:t>Кераміка, народні костюми з геометричними орнаментами, сині та чорні спідниці, літники, хустки з китицями.</a:t>
            </a:r>
            <a:endParaRPr lang="en-US" sz="2000">
              <a:latin typeface="Arial"/>
              <a:cs typeface="Arial"/>
            </a:endParaRPr>
          </a:p>
          <a:p>
            <a:endParaRPr lang="uk-UA" sz="2000"/>
          </a:p>
        </p:txBody>
      </p:sp>
      <p:pic>
        <p:nvPicPr>
          <p:cNvPr id="5" name="Рисунок 4" descr="Зображення, що містить одежа, у приміщенні, манекен, Вітрин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2A415903-35FB-33B0-DB43-976493A0B3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5954" r="1" b="35531"/>
          <a:stretch/>
        </p:blipFill>
        <p:spPr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4" name="Рисунок 3" descr="Зображення, що містить мистецтво, у приміщенні, рама, мозаїк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CEECEBC8-8A24-C97B-AE2D-77D60159A2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317" r="-1" b="-1"/>
          <a:stretch/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8556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Місце для вмісту 8" descr="Зображення, що містить мистецтво, у приміщенні, скриня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082ADDBA-CB15-0437-BDBE-B0142D78BF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34306" r="1" b="34063"/>
          <a:stretch/>
        </p:blipFill>
        <p:spPr>
          <a:xfrm>
            <a:off x="20" y="1021"/>
            <a:ext cx="12191980" cy="685595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5D8A99-C43C-E729-9B96-BC80E81DB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6649" y="3732894"/>
            <a:ext cx="5020500" cy="237567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kern="1200" err="1">
                <a:latin typeface="+mj-lt"/>
                <a:ea typeface="+mj-ea"/>
                <a:cs typeface="+mj-cs"/>
              </a:rPr>
              <a:t>Експозиції</a:t>
            </a:r>
            <a:r>
              <a:rPr lang="en-US" sz="24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400" kern="1200" err="1">
                <a:latin typeface="+mj-lt"/>
                <a:ea typeface="+mj-ea"/>
                <a:cs typeface="+mj-cs"/>
              </a:rPr>
              <a:t>музею</a:t>
            </a:r>
            <a:endParaRPr lang="en-US" sz="2400" kern="1200">
              <a:latin typeface="+mj-lt"/>
            </a:endParaRPr>
          </a:p>
          <a:p>
            <a:r>
              <a:rPr lang="en-US" sz="2400" kern="1200" err="1">
                <a:latin typeface="+mj-lt"/>
                <a:ea typeface="+mj-ea"/>
                <a:cs typeface="+mj-cs"/>
              </a:rPr>
              <a:t>Археологічні</a:t>
            </a:r>
            <a:r>
              <a:rPr lang="en-US" sz="24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400" kern="1200" err="1">
                <a:latin typeface="+mj-lt"/>
                <a:ea typeface="+mj-ea"/>
                <a:cs typeface="+mj-cs"/>
              </a:rPr>
              <a:t>знахідки</a:t>
            </a:r>
            <a:r>
              <a:rPr lang="en-US" sz="24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400" kern="1200" err="1">
                <a:latin typeface="+mj-lt"/>
                <a:ea typeface="+mj-ea"/>
                <a:cs typeface="+mj-cs"/>
              </a:rPr>
              <a:t>Київської</a:t>
            </a:r>
            <a:r>
              <a:rPr lang="en-US" sz="24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400" kern="1200" err="1">
                <a:latin typeface="+mj-lt"/>
                <a:ea typeface="+mj-ea"/>
                <a:cs typeface="+mj-cs"/>
              </a:rPr>
              <a:t>Русі</a:t>
            </a:r>
            <a:r>
              <a:rPr lang="en-US" sz="2400" kern="1200" dirty="0">
                <a:latin typeface="+mj-lt"/>
                <a:ea typeface="+mj-ea"/>
                <a:cs typeface="+mj-cs"/>
              </a:rPr>
              <a:t>, </a:t>
            </a:r>
            <a:r>
              <a:rPr lang="en-US" sz="2400" kern="1200" err="1">
                <a:latin typeface="+mj-lt"/>
                <a:ea typeface="+mj-ea"/>
                <a:cs typeface="+mj-cs"/>
              </a:rPr>
              <a:t>Галицько-Волинського</a:t>
            </a:r>
            <a:r>
              <a:rPr lang="en-US" sz="24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400" kern="1200" err="1">
                <a:latin typeface="+mj-lt"/>
                <a:ea typeface="+mj-ea"/>
                <a:cs typeface="+mj-cs"/>
              </a:rPr>
              <a:t>князівства</a:t>
            </a:r>
            <a:r>
              <a:rPr lang="en-US" sz="2400" kern="1200" dirty="0">
                <a:latin typeface="+mj-lt"/>
                <a:ea typeface="+mj-ea"/>
                <a:cs typeface="+mj-cs"/>
              </a:rPr>
              <a:t>, </a:t>
            </a:r>
            <a:r>
              <a:rPr lang="en-US" sz="2400" kern="1200" err="1">
                <a:latin typeface="+mj-lt"/>
                <a:ea typeface="+mj-ea"/>
                <a:cs typeface="+mj-cs"/>
              </a:rPr>
              <a:t>іконопис</a:t>
            </a:r>
            <a:r>
              <a:rPr lang="en-US" sz="2400" kern="1200" dirty="0">
                <a:latin typeface="+mj-lt"/>
                <a:ea typeface="+mj-ea"/>
                <a:cs typeface="+mj-cs"/>
              </a:rPr>
              <a:t> XVII–XIX </a:t>
            </a:r>
            <a:r>
              <a:rPr lang="en-US" sz="2400" kern="1200" err="1">
                <a:latin typeface="+mj-lt"/>
                <a:ea typeface="+mj-ea"/>
                <a:cs typeface="+mj-cs"/>
              </a:rPr>
              <a:t>століть</a:t>
            </a:r>
            <a:r>
              <a:rPr lang="en-US" sz="2400" kern="1200" dirty="0">
                <a:latin typeface="+mj-lt"/>
                <a:ea typeface="+mj-ea"/>
                <a:cs typeface="+mj-cs"/>
              </a:rPr>
              <a:t>, </a:t>
            </a:r>
            <a:r>
              <a:rPr lang="en-US" sz="2400" kern="1200" err="1">
                <a:latin typeface="+mj-lt"/>
                <a:ea typeface="+mj-ea"/>
                <a:cs typeface="+mj-cs"/>
              </a:rPr>
              <a:t>шедеври</a:t>
            </a:r>
            <a:r>
              <a:rPr lang="en-US" sz="24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400" kern="1200" err="1">
                <a:latin typeface="+mj-lt"/>
                <a:ea typeface="+mj-ea"/>
                <a:cs typeface="+mj-cs"/>
              </a:rPr>
              <a:t>народного</a:t>
            </a:r>
            <a:r>
              <a:rPr lang="en-US" sz="24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400" kern="1200" err="1">
                <a:latin typeface="+mj-lt"/>
                <a:ea typeface="+mj-ea"/>
                <a:cs typeface="+mj-cs"/>
              </a:rPr>
              <a:t>мистецтва</a:t>
            </a:r>
            <a:r>
              <a:rPr lang="en-US" sz="2400" kern="1200" dirty="0">
                <a:latin typeface="+mj-lt"/>
                <a:ea typeface="+mj-ea"/>
                <a:cs typeface="+mj-cs"/>
              </a:rPr>
              <a:t>.</a:t>
            </a:r>
            <a:endParaRPr lang="en-US" sz="2400" kern="1200" dirty="0">
              <a:latin typeface="+mj-lt"/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AEECF78C-1048-456C-88A0-441412321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" y="292608"/>
            <a:ext cx="1762956" cy="3182112"/>
          </a:xfrm>
          <a:custGeom>
            <a:avLst/>
            <a:gdLst>
              <a:gd name="connsiteX0" fmla="*/ 171900 w 1762956"/>
              <a:gd name="connsiteY0" fmla="*/ 0 h 3182112"/>
              <a:gd name="connsiteX1" fmla="*/ 1762956 w 1762956"/>
              <a:gd name="connsiteY1" fmla="*/ 1591056 h 3182112"/>
              <a:gd name="connsiteX2" fmla="*/ 171900 w 1762956"/>
              <a:gd name="connsiteY2" fmla="*/ 3182112 h 3182112"/>
              <a:gd name="connsiteX3" fmla="*/ 9224 w 1762956"/>
              <a:gd name="connsiteY3" fmla="*/ 3173898 h 3182112"/>
              <a:gd name="connsiteX4" fmla="*/ 0 w 1762956"/>
              <a:gd name="connsiteY4" fmla="*/ 3172490 h 3182112"/>
              <a:gd name="connsiteX5" fmla="*/ 0 w 1762956"/>
              <a:gd name="connsiteY5" fmla="*/ 9622 h 3182112"/>
              <a:gd name="connsiteX6" fmla="*/ 9224 w 1762956"/>
              <a:gd name="connsiteY6" fmla="*/ 8215 h 3182112"/>
              <a:gd name="connsiteX7" fmla="*/ 171900 w 1762956"/>
              <a:gd name="connsiteY7" fmla="*/ 0 h 3182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62956" h="3182112">
                <a:moveTo>
                  <a:pt x="171900" y="0"/>
                </a:moveTo>
                <a:cubicBezTo>
                  <a:pt x="1050616" y="0"/>
                  <a:pt x="1762956" y="712340"/>
                  <a:pt x="1762956" y="1591056"/>
                </a:cubicBezTo>
                <a:cubicBezTo>
                  <a:pt x="1762956" y="2469772"/>
                  <a:pt x="1050616" y="3182112"/>
                  <a:pt x="171900" y="3182112"/>
                </a:cubicBezTo>
                <a:cubicBezTo>
                  <a:pt x="116980" y="3182112"/>
                  <a:pt x="62710" y="3179330"/>
                  <a:pt x="9224" y="3173898"/>
                </a:cubicBezTo>
                <a:lnTo>
                  <a:pt x="0" y="3172490"/>
                </a:lnTo>
                <a:lnTo>
                  <a:pt x="0" y="9622"/>
                </a:lnTo>
                <a:lnTo>
                  <a:pt x="9224" y="8215"/>
                </a:lnTo>
                <a:cubicBezTo>
                  <a:pt x="62710" y="2783"/>
                  <a:pt x="116980" y="0"/>
                  <a:pt x="17190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Рисунок 6" descr="Зображення, що містить стіна, скульптура, мистецтво, Різьблення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1F322015-772F-1EDB-2FE2-7011DDBACC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99" r="-4" b="-4"/>
          <a:stretch/>
        </p:blipFill>
        <p:spPr>
          <a:xfrm>
            <a:off x="-6" y="457200"/>
            <a:ext cx="1598364" cy="2852928"/>
          </a:xfrm>
          <a:custGeom>
            <a:avLst/>
            <a:gdLst/>
            <a:ahLst/>
            <a:cxnLst/>
            <a:rect l="l" t="t" r="r" b="b"/>
            <a:pathLst>
              <a:path w="1598364" h="2852928">
                <a:moveTo>
                  <a:pt x="171900" y="0"/>
                </a:moveTo>
                <a:cubicBezTo>
                  <a:pt x="959714" y="0"/>
                  <a:pt x="1598364" y="638650"/>
                  <a:pt x="1598364" y="1426464"/>
                </a:cubicBezTo>
                <a:cubicBezTo>
                  <a:pt x="1598364" y="2214278"/>
                  <a:pt x="959714" y="2852928"/>
                  <a:pt x="171900" y="2852928"/>
                </a:cubicBezTo>
                <a:cubicBezTo>
                  <a:pt x="122662" y="2852928"/>
                  <a:pt x="74006" y="2850433"/>
                  <a:pt x="26052" y="2845563"/>
                </a:cubicBezTo>
                <a:lnTo>
                  <a:pt x="0" y="2841587"/>
                </a:lnTo>
                <a:lnTo>
                  <a:pt x="0" y="11341"/>
                </a:lnTo>
                <a:lnTo>
                  <a:pt x="26052" y="7365"/>
                </a:lnTo>
                <a:cubicBezTo>
                  <a:pt x="74006" y="2495"/>
                  <a:pt x="122662" y="0"/>
                  <a:pt x="171900" y="0"/>
                </a:cubicBezTo>
                <a:close/>
              </a:path>
            </a:pathLst>
          </a:cu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F4C8155D-EBB3-4B50-B945-2D47A2C5C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78307" y="292608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Місце для вмісту 3" descr="Зображення, що містить музей, статуя, у приміщенні, броня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B3F5E160-02CB-1857-410A-23FADD2D78E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144" r="3" b="36607"/>
          <a:stretch/>
        </p:blipFill>
        <p:spPr>
          <a:xfrm>
            <a:off x="2142899" y="457200"/>
            <a:ext cx="2852928" cy="2852928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sp>
        <p:nvSpPr>
          <p:cNvPr id="46" name="Oval 45">
            <a:extLst>
              <a:ext uri="{FF2B5EF4-FFF2-40B4-BE49-F238E27FC236}">
                <a16:creationId xmlns:a16="http://schemas.microsoft.com/office/drawing/2014/main" id="{EE99A833-6C48-4919-98F7-4D15C7369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75776" y="292608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Рисунок 7" descr="Зображення, що містить текст, почерк, книга, у приміщенні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C4AA156F-D66B-E3CA-082C-65649E28C8B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6517" r="17234" b="3"/>
          <a:stretch/>
        </p:blipFill>
        <p:spPr>
          <a:xfrm>
            <a:off x="5540368" y="457200"/>
            <a:ext cx="2852928" cy="2852928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D10CB14B-0BB0-F377-7D59-7DB7BECC4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7904" y="4632225"/>
            <a:ext cx="5059245" cy="1492796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800" dirty="0"/>
              <a:t>   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7C1CFE70-2BD5-4661-8AF9-D097E65E7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59027" y="3385058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Рисунок 5" descr="Зображення, що містить стіна, у приміщенні, праска, метал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917E0E8A-0827-BEC6-2C5D-1325443D7B9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9393" r="34358" b="3"/>
          <a:stretch/>
        </p:blipFill>
        <p:spPr>
          <a:xfrm>
            <a:off x="7223619" y="3549650"/>
            <a:ext cx="2852928" cy="2852928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A6B4445-DDB3-4971-8FBA-4DCAF08C0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429044" y="3319690"/>
            <a:ext cx="1762956" cy="3182112"/>
          </a:xfrm>
          <a:custGeom>
            <a:avLst/>
            <a:gdLst>
              <a:gd name="connsiteX0" fmla="*/ 171900 w 1762956"/>
              <a:gd name="connsiteY0" fmla="*/ 0 h 3182112"/>
              <a:gd name="connsiteX1" fmla="*/ 1762956 w 1762956"/>
              <a:gd name="connsiteY1" fmla="*/ 1591056 h 3182112"/>
              <a:gd name="connsiteX2" fmla="*/ 171900 w 1762956"/>
              <a:gd name="connsiteY2" fmla="*/ 3182112 h 3182112"/>
              <a:gd name="connsiteX3" fmla="*/ 9224 w 1762956"/>
              <a:gd name="connsiteY3" fmla="*/ 3173898 h 3182112"/>
              <a:gd name="connsiteX4" fmla="*/ 0 w 1762956"/>
              <a:gd name="connsiteY4" fmla="*/ 3172490 h 3182112"/>
              <a:gd name="connsiteX5" fmla="*/ 0 w 1762956"/>
              <a:gd name="connsiteY5" fmla="*/ 9622 h 3182112"/>
              <a:gd name="connsiteX6" fmla="*/ 9224 w 1762956"/>
              <a:gd name="connsiteY6" fmla="*/ 8215 h 3182112"/>
              <a:gd name="connsiteX7" fmla="*/ 171900 w 1762956"/>
              <a:gd name="connsiteY7" fmla="*/ 0 h 3182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62956" h="3182112">
                <a:moveTo>
                  <a:pt x="171900" y="0"/>
                </a:moveTo>
                <a:cubicBezTo>
                  <a:pt x="1050616" y="0"/>
                  <a:pt x="1762956" y="712340"/>
                  <a:pt x="1762956" y="1591056"/>
                </a:cubicBezTo>
                <a:cubicBezTo>
                  <a:pt x="1762956" y="2469772"/>
                  <a:pt x="1050616" y="3182112"/>
                  <a:pt x="171900" y="3182112"/>
                </a:cubicBezTo>
                <a:cubicBezTo>
                  <a:pt x="116980" y="3182112"/>
                  <a:pt x="62710" y="3179330"/>
                  <a:pt x="9224" y="3173898"/>
                </a:cubicBezTo>
                <a:lnTo>
                  <a:pt x="0" y="3172490"/>
                </a:lnTo>
                <a:lnTo>
                  <a:pt x="0" y="9622"/>
                </a:lnTo>
                <a:lnTo>
                  <a:pt x="9224" y="8215"/>
                </a:lnTo>
                <a:cubicBezTo>
                  <a:pt x="62710" y="2783"/>
                  <a:pt x="116980" y="0"/>
                  <a:pt x="17190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 descr="Зображення, що містить будівля, двері, у приміщенні, одяг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36A6E3E3-F107-A61F-CE31-390FD402B13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4789" r="23697" b="3"/>
          <a:stretch/>
        </p:blipFill>
        <p:spPr>
          <a:xfrm>
            <a:off x="10593636" y="3484282"/>
            <a:ext cx="1598364" cy="2852928"/>
          </a:xfrm>
          <a:custGeom>
            <a:avLst/>
            <a:gdLst/>
            <a:ahLst/>
            <a:cxnLst/>
            <a:rect l="l" t="t" r="r" b="b"/>
            <a:pathLst>
              <a:path w="1598364" h="2852928">
                <a:moveTo>
                  <a:pt x="1426464" y="0"/>
                </a:moveTo>
                <a:cubicBezTo>
                  <a:pt x="1475702" y="0"/>
                  <a:pt x="1524358" y="2495"/>
                  <a:pt x="1572312" y="7365"/>
                </a:cubicBezTo>
                <a:lnTo>
                  <a:pt x="1598364" y="11341"/>
                </a:lnTo>
                <a:lnTo>
                  <a:pt x="1598364" y="2841587"/>
                </a:lnTo>
                <a:lnTo>
                  <a:pt x="1572312" y="2845563"/>
                </a:lnTo>
                <a:cubicBezTo>
                  <a:pt x="1524358" y="2850433"/>
                  <a:pt x="1475702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806803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6BFD8E9-9A76-4603-9D84-3A5AA9B88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486B63-A540-8E9B-CE43-1D8BB9ED5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1825" y="1641752"/>
            <a:ext cx="4391024" cy="1323439"/>
          </a:xfrm>
        </p:spPr>
        <p:txBody>
          <a:bodyPr anchor="t">
            <a:normAutofit/>
          </a:bodyPr>
          <a:lstStyle/>
          <a:p>
            <a:r>
              <a:rPr lang="uk" sz="4000">
                <a:solidFill>
                  <a:schemeClr val="bg1"/>
                </a:solidFill>
                <a:latin typeface="Arial"/>
                <a:cs typeface="Arial"/>
              </a:rPr>
              <a:t>Природничий відділ</a:t>
            </a:r>
            <a:endParaRPr lang="uk-UA" sz="4000">
              <a:solidFill>
                <a:schemeClr val="bg1"/>
              </a:solidFill>
            </a:endParaRPr>
          </a:p>
        </p:txBody>
      </p:sp>
      <p:pic>
        <p:nvPicPr>
          <p:cNvPr id="8" name="Рисунок 7" descr="Зображення, що містить ссавець, олені, роги оленя, олень північний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F6899B17-F5FE-AAF7-2424-AD25BE1C14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36490"/>
          <a:stretch/>
        </p:blipFill>
        <p:spPr>
          <a:xfrm>
            <a:off x="20" y="-7"/>
            <a:ext cx="2952729" cy="3333750"/>
          </a:xfrm>
          <a:custGeom>
            <a:avLst/>
            <a:gdLst/>
            <a:ahLst/>
            <a:cxnLst/>
            <a:rect l="l" t="t" r="r" b="b"/>
            <a:pathLst>
              <a:path w="2952749" h="3333750">
                <a:moveTo>
                  <a:pt x="0" y="0"/>
                </a:moveTo>
                <a:lnTo>
                  <a:pt x="2952749" y="0"/>
                </a:lnTo>
                <a:lnTo>
                  <a:pt x="2952749" y="3333750"/>
                </a:lnTo>
                <a:lnTo>
                  <a:pt x="0" y="3333750"/>
                </a:lnTo>
                <a:close/>
              </a:path>
            </a:pathLst>
          </a:custGeom>
        </p:spPr>
      </p:pic>
      <p:pic>
        <p:nvPicPr>
          <p:cNvPr id="4" name="Рисунок 3" descr="Зображення, що містить земля, ссавець, підлога, вазон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A2CED835-6ED4-B319-80D3-53CE52A794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474" r="-4" b="28851"/>
          <a:stretch/>
        </p:blipFill>
        <p:spPr>
          <a:xfrm>
            <a:off x="3143251" y="1"/>
            <a:ext cx="2945131" cy="3333747"/>
          </a:xfrm>
          <a:custGeom>
            <a:avLst/>
            <a:gdLst/>
            <a:ahLst/>
            <a:cxnLst/>
            <a:rect l="l" t="t" r="r" b="b"/>
            <a:pathLst>
              <a:path w="2945131" h="3333747">
                <a:moveTo>
                  <a:pt x="0" y="0"/>
                </a:moveTo>
                <a:lnTo>
                  <a:pt x="2945131" y="0"/>
                </a:lnTo>
                <a:cubicBezTo>
                  <a:pt x="2896448" y="378883"/>
                  <a:pt x="2937723" y="398992"/>
                  <a:pt x="2863851" y="1225550"/>
                </a:cubicBezTo>
                <a:cubicBezTo>
                  <a:pt x="2989885" y="1948326"/>
                  <a:pt x="2938224" y="2570625"/>
                  <a:pt x="2839411" y="3121962"/>
                </a:cubicBezTo>
                <a:lnTo>
                  <a:pt x="2798470" y="3333747"/>
                </a:lnTo>
                <a:lnTo>
                  <a:pt x="0" y="3333747"/>
                </a:lnTo>
                <a:close/>
              </a:path>
            </a:pathLst>
          </a:custGeom>
        </p:spPr>
      </p:pic>
      <p:pic>
        <p:nvPicPr>
          <p:cNvPr id="5" name="Рисунок 4" descr="Зображення, що містить ведмідь, ссавець, Ведмідь бурий, Ведмідь грізлі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AF258571-FA5E-CAF9-6B50-E6F75AFD3DC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0817" r="-2" b="25673"/>
          <a:stretch/>
        </p:blipFill>
        <p:spPr>
          <a:xfrm>
            <a:off x="20" y="3524255"/>
            <a:ext cx="2952729" cy="3333749"/>
          </a:xfrm>
          <a:custGeom>
            <a:avLst/>
            <a:gdLst/>
            <a:ahLst/>
            <a:cxnLst/>
            <a:rect l="l" t="t" r="r" b="b"/>
            <a:pathLst>
              <a:path w="2952749" h="3333749">
                <a:moveTo>
                  <a:pt x="0" y="0"/>
                </a:moveTo>
                <a:lnTo>
                  <a:pt x="2952749" y="0"/>
                </a:lnTo>
                <a:lnTo>
                  <a:pt x="2952749" y="3333749"/>
                </a:lnTo>
                <a:lnTo>
                  <a:pt x="0" y="3333749"/>
                </a:lnTo>
                <a:close/>
              </a:path>
            </a:pathLst>
          </a:custGeom>
        </p:spPr>
      </p:pic>
      <p:pic>
        <p:nvPicPr>
          <p:cNvPr id="7" name="Рисунок 6" descr="Зображення, що містить метелик, у приміщенні, Міль і метелики, стін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22E43162-0557-E78B-3200-79083C5F124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-4" b="36325"/>
          <a:stretch/>
        </p:blipFill>
        <p:spPr>
          <a:xfrm>
            <a:off x="3143249" y="3524259"/>
            <a:ext cx="2945132" cy="3333745"/>
          </a:xfrm>
          <a:custGeom>
            <a:avLst/>
            <a:gdLst/>
            <a:ahLst/>
            <a:cxnLst/>
            <a:rect l="l" t="t" r="r" b="b"/>
            <a:pathLst>
              <a:path w="2945132" h="3333745">
                <a:moveTo>
                  <a:pt x="0" y="0"/>
                </a:moveTo>
                <a:lnTo>
                  <a:pt x="2757787" y="0"/>
                </a:lnTo>
                <a:lnTo>
                  <a:pt x="2746213" y="53591"/>
                </a:lnTo>
                <a:cubicBezTo>
                  <a:pt x="2631114" y="566786"/>
                  <a:pt x="2506162" y="1017450"/>
                  <a:pt x="2501902" y="1435095"/>
                </a:cubicBezTo>
                <a:cubicBezTo>
                  <a:pt x="2503595" y="2235195"/>
                  <a:pt x="2683089" y="2546345"/>
                  <a:pt x="2945132" y="3333745"/>
                </a:cubicBezTo>
                <a:lnTo>
                  <a:pt x="0" y="3333745"/>
                </a:lnTo>
                <a:close/>
              </a:path>
            </a:pathLst>
          </a:cu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7F6F6FC6-9A5F-4E14-8105-15D94914A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70" y="544"/>
            <a:ext cx="874716" cy="6857455"/>
            <a:chOff x="5395370" y="544"/>
            <a:chExt cx="874716" cy="6857455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DCFA6DA-C89C-4BD9-A659-4E35D789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68AC5BD-C02C-4D96-813D-3C9ABB388E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6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F8B1CF1-E12B-EF26-23EE-D80A0A079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1826" y="3146400"/>
            <a:ext cx="4391024" cy="268200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uk" sz="2400">
              <a:solidFill>
                <a:schemeClr val="bg1">
                  <a:alpha val="80000"/>
                </a:schemeClr>
              </a:solidFill>
              <a:latin typeface="Arial"/>
              <a:cs typeface="Arial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uk" sz="2400">
                <a:solidFill>
                  <a:schemeClr val="bg1">
                    <a:alpha val="80000"/>
                  </a:schemeClr>
                </a:solidFill>
                <a:latin typeface="Arial"/>
                <a:cs typeface="Arial"/>
              </a:rPr>
              <a:t>Представлено флору, фауну Карпатського регіону та дикої природи Прикарпаття.</a:t>
            </a:r>
            <a:endParaRPr lang="uk-UA" sz="2400">
              <a:solidFill>
                <a:schemeClr val="bg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050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6A81E7-2A43-4366-8431-1FA7A780A2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Зображення, що містить меблі, Військова особа, стіл, армія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614C4E90-6A4A-EFC2-23E0-659573A9E6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894" b="21799"/>
          <a:stretch/>
        </p:blipFill>
        <p:spPr>
          <a:xfrm>
            <a:off x="20" y="10"/>
            <a:ext cx="5409897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09B7001-6C15-47E8-8C3B-A6EB53C98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1"/>
            <a:ext cx="6781801" cy="6857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3D7337-C310-4B2B-BE2D-98E9D6EC0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565" y="685800"/>
            <a:ext cx="5409636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3A9371-034D-120B-6614-F2CA3F04E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6000" y="1253266"/>
            <a:ext cx="4110197" cy="907199"/>
          </a:xfrm>
        </p:spPr>
        <p:txBody>
          <a:bodyPr anchor="b">
            <a:normAutofit/>
          </a:bodyPr>
          <a:lstStyle/>
          <a:p>
            <a:pPr algn="ctr"/>
            <a:r>
              <a:rPr lang="uk-UA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Висновки 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26B61C1-9CDE-3AE4-2639-31F52E7B0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6001" y="2458095"/>
            <a:ext cx="4110198" cy="307548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uk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Роль музею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pPr>
              <a:spcBef>
                <a:spcPts val="0"/>
              </a:spcBef>
            </a:pPr>
            <a:r>
              <a:rPr lang="uk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Збереження, популяризація історії та культурних традицій Прикарпаття, розвиток наукових досліджень.</a:t>
            </a:r>
            <a:endParaRPr lang="uk-UA" sz="20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endParaRPr lang="uk-UA" sz="20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1D1C37-5CDA-534A-00E3-60825BA36F21}"/>
              </a:ext>
            </a:extLst>
          </p:cNvPr>
          <p:cNvSpPr txBox="1"/>
          <p:nvPr/>
        </p:nvSpPr>
        <p:spPr>
          <a:xfrm>
            <a:off x="8611892" y="4252993"/>
            <a:ext cx="2743200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ts val="1950"/>
              </a:lnSpc>
            </a:pPr>
            <a:r>
              <a:rPr lang="uk-UA"/>
              <a:t>Символ регіону</a:t>
            </a:r>
            <a:r>
              <a:rPr lang="en-US"/>
              <a:t>​</a:t>
            </a:r>
          </a:p>
          <a:p>
            <a:pPr marL="228600" indent="-228600" algn="ctr">
              <a:lnSpc>
                <a:spcPts val="1950"/>
              </a:lnSpc>
              <a:buFont typeface=""/>
              <a:buChar char="•"/>
            </a:pPr>
            <a:r>
              <a:rPr lang="uk-UA"/>
              <a:t>Музей є важливим центром культурної спадщини та історичної пам’яті Прикарпаття.​</a:t>
            </a:r>
          </a:p>
        </p:txBody>
      </p:sp>
      <p:pic>
        <p:nvPicPr>
          <p:cNvPr id="7" name="Рисунок 6" descr="Зображення, що містить у приміщенні, Вітрина, ваза, стін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37EEDC80-BDA2-51F5-FBDB-427C099377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1" r="-459" b="13714"/>
          <a:stretch/>
        </p:blipFill>
        <p:spPr>
          <a:xfrm>
            <a:off x="6634222" y="3967000"/>
            <a:ext cx="1411733" cy="219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5003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Зображення, що містить просто неба, будівля, небо, будинок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37D6C272-5523-F0DC-17B9-6F8222E1FF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C528B9-C713-5FEC-CB00-3B61436DF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EE4C497-0F01-BAC5-851C-FA5EB42ED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4159404"/>
            <a:ext cx="9144000" cy="109839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>
                <a:solidFill>
                  <a:srgbClr val="FFFFFF"/>
                </a:solidFill>
              </a:rPr>
              <a:t>Дякую за увагу !</a:t>
            </a:r>
          </a:p>
        </p:txBody>
      </p:sp>
    </p:spTree>
    <p:extLst>
      <p:ext uri="{BB962C8B-B14F-4D97-AF65-F5344CB8AC3E}">
        <p14:creationId xmlns:p14="http://schemas.microsoft.com/office/powerpoint/2010/main" val="35138625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Широкий екран</PresentationFormat>
  <Paragraphs>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слайдів</vt:lpstr>
      </vt:variant>
      <vt:variant>
        <vt:i4>14</vt:i4>
      </vt:variant>
    </vt:vector>
  </HeadingPairs>
  <TitlesOfParts>
    <vt:vector size="16" baseType="lpstr">
      <vt:lpstr>Тема Office</vt:lpstr>
      <vt:lpstr>Simple Light</vt:lpstr>
      <vt:lpstr>Етнографічні експонати Івано-Франківського краєзнавчого музею </vt:lpstr>
      <vt:lpstr>Івано-Франківський краєзнавчий музей Заснований у 1940 році, розташований у будівлі ратуші. Є провідною культурно-освітньою установою Прикарпаття.</vt:lpstr>
      <vt:lpstr> </vt:lpstr>
      <vt:lpstr> </vt:lpstr>
      <vt:lpstr> </vt:lpstr>
      <vt:lpstr>Гуцульщина</vt:lpstr>
      <vt:lpstr>Бойківщина</vt:lpstr>
      <vt:lpstr>Покуття</vt:lpstr>
      <vt:lpstr>Опілля </vt:lpstr>
      <vt:lpstr>Лемківщина</vt:lpstr>
      <vt:lpstr>Експозиції музею Археологічні знахідки Київської Русі, Галицько-Волинського князівства, іконопис XVII–XIX століть, шедеври народного мистецтва.</vt:lpstr>
      <vt:lpstr>Природничий відділ</vt:lpstr>
      <vt:lpstr>Висновки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183</cp:revision>
  <dcterms:created xsi:type="dcterms:W3CDTF">2025-03-30T14:32:07Z</dcterms:created>
  <dcterms:modified xsi:type="dcterms:W3CDTF">2025-03-30T15:22:13Z</dcterms:modified>
</cp:coreProperties>
</file>