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E851B-9BE3-41E8-B308-E7375941D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26D8A1-B63E-46F8-8C3D-DD9344614C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830840-D1CC-48E1-8703-76784D4CC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7B4483-67D9-4F39-BFBD-F8140F1AD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85FA5B-E26F-4CFB-9125-D18B26FF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04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1A93E-2397-46AE-8F3F-E72FA2F3C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6219DE-7000-460F-9EEB-FB428B14E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9EEA41-E791-4A62-9E77-1D9359E57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8F2974-0B7D-483E-94BF-1E0DD4E10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68F796-E9EB-4D92-99EC-151E91D88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679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EE280-5F14-4705-8A3C-C0C52C81A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20293E-5A14-4D12-A1DD-F96F1975F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EA3563-A782-4352-BF69-162F65A7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BA00CB-CB0A-4A24-87D5-AC4AC58B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43645B-A8A8-4CD8-A934-A7D5AF3D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52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B1F3C-DB94-41C4-924F-A134CD03A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82538E-DC29-482F-A8B4-3D0E8BBF0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010178-7F36-4873-B2DA-76F1E7B2D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2C504F-C172-49EE-9816-6EB134C05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BF5DA4-31C2-4898-A24C-E480FC21D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6DC995-421D-4B0B-84BE-97D908A5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622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6BEE2-AE9A-44F1-AADC-32C5F2B15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FA2AB6-DD86-40F0-BB4B-CA8F2DAD2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0790F0-CAF6-46CE-BEBA-8A6FDAAEB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AD90FC-FE1B-4872-AB36-199656641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516416-DC90-408D-8C9F-3EF872D316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C86557B-539C-4391-8C0D-25F668F9E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B89F95F-6EE7-4488-A2D6-B751C3CAB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82193D-B216-41C6-ACC2-B68D4829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54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E2A6A-7E81-44F7-AF7B-7D703CAA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08F0A8C-C1D5-41AF-BD8E-66E476D73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4CFA36E-D928-4865-A292-8EBE56CC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0E84539-7568-47B0-AAD4-B4AEE940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57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C3D7443-EBFE-4735-AFF7-D0AFFEBB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7508FE-6001-4CA0-8452-6907E5E6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9DCD6E-92F0-48AB-9D62-4EA05DBF9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05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81971-3364-4BBF-93B1-0E5B863C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138E67-6CFF-43D1-9D44-3D23056C6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436559-D624-4A39-9F08-9D5843654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AA289E-EDCB-4529-BD92-2BB0A3EE0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CE6FA3-3B1B-4B42-84EB-54E1E9866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A8D152-0208-42F2-B07C-9FBA813D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37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C47FCA-1C2C-4D65-BEC1-9F4B1A38A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6A1441-170C-4C01-88F4-DCFD801688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FC198F-EBA6-4136-9EF4-DAB3E134F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F80498-CD3A-4918-A1B6-8AE5C0B86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77EC10-EBCB-4002-8A64-70F7827E2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E0EA4F-7B7F-4B06-8E1E-D12CCCB3B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90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F36879-9F13-4A9E-AC32-F777AA2E5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9E4172-3F8E-4DDA-8B2C-54ED35040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E647FB-58FF-4877-8D81-0FE70110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4A08A-5FE1-4FE0-9E32-C13E1D4E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72FE49-3B7C-4C47-96E3-E10A5214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18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73547E2-95D8-4BCA-8FC0-DBC1F3C689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60A014-A8AA-445A-85A9-110F0DCB9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C7E351-B867-4274-BE25-341CE7669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BCAD0B-7514-4BC4-AA07-F07C11ADB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EEBED5-24DC-44E2-A3E4-E78E224AF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90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C7FE7-1A56-46BE-8388-A175C339C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CA7D5D-56CF-474E-9524-F195E1033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0EBBE-5FAE-4B0B-846F-387995B50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461C0-1627-4723-B5E8-F005FD18F19D}" type="datetimeFigureOut">
              <a:rPr lang="ru-RU" smtClean="0"/>
              <a:t>пт 25.10.24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6A9325-2A1A-4F5E-83D6-D7BF76E820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03CED4-2F99-40FC-845D-26109B2AA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F7C65-1FA5-4E05-A3A3-EEDC8C2AF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24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7412C-0C26-480B-B02A-4794389477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FF6DBB-2DFD-4738-9DC3-F71E77BE7C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007A8E-6C07-4BC7-AF39-F662AC705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36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192A73-E6C7-4B4A-B920-D555F444C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C4D1A1-74B9-4FB0-B461-C7DA88E8A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A20984-EF72-49C7-B035-4B013EEBE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71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42FA6-DCED-4894-90AE-D738336B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3957CC-EADE-4045-8C79-1B60BB138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07B012-4B59-49E2-B43B-D19F003B4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35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04554-9037-4377-926F-5FBBBA80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0694F1-EFCA-42AF-A6DC-4681482A2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679CF7-6E58-4AB0-A5FE-EF3E1FA55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88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30B18-8CB6-4EF2-9099-140041A2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5B4BEB-5A92-4E6A-971F-4BFE9786D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377916-2604-4DCB-91C3-6B7B4F533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83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7A56F-55D9-4733-AC1F-012AE1759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93BC74-0D2F-49E0-A5DF-48CA823CE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8C3924-D859-421D-8518-04C7026F3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94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43809-CA88-4A02-A4DC-3AC374E63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12D0B-CFEF-465F-93E7-17509CC19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67FC82-935B-4C6F-81A9-8EBD72C1A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12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5117F-F0AA-4D0D-94D5-B301B46B7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16E8E-E5D9-4B31-BAF1-037367062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114F73-ACCB-494C-9859-36BAB8B13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15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3B5A2-1417-41F7-83D5-8C55BD168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51D04-5B32-4747-8DB5-76FA26028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7F466E-B2BA-41BC-B620-1221B0BC0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5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9EFF5A-CED4-40BF-948A-77001653A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F0AF40-9BFA-4A8A-91D5-313DB15D1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19391B-AFE2-48F0-AB7D-47B4172FD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08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E41FC-675C-4061-AAAC-7C89A055F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C91CEC-522A-4D09-A964-D78734721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0CFB4A-90F6-442A-9BCD-EA5CDF79E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43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9DE2A-4015-482F-B575-DB4164911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C98990-2B64-406B-A781-0E3D96B6B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756ACD-2412-4F0F-A6BF-AC774F6AC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25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6CA1E-502B-4292-BC50-3F069DB3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29DF3F-2339-4E72-B10A-E2836AAC5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5D4280-2FDB-4ED9-A659-D5838034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55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507EC6-1AE1-498A-AF3F-75D0EE7D3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26ED23-45CC-45E9-9535-E00B8FAE7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4DB106-DFDD-47F9-BD5A-AFEC25473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23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06A8F-B203-4568-9DDB-3B17186E2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9CB421-7A51-400D-8921-3C865BAF4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3EC6DC-8122-4EB4-8C4A-2A835E91C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87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79748A-06AB-43E3-BBD4-A3AF59C06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4B45B3-2C26-45D0-A6FB-EA0DBEEF6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93A925-5EE9-41BF-9445-7237B5828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86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4F02A0-10FD-40A8-AC3B-F8ABB1C8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0A9604-1C69-4E4C-B0E4-BAE8AEB9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3B7921-4A08-41E2-9A73-05B209934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97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771DE-96E4-468E-B4B6-0FD842291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BB1411-A02B-4889-AA16-892DF9587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AC269E-3F0D-41DC-A2DA-2ECEC959B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26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848E0-AF65-454B-94CE-4733A3B36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866ED6-EE3B-481E-92A5-34024D312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383049-FF66-4A55-9B3F-7C79B603B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65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ИРА</dc:creator>
  <cp:lastModifiedBy>ИРА</cp:lastModifiedBy>
  <cp:revision>3</cp:revision>
  <dcterms:created xsi:type="dcterms:W3CDTF">2024-10-25T19:07:23Z</dcterms:created>
  <dcterms:modified xsi:type="dcterms:W3CDTF">2024-10-25T19:12:03Z</dcterms:modified>
</cp:coreProperties>
</file>