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9" r:id="rId4"/>
    <p:sldId id="263" r:id="rId5"/>
    <p:sldId id="262" r:id="rId6"/>
    <p:sldId id="265" r:id="rId7"/>
    <p:sldId id="268" r:id="rId8"/>
    <p:sldId id="271" r:id="rId9"/>
    <p:sldId id="274" r:id="rId10"/>
    <p:sldId id="272" r:id="rId11"/>
    <p:sldId id="273" r:id="rId12"/>
    <p:sldId id="277" r:id="rId13"/>
    <p:sldId id="283" r:id="rId14"/>
    <p:sldId id="289" r:id="rId15"/>
    <p:sldId id="293" r:id="rId16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9F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5021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56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4222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84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2970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5774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969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6988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809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1635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5724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366FB-FB43-4305-8D73-7D8FF9DF4EC0}" type="datetimeFigureOut">
              <a:rPr lang="uk-UA" smtClean="0"/>
              <a:t>14.04.2024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F23F0-C2C2-4220-99C9-D9E2FB4C27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355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useumdovzhenko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useumdovzhenko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useumdovzhenko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wa8ndGjiirQ" TargetMode="External"/><Relationship Id="rId3" Type="http://schemas.openxmlformats.org/officeDocument/2006/relationships/hyperlink" Target="https://www.facebook.com/museumdovzhenko" TargetMode="External"/><Relationship Id="rId7" Type="http://schemas.openxmlformats.org/officeDocument/2006/relationships/hyperlink" Target="https://www.facebook.com/suspilne.chernihiv/videos/1517092325476111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R4mjCwVqieQ" TargetMode="External"/><Relationship Id="rId5" Type="http://schemas.openxmlformats.org/officeDocument/2006/relationships/hyperlink" Target="https://www.youtube.com/watch?v=B_6Hnoy4lY8" TargetMode="External"/><Relationship Id="rId4" Type="http://schemas.openxmlformats.org/officeDocument/2006/relationships/hyperlink" Target="https://www.youtube.com/watch?v=wOUyYNA0Cv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useumdovzhenko" TargetMode="Externa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museumdovzhenk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museumdovzhenko" TargetMode="Externa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hyperlink" Target="https://susidy.city/blogs/88704/yak-chernigivski-pravniki-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acebook.com/museumdovzhenko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Relationship Id="rId9" Type="http://schemas.openxmlformats.org/officeDocument/2006/relationships/hyperlink" Target="https://www.facebook.com/museumdovzhenko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89612" y="1661806"/>
            <a:ext cx="6096000" cy="11458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dirty="0"/>
              <a:t>СТОРІНКИ ЧАСУ: ІСТОРІЯ СОСНИЦЬКОГО </a:t>
            </a:r>
          </a:p>
          <a:p>
            <a:pPr algn="ctr">
              <a:lnSpc>
                <a:spcPct val="150000"/>
              </a:lnSpc>
            </a:pPr>
            <a:r>
              <a:rPr lang="uk-UA" b="1" dirty="0"/>
              <a:t>ЛІТЕРАТУРНО-МЕМОРІАЛЬНОГО МУЗЕЮ О. П. ДОВЖЕНКА</a:t>
            </a:r>
            <a:endParaRPr lang="uk-UA" dirty="0"/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uk-UA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6E740507-4A44-4AE1-81FB-BCE4AFD2993F}"/>
              </a:ext>
            </a:extLst>
          </p:cNvPr>
          <p:cNvSpPr/>
          <p:nvPr/>
        </p:nvSpPr>
        <p:spPr>
          <a:xfrm>
            <a:off x="5289612" y="3676997"/>
            <a:ext cx="6096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uk-UA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uk-UA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Науковий керівник: </a:t>
            </a:r>
            <a:r>
              <a:rPr lang="uk-UA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Гирич Марія Миколаївна, керівник гуртків Будинку дитячої та юнацької творчості Сосницької селищної ради, керівник гуртка «Історія України» ОКПНЗ «Чернігівська МАН» учнівської молоді</a:t>
            </a: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uk-UA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8443FA69-F8FC-4DC4-9FA7-1EF56239B107}"/>
              </a:ext>
            </a:extLst>
          </p:cNvPr>
          <p:cNvSpPr/>
          <p:nvPr/>
        </p:nvSpPr>
        <p:spPr>
          <a:xfrm>
            <a:off x="7158362" y="1099370"/>
            <a:ext cx="23585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1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МАН-ЮНІОР ДОСЛІДНИК - 2024</a:t>
            </a:r>
            <a:br>
              <a:rPr lang="uk-UA" sz="11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</a:br>
            <a:r>
              <a:rPr lang="uk-UA" sz="1100" dirty="0">
                <a:solidFill>
                  <a:schemeClr val="dk1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НОМІНАЦІЯ «ІСТОРІЯ»</a:t>
            </a:r>
            <a:br>
              <a:rPr lang="uk-UA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uk-UA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lang="uk-UA" dirty="0"/>
          </a:p>
        </p:txBody>
      </p: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FEB21EF-1E49-4C0B-863E-3501B0EFD7F8}"/>
              </a:ext>
            </a:extLst>
          </p:cNvPr>
          <p:cNvSpPr/>
          <p:nvPr/>
        </p:nvSpPr>
        <p:spPr>
          <a:xfrm>
            <a:off x="5289612" y="2760600"/>
            <a:ext cx="6096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uk-UA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Ясинська Ірина Олегівна,  </a:t>
            </a:r>
            <a:r>
              <a:rPr lang="uk-UA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вихованка Будинку дитячої та юнацької творчості Сосницької селищної Чернігівської області, учениця 8 класу Сосницької гімназії ім. О. П. Довженка, Чернігівське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територіальне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відділення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МАН, селище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Сосниця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1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Чернігівська</a:t>
            </a: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область</a:t>
            </a:r>
            <a:endParaRPr lang="uk-UA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uk-UA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327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-PC\Desktop\ММ\ман 2023\Даша\фото\IMG_20230111_11400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2" r="4131" b="7516"/>
          <a:stretch/>
        </p:blipFill>
        <p:spPr bwMode="auto">
          <a:xfrm rot="16200000">
            <a:off x="3945153" y="1506750"/>
            <a:ext cx="3840145" cy="3788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User-PC\Desktop\ММ\ман 2023\Даша\фото\IMG_20230111_105155_edit_86216549403354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9985" r="8557" b="14587"/>
          <a:stretch/>
        </p:blipFill>
        <p:spPr bwMode="auto">
          <a:xfrm>
            <a:off x="539933" y="1242146"/>
            <a:ext cx="3302590" cy="4340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" t="8000" r="5240" b="14667"/>
          <a:stretch/>
        </p:blipFill>
        <p:spPr>
          <a:xfrm>
            <a:off x="7907383" y="1242146"/>
            <a:ext cx="3779519" cy="4426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795451" y="5400488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 </a:t>
            </a:r>
          </a:p>
          <a:p>
            <a:pPr algn="ctr">
              <a:spcAft>
                <a:spcPts val="0"/>
              </a:spcAft>
            </a:pPr>
            <a:r>
              <a:rPr lang="uk-UA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фонди Сосницького літературно-меморіального</a:t>
            </a:r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1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музею О. П. Довженка</a:t>
            </a:r>
            <a:endParaRPr lang="uk-UA" sz="1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10640" y="577277"/>
            <a:ext cx="7560147" cy="7270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Записи Максима Рильского, Олеся Гончара, Наталії Ужвій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книзі вражень</a:t>
            </a:r>
            <a:endParaRPr lang="uk-UA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47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1" r="1571" b="18183"/>
          <a:stretch/>
        </p:blipFill>
        <p:spPr>
          <a:xfrm>
            <a:off x="470845" y="723511"/>
            <a:ext cx="3964309" cy="21840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5"/>
          <a:stretch/>
        </p:blipFill>
        <p:spPr>
          <a:xfrm rot="16200000">
            <a:off x="1262844" y="2712722"/>
            <a:ext cx="2901435" cy="3659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0" r="4796"/>
          <a:stretch/>
        </p:blipFill>
        <p:spPr>
          <a:xfrm rot="16200000">
            <a:off x="9139498" y="3711626"/>
            <a:ext cx="2149361" cy="27829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2" t="7943" r="8706"/>
          <a:stretch/>
        </p:blipFill>
        <p:spPr>
          <a:xfrm>
            <a:off x="5168321" y="355963"/>
            <a:ext cx="3425355" cy="28244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" r="2426"/>
          <a:stretch/>
        </p:blipFill>
        <p:spPr>
          <a:xfrm>
            <a:off x="9195633" y="126239"/>
            <a:ext cx="2738126" cy="37183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09840" y="6177763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000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 </a:t>
            </a:r>
          </a:p>
          <a:p>
            <a:pPr algn="ctr">
              <a:spcAft>
                <a:spcPts val="0"/>
              </a:spcAft>
            </a:pPr>
            <a:r>
              <a:rPr lang="uk-UA" sz="10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фонди Сосницького літературно-меморіального</a:t>
            </a:r>
            <a:r>
              <a:rPr lang="uk-UA" sz="1000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1000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10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музею О. П. Довженка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400595" y="35596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Відгуки відвідувачів музею</a:t>
            </a: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CBDBAB1-38BE-449D-B398-26DBB1AEC94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" t="21231" r="5127" b="34369"/>
          <a:stretch/>
        </p:blipFill>
        <p:spPr>
          <a:xfrm>
            <a:off x="4949332" y="3295688"/>
            <a:ext cx="3425355" cy="288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17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2" y="1978146"/>
            <a:ext cx="2522531" cy="336337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60245" y="5475029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</a:t>
            </a:r>
          </a:p>
          <a:p>
            <a:pPr algn="ctr"/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Сосницький літературно-меморіальний музей О. П. Довженка-офіційна сторінка </a:t>
            </a:r>
          </a:p>
          <a:p>
            <a:pPr algn="ctr"/>
            <a:r>
              <a:rPr lang="uk-UA" sz="1000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https://www.facebook.com/museumdovzhenko</a:t>
            </a:r>
            <a:endParaRPr lang="uk-UA" sz="1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523154" y="828973"/>
            <a:ext cx="25248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Виготовлення маскувальних сіток в музеї</a:t>
            </a: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9AF51A-E595-4F15-8A90-F30A1ACEF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80" y="2046708"/>
            <a:ext cx="4896483" cy="32635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5123DA3-B6EA-41D2-8BD3-1D2B6A3744E8}"/>
              </a:ext>
            </a:extLst>
          </p:cNvPr>
          <p:cNvSpPr/>
          <p:nvPr/>
        </p:nvSpPr>
        <p:spPr>
          <a:xfrm>
            <a:off x="3408245" y="958582"/>
            <a:ext cx="4365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rgbClr val="05050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Маскувальні сітки, окопні свічки, в'язані шкарпетки, сушені яблука готові для передачі нашим воїнам</a:t>
            </a: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CC69D8AC-DEA5-45B1-B184-BD1753EB3F3B}"/>
              </a:ext>
            </a:extLst>
          </p:cNvPr>
          <p:cNvSpPr/>
          <p:nvPr/>
        </p:nvSpPr>
        <p:spPr>
          <a:xfrm>
            <a:off x="8713686" y="698623"/>
            <a:ext cx="25414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Благодійний проєкт </a:t>
            </a:r>
          </a:p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«Квіти для ЗСУ»</a:t>
            </a:r>
            <a:endParaRPr lang="uk-U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186842-0557-4038-B793-03019978CD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63" y="1442224"/>
            <a:ext cx="2968947" cy="19817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B37BE5-C6ED-4AA7-AA77-1DDA37C7F6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686" y="3539606"/>
            <a:ext cx="2968947" cy="1981714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BE2639D0-38F5-4111-845D-84D8316C870F}"/>
              </a:ext>
            </a:extLst>
          </p:cNvPr>
          <p:cNvSpPr/>
          <p:nvPr/>
        </p:nvSpPr>
        <p:spPr>
          <a:xfrm>
            <a:off x="8917459" y="5659695"/>
            <a:ext cx="21339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Фото Віталія </a:t>
            </a:r>
            <a:r>
              <a:rPr lang="uk-UA" sz="11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Петрушенка</a:t>
            </a:r>
            <a:endParaRPr lang="uk-UA" sz="11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483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0903" y="1604784"/>
            <a:ext cx="23056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Фотовиставка </a:t>
            </a:r>
          </a:p>
          <a:p>
            <a:pPr algn="ctr"/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 дня вишиванки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22" y="2421723"/>
            <a:ext cx="3750538" cy="30004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32549" y="610464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000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</a:t>
            </a:r>
          </a:p>
          <a:p>
            <a:pPr algn="ctr"/>
            <a:r>
              <a:rPr lang="uk-UA" sz="1000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Сосницький літературно-меморіальний музей О. П. Довженка-офіційна сторінка </a:t>
            </a:r>
          </a:p>
          <a:p>
            <a:pPr algn="ctr"/>
            <a:r>
              <a:rPr lang="uk-UA" sz="1000" i="1" u="sng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https://www.facebook.com/museumdovzhenko</a:t>
            </a:r>
            <a:endParaRPr lang="uk-UA" sz="1000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525C4F5-7F2B-4043-8645-E7C2FC164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079" y="2487625"/>
            <a:ext cx="4006628" cy="3358747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8F779D44-FA7B-4327-AF3D-5B7C71669AB0}"/>
              </a:ext>
            </a:extLst>
          </p:cNvPr>
          <p:cNvSpPr/>
          <p:nvPr/>
        </p:nvSpPr>
        <p:spPr>
          <a:xfrm>
            <a:off x="4730859" y="1652572"/>
            <a:ext cx="3166829" cy="6635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Благодійний проєкт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</a:t>
            </a:r>
            <a:r>
              <a:rPr lang="uk-UA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Кіномагія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Кіно за </a:t>
            </a:r>
            <a:r>
              <a:rPr lang="uk-UA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донат</a:t>
            </a: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</a:t>
            </a: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D9B0A6A-AA97-455D-823A-38892AAFA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727" y="1597326"/>
            <a:ext cx="2874607" cy="4312989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B682363A-C278-412F-8695-5126B981C35E}"/>
              </a:ext>
            </a:extLst>
          </p:cNvPr>
          <p:cNvSpPr/>
          <p:nvPr/>
        </p:nvSpPr>
        <p:spPr>
          <a:xfrm>
            <a:off x="6921623" y="533360"/>
            <a:ext cx="6096000" cy="9668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Оголошення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 збір матеріалів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 весільні традиції Сосниччини</a:t>
            </a: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C5A03607-6EB0-4746-BC16-A47176E5B85B}"/>
              </a:ext>
            </a:extLst>
          </p:cNvPr>
          <p:cNvSpPr/>
          <p:nvPr/>
        </p:nvSpPr>
        <p:spPr>
          <a:xfrm>
            <a:off x="1535836" y="688257"/>
            <a:ext cx="6096000" cy="4680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Приклади діяльності музею</a:t>
            </a:r>
            <a:endParaRPr lang="uk-UA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82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704386" y="631532"/>
            <a:ext cx="6783228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Кіт Мусій – улюбленець відвідувачів музею</a:t>
            </a:r>
            <a:endParaRPr lang="uk-UA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89" y="1138015"/>
            <a:ext cx="5465603" cy="400045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4991" y="553065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</a:t>
            </a:r>
          </a:p>
          <a:p>
            <a:pPr algn="ctr"/>
            <a:r>
              <a:rPr lang="uk-UA" sz="12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2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Сосницький літературно-меморіальний музей О. П. Довженка-офіційна сторінка </a:t>
            </a:r>
          </a:p>
          <a:p>
            <a:pPr algn="ctr"/>
            <a:r>
              <a:rPr lang="uk-UA" sz="1200" i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https://www.facebook.com/museumdovzhenko</a:t>
            </a:r>
            <a:endParaRPr lang="uk-UA" sz="12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1A9FE0-191E-4F50-900C-DAEF6AB0BB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09" y="1653373"/>
            <a:ext cx="5795779" cy="3868991"/>
          </a:xfrm>
          <a:prstGeom prst="rect">
            <a:avLst/>
          </a:prstGeom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0DB84E52-6260-44C3-B32C-084719065C92}"/>
              </a:ext>
            </a:extLst>
          </p:cNvPr>
          <p:cNvSpPr/>
          <p:nvPr/>
        </p:nvSpPr>
        <p:spPr>
          <a:xfrm>
            <a:off x="8251635" y="5522364"/>
            <a:ext cx="21339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1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Фото Віталія </a:t>
            </a:r>
            <a:r>
              <a:rPr lang="uk-UA" sz="1100" b="1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Петрушенка</a:t>
            </a:r>
            <a:endParaRPr lang="uk-UA" sz="11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395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3000" r="-7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E893FE9D-9B2B-4937-BB58-0973C6CBD8CB}"/>
              </a:ext>
            </a:extLst>
          </p:cNvPr>
          <p:cNvSpPr/>
          <p:nvPr/>
        </p:nvSpPr>
        <p:spPr>
          <a:xfrm>
            <a:off x="4379133" y="294065"/>
            <a:ext cx="3599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Список використаних джерел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720F3DCF-F864-4C9D-86A8-3EC8B7A9FB6C}"/>
              </a:ext>
            </a:extLst>
          </p:cNvPr>
          <p:cNvSpPr/>
          <p:nvPr/>
        </p:nvSpPr>
        <p:spPr>
          <a:xfrm>
            <a:off x="82856" y="780845"/>
            <a:ext cx="6096000" cy="29700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Фонди Сосницького літературно-меморіального музею О. П. Довженка</a:t>
            </a:r>
            <a:endParaRPr lang="uk-UA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Протокол №38 від 29 грудня 1958 року про засідання виконавчого комітету Обласної ради трудящих.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Рішення № 1196 виконкому Обласної ради трудящих про асигнування коштів на відкриття філіалу музею О. П. Довженка при Сосницькому музеї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Наказ №1 по Сосницькому краєзнавчому музею від 15. 01. 1960 р.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Наказ №2 по Сосницькому краєзнавчому музею від 18. 01. 1960 р.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Довідка про рішення Чернігівського облвиконкому №297 від 23.12.1991р. 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Постанова від 3 вересня 2009р. №928 про занесення об’єктів культурної спадщини національного значення до Державного реєстру нерухомих пам’яток України.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Книги відгуків та вражень різних років.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Статистичне спостереження відвідувачів за рік з 1960 по 2022 рр.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Світлини експозицій та експонатів музею.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Світлини гостей музею.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Нагороди.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Буклети до ювілейних дат.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Путівники.</a:t>
            </a:r>
            <a:endParaRPr lang="uk-UA" sz="1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2FD25971-04B5-4724-85B4-EAC7FE670506}"/>
              </a:ext>
            </a:extLst>
          </p:cNvPr>
          <p:cNvSpPr/>
          <p:nvPr/>
        </p:nvSpPr>
        <p:spPr>
          <a:xfrm>
            <a:off x="6432857" y="4640649"/>
            <a:ext cx="68002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Усні свідчення</a:t>
            </a:r>
            <a:endParaRPr lang="uk-UA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37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Спогади Віри Іванівни Мироненко, 1926 р. н., смт Сосниця.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37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Спогади Діни Пономаренко (Захарченко), 1937 р. н., смт. Сосниця.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37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Спогади Литвиненка Віталія Афанасійовича, 1947 р. н. смт Сосниця.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37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Усні свідчення Петрушенко Наталії Євгенівни, 1995 р. н., смт Сосниця 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37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Усні свідчення </a:t>
            </a:r>
            <a:r>
              <a:rPr lang="uk-UA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Плитник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Оксани Миколаївни,1972 р. н., смт Сосниця.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37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Усні свідчення Супруна Віталія Володимировича, 1986 р. н., смт Сосниця.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37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Усні свідчення </a:t>
            </a:r>
            <a:r>
              <a:rPr lang="uk-UA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Ярмуш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Ольги Олександрівни, 1981 р. н., смт Сосниця</a:t>
            </a:r>
            <a:r>
              <a:rPr lang="uk-UA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uk-UA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23E024E4-743B-4FFD-A859-A627842B4F42}"/>
              </a:ext>
            </a:extLst>
          </p:cNvPr>
          <p:cNvSpPr/>
          <p:nvPr/>
        </p:nvSpPr>
        <p:spPr>
          <a:xfrm>
            <a:off x="6185864" y="619003"/>
            <a:ext cx="59232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Aft>
                <a:spcPts val="0"/>
              </a:spcAft>
            </a:pPr>
            <a:r>
              <a:rPr lang="uk-UA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Література</a:t>
            </a:r>
            <a:endParaRPr lang="uk-UA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lvl="0" indent="-2286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Журба К. Співець краси природи і людини. В Сосниці відкрито музей О. П. Довженка. Деснянська правда. 1960. 26 січня. (вирізка).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Косяненко</a:t>
            </a: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В. «Жив над синьою Десною…» Вісті Сосниччини. 2018. 10 квітня. (№ 19). С. 5.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Косяненко</a:t>
            </a: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В. Повернення додому. Вісті Сосниччини. 2014. 3 травня. (№ 18). С. 4.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Косяненко</a:t>
            </a: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В. Стежка сюди не заросте. Червоний прапор. 1960. 26 січня. (№11). С. 2.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Кузьменко О. Довженкова хата. Вісті Сосниччини. 2017. 27 травня. (№ 21). С. 4.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Кузьменко О. Довженко з нами. Вісті Сосниччини. 2014. 16 вересня. (№ 37). С. 4.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Кузьменко О. Музею О. П. Довженка – 50! Вісті Сосниччини. 2010. 22 червня. (№ 26). С. 1, 2.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Лав’юк</a:t>
            </a: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Д., </a:t>
            </a:r>
            <a:r>
              <a:rPr lang="uk-UA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Бахир</a:t>
            </a: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В., </a:t>
            </a:r>
            <a:r>
              <a:rPr lang="uk-UA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Кочурин</a:t>
            </a: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М., Макаренко В., Молчанов А. Сосницький краєзнавчий музей. Путівник. Київ: Київське обласне книжково-газетне видавництво, 1961. 100 с.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Макаренко В. …І щоразу хвилює хатина. Радянський патріот. 1990. 3 лютого. С. 3.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Плитник</a:t>
            </a: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О., Мірошниченко М. Музей О. П. Довженка – візитна картка Сосниччини. Вісті Сосниччини. 2010. 23 січня. (№ 6). С. 5.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Плитник</a:t>
            </a: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О. М. Оглядова екскурсія по музею О. П. Довженка. Сосниця, 2009. 20 с..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Сивоконь</a:t>
            </a: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О. Розширилася експозиція музею. Вісті Сосниччини. 2016. 17 вересня. (№ 38). С. 3.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Сивоконь</a:t>
            </a: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О. Творче життя музею О. П. Довженка. Вісті Сосниччини. 2016. 23 січня. (№ 4). С. 3.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хаті Олександра Довженка були гості. Час. 2014. 11 вересня. (№ 37). С. 5.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Фільми кінофестивалю «Відкрита ніч» у неділю покажуть у Сосниці. Час. 2011. 8 вересня. (№ 36). С. 3.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Шевченко В. Фестиваль кіно і мистецтва. Вісті Сосниччини. 2018. 2 червня. (№ 22). С. 3.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 startAt="14"/>
            </a:pPr>
            <a:r>
              <a:rPr lang="uk-UA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Школьний</a:t>
            </a:r>
            <a:r>
              <a:rPr lang="uk-UA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В. В., Шевченко В. Ф. З Довженкових криниць: Фотоальбом. Київ: Мистецтво,1986. 128 с.</a:t>
            </a:r>
            <a:endParaRPr lang="uk-UA" sz="1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2E8C34BB-B899-459B-9F2B-778A2BFFD2C8}"/>
              </a:ext>
            </a:extLst>
          </p:cNvPr>
          <p:cNvSpPr/>
          <p:nvPr/>
        </p:nvSpPr>
        <p:spPr>
          <a:xfrm>
            <a:off x="172720" y="3783218"/>
            <a:ext cx="592328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1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Інтернет-ресурси</a:t>
            </a:r>
            <a:endParaRPr lang="uk-UA" sz="1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lvl="0" indent="-228600" algn="just">
              <a:spcAft>
                <a:spcPts val="0"/>
              </a:spcAft>
              <a:buFont typeface="+mj-lt"/>
              <a:buAutoNum type="arabicPeriod" startAt="31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Сосницький літературно-меморіальний музей </a:t>
            </a:r>
            <a:r>
              <a:rPr lang="uk-UA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О.П.Довженка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-офіційна сторінка URL: </a:t>
            </a:r>
            <a:r>
              <a:rPr lang="uk-UA" sz="11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https://www.facebook.com/museumdovzhenko</a:t>
            </a:r>
            <a:endParaRPr lang="uk-UA" sz="11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lvl="0" indent="-228600" algn="just">
              <a:spcAft>
                <a:spcPts val="0"/>
              </a:spcAft>
              <a:buFont typeface="+mj-lt"/>
              <a:buAutoNum type="arabicPeriod" startAt="31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Сосницький літературно-меморіальний музей Олександра Довженка. Музеї Чернігівщини URL: </a:t>
            </a:r>
            <a:r>
              <a:rPr lang="uk-UA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Museums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Chernihiv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(cult.gov.ua)</a:t>
            </a:r>
          </a:p>
          <a:p>
            <a:pPr marL="228600" lvl="0" indent="-228600" algn="just">
              <a:spcAft>
                <a:spcPts val="0"/>
              </a:spcAft>
              <a:buFont typeface="+mj-lt"/>
              <a:buAutoNum type="arabicPeriod" startAt="31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І. </a:t>
            </a:r>
            <a:r>
              <a:rPr lang="uk-UA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Фаріон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 Олександра Довженка – засновника «Поетичного кіно» (Велич особистості) URL: </a:t>
            </a:r>
            <a:r>
              <a:rPr lang="uk-UA" sz="11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https://www.youtube.com/watch?v=wOUyYNA0Cvs</a:t>
            </a:r>
            <a:endParaRPr lang="uk-UA" sz="1100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8600" lvl="0" indent="-228600" algn="just">
              <a:spcAft>
                <a:spcPts val="0"/>
              </a:spcAft>
              <a:buFont typeface="+mj-lt"/>
              <a:buAutoNum type="arabicPeriod" startAt="31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Музей Довженка з висоти пташиного польоту URL:</a:t>
            </a:r>
            <a:r>
              <a:rPr lang="uk-UA" sz="11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https://www.youtube.com/watch?v=B_6Hnoy4lY8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28600" lvl="0" indent="-228600" algn="just">
              <a:spcAft>
                <a:spcPts val="0"/>
              </a:spcAft>
              <a:buFont typeface="+mj-lt"/>
              <a:buAutoNum type="arabicPeriod" startAt="31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Олександр Довженко вустами земляків URL:</a:t>
            </a:r>
            <a:r>
              <a:rPr lang="uk-UA" sz="11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https://www.youtube.com/watch?v=R4mjCwVqieQ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Мартін </a:t>
            </a:r>
            <a:r>
              <a:rPr lang="uk-UA" sz="11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Скорсезе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про кінорежисера Олександра Довженка URL: </a:t>
            </a:r>
            <a:r>
              <a:rPr lang="uk-UA" sz="11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https://www.facebook.com/suspilne.chernihiv/videos/1517092325476111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228600" lvl="0" indent="-228600" algn="just">
              <a:spcAft>
                <a:spcPts val="0"/>
              </a:spcAft>
              <a:buFont typeface="+mj-lt"/>
              <a:buAutoNum type="arabicPeriod" startAt="31"/>
            </a:pP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Капелюш-2019 смт. Сосниця URL:</a:t>
            </a:r>
            <a:r>
              <a:rPr lang="uk-UA" sz="1100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https://www.youtube.com/watch?v=wa8ndGjiirQ</a:t>
            </a:r>
            <a:r>
              <a:rPr lang="uk-UA" sz="1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4778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5CB109A6-0CE1-41B1-95B8-F2A1B0FCEB82}"/>
              </a:ext>
            </a:extLst>
          </p:cNvPr>
          <p:cNvSpPr/>
          <p:nvPr/>
        </p:nvSpPr>
        <p:spPr>
          <a:xfrm>
            <a:off x="979501" y="639237"/>
            <a:ext cx="7960311" cy="3056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 дослідження</a:t>
            </a:r>
            <a:r>
              <a:rPr lang="uk-UA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висвітлити історію літературно-меморіального музею О. П. Довженка від заснування до сьогодення.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uk-UA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Мета роботи обумовлює вирішення таких </a:t>
            </a:r>
            <a:r>
              <a:rPr lang="uk-UA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завдань:</a:t>
            </a:r>
            <a:endParaRPr lang="uk-UA" sz="13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проаналізувати джерела та літературу з обраної теми;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uk-UA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висвітлити історію заснування та етапи становлення літературно-меморіального музею О. П. Довженка в Сосниці;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розглянути відділи музею та найцікавіші експонати;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простежити діяльність музею поза екскурсіями;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встановити, які знамениті гості відвідували музей у різні роки;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uk-UA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з’ясувати напрямки діяльності музею після повномасштабного вторгнення </a:t>
            </a:r>
            <a:r>
              <a:rPr lang="uk-UA" sz="13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рф</a:t>
            </a:r>
            <a:r>
              <a:rPr lang="uk-UA" sz="13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uk-UA" sz="1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055EA-B2F0-4990-B025-CCE7F4C01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174" y="401731"/>
            <a:ext cx="2824421" cy="18798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4F8B7C-A871-46DD-8CBE-F8BAE22149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2978" r="6708" b="-853"/>
          <a:stretch/>
        </p:blipFill>
        <p:spPr>
          <a:xfrm>
            <a:off x="292964" y="3785775"/>
            <a:ext cx="2281562" cy="23414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C94F89-BED2-4F85-A8AE-25ABAED16E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4" b="6701"/>
          <a:stretch/>
        </p:blipFill>
        <p:spPr>
          <a:xfrm rot="21104508">
            <a:off x="7619445" y="2427431"/>
            <a:ext cx="2247844" cy="3001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CF0DD3-52CA-4A1C-9376-5BC54F58B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228">
            <a:off x="3669649" y="3668173"/>
            <a:ext cx="2896723" cy="231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C0A07C51-8FE9-46AB-A413-3F60B3412028}"/>
              </a:ext>
            </a:extLst>
          </p:cNvPr>
          <p:cNvSpPr/>
          <p:nvPr/>
        </p:nvSpPr>
        <p:spPr>
          <a:xfrm>
            <a:off x="6096000" y="5573230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</a:t>
            </a:r>
          </a:p>
          <a:p>
            <a:pPr algn="ctr"/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Сосницький літературно-меморіальний музей О. П. Довженка-офіційна сторінка </a:t>
            </a:r>
            <a:r>
              <a:rPr lang="uk-UA" sz="1000" i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https://www.facebook.com/museumdovzhenko</a:t>
            </a:r>
            <a:endParaRPr lang="uk-UA" sz="1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42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7457">
            <a:off x="6350092" y="2221782"/>
            <a:ext cx="5260915" cy="3575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3520">
            <a:off x="878801" y="1537638"/>
            <a:ext cx="5012118" cy="3625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330122" y="702317"/>
            <a:ext cx="5287921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Зовнішній вигляд музею, 60-ті рр. ХХ ст.</a:t>
            </a:r>
            <a:endParaRPr lang="uk-UA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8552" y="5459774"/>
            <a:ext cx="6096000" cy="574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 </a:t>
            </a: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фонди Сосницького літературно-меморіального</a:t>
            </a:r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1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музею О. П. Довженка</a:t>
            </a:r>
            <a:endParaRPr lang="uk-UA" sz="1000" i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82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394" y="1087644"/>
            <a:ext cx="4302035" cy="4430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85" y="1009792"/>
            <a:ext cx="4128138" cy="45867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048000" y="5518640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</a:t>
            </a:r>
          </a:p>
          <a:p>
            <a:pPr algn="ctr"/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Сосницький літературно-меморіальний музей О. П. Довженка-офіційна сторінка </a:t>
            </a:r>
            <a:r>
              <a:rPr lang="uk-UA" sz="1000" i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https://www.facebook.com/museumdovzhenko</a:t>
            </a:r>
            <a:endParaRPr lang="uk-UA" sz="1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79106" y="559645"/>
            <a:ext cx="6373733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Фрагменти садиби музею Олександра Довженка</a:t>
            </a:r>
            <a:endParaRPr lang="uk-UA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314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638396" y="5901686"/>
            <a:ext cx="29370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000" b="1" dirty="0">
                <a:latin typeface="Arial" panose="020B0604020202020204" pitchFamily="34" charset="0"/>
                <a:cs typeface="Arial" panose="020B0604020202020204" pitchFamily="34" charset="0"/>
              </a:rPr>
              <a:t>Джерело: </a:t>
            </a:r>
            <a:r>
              <a:rPr lang="uk-UA" sz="1000" dirty="0">
                <a:latin typeface="Arial" panose="020B0604020202020204" pitchFamily="34" charset="0"/>
                <a:cs typeface="Arial" panose="020B0604020202020204" pitchFamily="34" charset="0"/>
              </a:rPr>
              <a:t>http://chz.org.ua/pro-ukrainsku-khatu/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053" y="3653070"/>
            <a:ext cx="3336454" cy="2237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82" y="967456"/>
            <a:ext cx="3770219" cy="2513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986726" y="562983"/>
            <a:ext cx="3844031" cy="367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Загальна кімната. Фрагменти</a:t>
            </a: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71AD96-655C-4EBD-A3A0-882491A9F7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5" y="1592770"/>
            <a:ext cx="5508691" cy="3672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кутник 7">
            <a:extLst>
              <a:ext uri="{FF2B5EF4-FFF2-40B4-BE49-F238E27FC236}">
                <a16:creationId xmlns:a16="http://schemas.microsoft.com/office/drawing/2014/main" id="{AAF35717-204A-4A35-891A-329D5480E88A}"/>
              </a:ext>
            </a:extLst>
          </p:cNvPr>
          <p:cNvSpPr/>
          <p:nvPr/>
        </p:nvSpPr>
        <p:spPr>
          <a:xfrm>
            <a:off x="975193" y="669835"/>
            <a:ext cx="4579459" cy="7661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Колиска –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один із найцінніших експонатів музею</a:t>
            </a:r>
            <a:endParaRPr lang="uk-UA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37718145-93E4-4CD8-8541-AD1D69BC9B85}"/>
              </a:ext>
            </a:extLst>
          </p:cNvPr>
          <p:cNvSpPr/>
          <p:nvPr/>
        </p:nvSpPr>
        <p:spPr>
          <a:xfrm>
            <a:off x="511493" y="5421992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</a:t>
            </a:r>
          </a:p>
          <a:p>
            <a:pPr algn="ctr"/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Сосницький літературно-меморіальний музей О. П. Довженка-офіційна сторінка </a:t>
            </a:r>
          </a:p>
          <a:p>
            <a:pPr algn="ctr"/>
            <a:r>
              <a:rPr lang="uk-UA" sz="1000" i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5"/>
              </a:rPr>
              <a:t>https://www.facebook.com/museumdovzhenko</a:t>
            </a:r>
            <a:endParaRPr lang="uk-UA" sz="1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4835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4" r="3051" b="4921"/>
          <a:stretch/>
        </p:blipFill>
        <p:spPr>
          <a:xfrm>
            <a:off x="838945" y="1999550"/>
            <a:ext cx="2928250" cy="3451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63047" y="5457063"/>
            <a:ext cx="34800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Фото Наталі Ващенко</a:t>
            </a:r>
            <a:endParaRPr lang="uk-UA" sz="10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60798" y="686369"/>
            <a:ext cx="53044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Дерев'яні цукорниця, ложка й тарілка, </a:t>
            </a:r>
          </a:p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виготовлені Семеном Довженком,</a:t>
            </a:r>
          </a:p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дідом кінорежисера</a:t>
            </a:r>
            <a:endParaRPr lang="uk-UA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9" r="11538"/>
          <a:stretch/>
        </p:blipFill>
        <p:spPr>
          <a:xfrm>
            <a:off x="3917726" y="2022553"/>
            <a:ext cx="3190614" cy="3297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30772" y="541959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Джерело: </a:t>
            </a:r>
          </a:p>
          <a:p>
            <a:pPr algn="ctr"/>
            <a:r>
              <a:rPr lang="uk-UA" sz="100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https://susidy.city/blogs/88704/yak-chernigivski-pravniki-</a:t>
            </a:r>
            <a:endParaRPr lang="uk-UA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1000" i="1" dirty="0" err="1">
                <a:latin typeface="Arial" panose="020B0604020202020204" pitchFamily="34" charset="0"/>
                <a:cs typeface="Arial" panose="020B0604020202020204" pitchFamily="34" charset="0"/>
              </a:rPr>
              <a:t>piznavali-tvorchi-grani-oleksandra-dovzhenka</a:t>
            </a:r>
            <a:r>
              <a:rPr lang="uk-UA" sz="1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D9BCF5-ED1D-445E-ABC3-20791C0C93D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r="30716" b="12492"/>
          <a:stretch/>
        </p:blipFill>
        <p:spPr>
          <a:xfrm>
            <a:off x="7871337" y="1892903"/>
            <a:ext cx="3328467" cy="3834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E635FD66-2A40-40C9-8EAC-546F17432720}"/>
              </a:ext>
            </a:extLst>
          </p:cNvPr>
          <p:cNvSpPr/>
          <p:nvPr/>
        </p:nvSpPr>
        <p:spPr>
          <a:xfrm>
            <a:off x="8296994" y="5850484"/>
            <a:ext cx="33284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000" dirty="0">
                <a:latin typeface="Arial" panose="020B0604020202020204" pitchFamily="34" charset="0"/>
                <a:cs typeface="Arial" panose="020B0604020202020204" pitchFamily="34" charset="0"/>
              </a:rPr>
              <a:t>https://www.facebook.com/museumdovzhenko/photos</a:t>
            </a:r>
          </a:p>
        </p:txBody>
      </p: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B921275E-23A7-4FCE-BEAB-4C8095F6BADA}"/>
              </a:ext>
            </a:extLst>
          </p:cNvPr>
          <p:cNvSpPr/>
          <p:nvPr/>
        </p:nvSpPr>
        <p:spPr>
          <a:xfrm>
            <a:off x="9408875" y="5690751"/>
            <a:ext cx="8290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Джерело: 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2C7B12C1-888E-479B-A756-D331751B1798}"/>
              </a:ext>
            </a:extLst>
          </p:cNvPr>
          <p:cNvSpPr/>
          <p:nvPr/>
        </p:nvSpPr>
        <p:spPr>
          <a:xfrm>
            <a:off x="6228053" y="522222"/>
            <a:ext cx="63616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«Дерево бажань» – груша-спасівка, </a:t>
            </a:r>
          </a:p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посаджена Олександром Довженком </a:t>
            </a:r>
          </a:p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разом із дідом Семеном. </a:t>
            </a:r>
          </a:p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Сьогодні відвідувачі музею </a:t>
            </a:r>
          </a:p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загадують бажання біля дерева</a:t>
            </a:r>
          </a:p>
        </p:txBody>
      </p:sp>
    </p:spTree>
    <p:extLst>
      <p:ext uri="{BB962C8B-B14F-4D97-AF65-F5344CB8AC3E}">
        <p14:creationId xmlns:p14="http://schemas.microsoft.com/office/powerpoint/2010/main" val="2364666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88" y="855473"/>
            <a:ext cx="3710475" cy="4934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93950" y="5830066"/>
            <a:ext cx="147989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Фото Ольги Ярмуш</a:t>
            </a:r>
            <a:endParaRPr lang="uk-UA" sz="10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7676" y="446163"/>
            <a:ext cx="3816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Дзеркало родини Довженків</a:t>
            </a:r>
            <a:endParaRPr lang="uk-UA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2" r="3647" b="5237"/>
          <a:stretch/>
        </p:blipFill>
        <p:spPr>
          <a:xfrm>
            <a:off x="7878755" y="815495"/>
            <a:ext cx="3131381" cy="2339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6" r="4268"/>
          <a:stretch/>
        </p:blipFill>
        <p:spPr>
          <a:xfrm>
            <a:off x="4808669" y="815495"/>
            <a:ext cx="2768309" cy="481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Музей Довженка\Фото\Експонати музею\Експонати хата\P721599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1" r="1256" b="5079"/>
          <a:stretch/>
        </p:blipFill>
        <p:spPr bwMode="auto">
          <a:xfrm>
            <a:off x="7637417" y="3154703"/>
            <a:ext cx="3788228" cy="2545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532078" y="446163"/>
            <a:ext cx="48664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Вишиті рушники в меморіальній хаті</a:t>
            </a:r>
            <a:endParaRPr lang="uk-UA" sz="20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196279" y="5553067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</a:t>
            </a:r>
          </a:p>
          <a:p>
            <a:pPr algn="ctr"/>
            <a:r>
              <a:rPr lang="uk-UA" sz="1000" b="1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Сосницький літературно-меморіальний музей О. П. Довженка-офіційна сторінка </a:t>
            </a:r>
          </a:p>
          <a:p>
            <a:pPr algn="ctr"/>
            <a:r>
              <a:rPr lang="uk-UA" sz="1000" i="1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https://www.facebook.com/museumdovzhenko</a:t>
            </a:r>
            <a:endParaRPr lang="uk-UA" sz="10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262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"/>
          <a:stretch/>
        </p:blipFill>
        <p:spPr>
          <a:xfrm>
            <a:off x="8476261" y="479519"/>
            <a:ext cx="3373888" cy="245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9182795" y="3006703"/>
            <a:ext cx="1847557" cy="275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Олесь Гончар, 1964 р.</a:t>
            </a: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C:\Users\User-PC\Desktop\ММ\ман 2023\Даша\фото\Рильськи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1" y="430301"/>
            <a:ext cx="3394476" cy="2354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08107" y="2847401"/>
            <a:ext cx="3023392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Максим Рильський (в центрі), 1960 р.</a:t>
            </a: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82099" y="268692"/>
            <a:ext cx="1692386" cy="3977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2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Гості музею</a:t>
            </a:r>
            <a:endParaRPr lang="uk-UA" sz="2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C:\Users\User-PC\Desktop\ММ\ман 2023\Даша\фото\Іванов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1" r="24753" b="5043"/>
          <a:stretch/>
        </p:blipFill>
        <p:spPr bwMode="auto">
          <a:xfrm>
            <a:off x="4369300" y="665635"/>
            <a:ext cx="3454763" cy="235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622822" y="3084326"/>
            <a:ext cx="3004156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Віктор Іванов (перший зліва), 1960 р.</a:t>
            </a:r>
            <a:endParaRPr lang="uk-UA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b="813"/>
          <a:stretch/>
        </p:blipFill>
        <p:spPr>
          <a:xfrm>
            <a:off x="624467" y="3215105"/>
            <a:ext cx="3373888" cy="2501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664548" y="5716123"/>
            <a:ext cx="3252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200" b="1" dirty="0">
                <a:latin typeface="Arial" panose="020B0604020202020204" pitchFamily="34" charset="0"/>
                <a:cs typeface="Arial" panose="020B0604020202020204" pitchFamily="34" charset="0"/>
              </a:rPr>
              <a:t>Іван Миколайчук з дружиною Марічкою </a:t>
            </a:r>
          </a:p>
          <a:p>
            <a:pPr algn="ctr"/>
            <a:r>
              <a:rPr lang="uk-UA" sz="1200" b="1" dirty="0">
                <a:latin typeface="Arial" panose="020B0604020202020204" pitchFamily="34" charset="0"/>
                <a:cs typeface="Arial" panose="020B0604020202020204" pitchFamily="34" charset="0"/>
              </a:rPr>
              <a:t>та Борислав Брондуков, 1969 р.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376" y="3394280"/>
            <a:ext cx="3489062" cy="2321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9072618" y="5756168"/>
            <a:ext cx="2181175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Іван Козловський, 1974 р. </a:t>
            </a: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5" r="9673"/>
          <a:stretch/>
        </p:blipFill>
        <p:spPr>
          <a:xfrm>
            <a:off x="4283985" y="3419236"/>
            <a:ext cx="3644630" cy="2336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5304455" y="5789715"/>
            <a:ext cx="1970284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Юлія </a:t>
            </a:r>
            <a:r>
              <a:rPr lang="uk-UA" sz="1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Солнцева</a:t>
            </a: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1976 р.</a:t>
            </a: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058300" y="6113213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000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 </a:t>
            </a:r>
          </a:p>
          <a:p>
            <a:pPr algn="ctr">
              <a:spcAft>
                <a:spcPts val="0"/>
              </a:spcAft>
            </a:pPr>
            <a:r>
              <a:rPr lang="uk-UA" sz="10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фонди Сосницького літературно-меморіального</a:t>
            </a:r>
            <a:r>
              <a:rPr lang="uk-UA" sz="1000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uk-UA" sz="1000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uk-UA" sz="10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музею О. П. Довженка</a:t>
            </a:r>
          </a:p>
        </p:txBody>
      </p:sp>
    </p:spTree>
    <p:extLst>
      <p:ext uri="{BB962C8B-B14F-4D97-AF65-F5344CB8AC3E}">
        <p14:creationId xmlns:p14="http://schemas.microsoft.com/office/powerpoint/2010/main" val="2718405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7" r="19281"/>
          <a:stretch/>
        </p:blipFill>
        <p:spPr>
          <a:xfrm>
            <a:off x="4577029" y="3423049"/>
            <a:ext cx="3265601" cy="2467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667" y="371648"/>
            <a:ext cx="3504939" cy="26287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0" t="19984" r="16328"/>
          <a:stretch/>
        </p:blipFill>
        <p:spPr>
          <a:xfrm>
            <a:off x="6096000" y="333166"/>
            <a:ext cx="1603245" cy="2747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5" t="22881" r="34997" b="7853"/>
          <a:stretch/>
        </p:blipFill>
        <p:spPr>
          <a:xfrm>
            <a:off x="4386500" y="318430"/>
            <a:ext cx="1437834" cy="2767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06" y="537248"/>
            <a:ext cx="3252426" cy="2212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6" t="-1" b="-1309"/>
          <a:stretch/>
        </p:blipFill>
        <p:spPr>
          <a:xfrm>
            <a:off x="9156247" y="3247699"/>
            <a:ext cx="2210491" cy="277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t="20046" r="27854" b="1293"/>
          <a:stretch/>
        </p:blipFill>
        <p:spPr>
          <a:xfrm>
            <a:off x="868055" y="3111112"/>
            <a:ext cx="2728669" cy="282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126377" y="6145191"/>
            <a:ext cx="6096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000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Джерело:</a:t>
            </a:r>
          </a:p>
          <a:p>
            <a:pPr algn="ctr"/>
            <a:r>
              <a:rPr lang="uk-UA" sz="1000" b="1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uk-UA" sz="1000" i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Сосницький літературно-меморіальний музей О. П. Довженка-офіційна сторінка </a:t>
            </a:r>
          </a:p>
          <a:p>
            <a:pPr algn="ctr"/>
            <a:r>
              <a:rPr lang="uk-UA" sz="1000" i="1" u="sng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9"/>
              </a:rPr>
              <a:t>https://www.facebook.com/museumdovzhenko</a:t>
            </a:r>
            <a:endParaRPr lang="uk-UA" sz="1000" i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13151" y="2778583"/>
            <a:ext cx="916148" cy="275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Іван Драч</a:t>
            </a: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76368" y="5936006"/>
            <a:ext cx="1821140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Олексій </a:t>
            </a:r>
            <a:r>
              <a:rPr lang="uk-UA" sz="1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Вертинський</a:t>
            </a: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07499" y="3139049"/>
            <a:ext cx="1779270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Лариса Кадочникова</a:t>
            </a: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94722" y="3135065"/>
            <a:ext cx="1687450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Раїса Недашківська</a:t>
            </a: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71328" y="5788423"/>
            <a:ext cx="1835632" cy="275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Ірма Вітовська-</a:t>
            </a:r>
            <a:r>
              <a:rPr lang="uk-UA" sz="1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Ванца</a:t>
            </a: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296573" y="2942670"/>
            <a:ext cx="1489126" cy="275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Руслана Писанка</a:t>
            </a: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401290" y="5936006"/>
            <a:ext cx="1720407" cy="275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uk-UA" sz="1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Тарас </a:t>
            </a:r>
            <a:r>
              <a:rPr lang="uk-UA" sz="12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Компаніченко</a:t>
            </a:r>
            <a:endParaRPr lang="uk-UA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1932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1486</Words>
  <Application>Microsoft Office PowerPoint</Application>
  <PresentationFormat>Широкий екран</PresentationFormat>
  <Paragraphs>152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User-PC</dc:creator>
  <cp:lastModifiedBy>vchas</cp:lastModifiedBy>
  <cp:revision>78</cp:revision>
  <dcterms:created xsi:type="dcterms:W3CDTF">2023-02-13T14:25:22Z</dcterms:created>
  <dcterms:modified xsi:type="dcterms:W3CDTF">2024-04-14T15:50:34Z</dcterms:modified>
</cp:coreProperties>
</file>