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70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100" d="100"/>
          <a:sy n="100" d="100"/>
        </p:scale>
        <p:origin x="-30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A898-33E0-4756-A4A7-E8CDFC45011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833C-A1E0-45C5-B4AA-DA7334BC33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A898-33E0-4756-A4A7-E8CDFC45011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833C-A1E0-45C5-B4AA-DA7334BC33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A898-33E0-4756-A4A7-E8CDFC45011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833C-A1E0-45C5-B4AA-DA7334BC33A7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A898-33E0-4756-A4A7-E8CDFC45011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833C-A1E0-45C5-B4AA-DA7334BC33A7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A898-33E0-4756-A4A7-E8CDFC45011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833C-A1E0-45C5-B4AA-DA7334BC33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A898-33E0-4756-A4A7-E8CDFC45011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833C-A1E0-45C5-B4AA-DA7334BC33A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A898-33E0-4756-A4A7-E8CDFC45011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833C-A1E0-45C5-B4AA-DA7334BC33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A898-33E0-4756-A4A7-E8CDFC45011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833C-A1E0-45C5-B4AA-DA7334BC33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A898-33E0-4756-A4A7-E8CDFC45011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833C-A1E0-45C5-B4AA-DA7334BC33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A898-33E0-4756-A4A7-E8CDFC45011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833C-A1E0-45C5-B4AA-DA7334BC33A7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A898-33E0-4756-A4A7-E8CDFC45011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833C-A1E0-45C5-B4AA-DA7334BC33A7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E06A898-33E0-4756-A4A7-E8CDFC45011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0833C-A1E0-45C5-B4AA-DA7334BC33A7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424936" cy="6336704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«Без минулого</a:t>
            </a:r>
            <a:r>
              <a:rPr lang="uk-UA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немає </a:t>
            </a:r>
            <a:r>
              <a:rPr lang="uk-UA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майбутнього»</a:t>
            </a:r>
            <a:endPara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Екскурсійний </a:t>
            </a: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маршрут історією залізничної станції «Острог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село </a:t>
            </a:r>
            <a:r>
              <a:rPr lang="uk-UA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Оженин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Науково-дослідницька </a:t>
            </a:r>
            <a:r>
              <a:rPr lang="uk-UA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робота</a:t>
            </a:r>
          </a:p>
          <a:p>
            <a:pPr algn="just"/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Ялов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ої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Уляни Олексіївни</a:t>
            </a:r>
            <a:endParaRPr lang="uk-UA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Оженинського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ліцею </a:t>
            </a:r>
            <a:r>
              <a: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</a:p>
          <a:p>
            <a:pPr algn="just"/>
            <a:r>
              <a: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учениці </a:t>
            </a:r>
            <a:r>
              <a: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класу</a:t>
            </a:r>
          </a:p>
          <a:p>
            <a:pPr algn="just"/>
            <a:r>
              <a: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Національний центр</a:t>
            </a:r>
          </a:p>
          <a:p>
            <a:pPr algn="just"/>
            <a:r>
              <a: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Мала академія наук України»</a:t>
            </a:r>
          </a:p>
          <a:p>
            <a:pPr algn="just"/>
            <a:r>
              <a: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номінацією «Історик-Юніор»</a:t>
            </a:r>
          </a:p>
          <a:p>
            <a:pPr algn="just"/>
            <a:r>
              <a: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Рівненська область </a:t>
            </a:r>
          </a:p>
          <a:p>
            <a:pPr algn="just"/>
            <a:r>
              <a: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Рівненський район</a:t>
            </a:r>
          </a:p>
          <a:p>
            <a:pPr algn="just"/>
            <a:r>
              <a: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uk-UA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Оженин</a:t>
            </a:r>
            <a:endParaRPr lang="uk-UA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 </a:t>
            </a:r>
            <a:r>
              <a:rPr lang="uk-UA" sz="15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проєкту</a:t>
            </a:r>
            <a:endParaRPr lang="uk-UA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Ковальчук </a:t>
            </a:r>
            <a:r>
              <a:rPr lang="uk-UA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Катерина </a:t>
            </a:r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Анатоліївна</a:t>
            </a:r>
            <a:endParaRPr lang="uk-UA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79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3" cy="6264696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	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Отож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змінивши план, він,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Голіков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допустив ряд грубих помилок, а за це отримав сувору догану від начальства. Тому й застрелився. Ця трагедія сталася безпосередньо в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Оженин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його могила знаходиться на місцевому кладовищі, де є надмогильна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дошка. </a:t>
            </a:r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6146" name="Picture 2" descr="C:\Users\User\Desktop\Країв\изображение_viber_2024-03-31_21-19-43-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3049330" cy="411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3" cy="6264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З 25 травня 1873 року залізниця починає діяти. Що ж до самого процесу будівництва, відомо, що всі роботи велися на досить низькому технічному 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рівні,були </a:t>
            </a:r>
            <a:r>
              <a:rPr lang="uk-UA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відсутні умови охорони праці. Для </a:t>
            </a:r>
            <a:r>
              <a:rPr lang="uk-UA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оженинців</a:t>
            </a:r>
            <a:r>
              <a:rPr lang="uk-UA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жителів </a:t>
            </a:r>
            <a:r>
              <a:rPr lang="uk-UA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навколишних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сіл це будівництво мало величезне значення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1880-х роках начальники станцій видавали поміщикам аванси під майбутні врожаї з каси залізниці і таким чином забезпечували притік зерна на станційні склади.</a:t>
            </a:r>
          </a:p>
          <a:p>
            <a:pPr marL="0" indent="0" algn="just">
              <a:buNone/>
            </a:pP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uk-UA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1890 році було 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розпочато </a:t>
            </a:r>
            <a:r>
              <a:rPr lang="uk-UA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будівництво вторинної залізниці шлях став двохколійним.</a:t>
            </a:r>
          </a:p>
          <a:p>
            <a:pPr marL="0" indent="0" algn="just">
              <a:buNone/>
            </a:pP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uk-UA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1901 році в 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uk-UA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Оженин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побудоване нове приміщення залізничного вокзалу. Це була двоповерхова дерев’яна споруда, що постала за декілька метрів від самої залізниці (таке близьке розташування було поєднано з системою управління залізницею). На першому поверсі вокзалу було розташовано залізничні каси і зал для пасажирів. На другому поверсі проживали начальник станції зі своїми сім’ями і головний майстер 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залізничного </a:t>
            </a:r>
            <a:r>
              <a:rPr lang="uk-UA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відділу. </a:t>
            </a:r>
            <a:endParaRPr lang="uk-UA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Неподалік </a:t>
            </a:r>
            <a:r>
              <a:rPr lang="uk-UA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приміщення було</a:t>
            </a:r>
          </a:p>
          <a:p>
            <a:pPr marL="0" indent="0" algn="just">
              <a:buNone/>
            </a:pP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побудоване 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багажне </a:t>
            </a:r>
            <a:r>
              <a:rPr lang="uk-UA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відділення.</a:t>
            </a:r>
          </a:p>
          <a:p>
            <a:pPr marL="0" indent="0" algn="just">
              <a:buNone/>
            </a:pP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0" indent="0" algn="just">
              <a:buNone/>
            </a:pP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Будівництво </a:t>
            </a:r>
            <a:r>
              <a:rPr lang="uk-UA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було закінчено в 1905 році.</a:t>
            </a:r>
          </a:p>
          <a:p>
            <a:pPr marL="0" indent="0" algn="just">
              <a:buNone/>
            </a:pPr>
            <a:endParaRPr lang="uk-UA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3002496" cy="191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1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3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Пасажирськими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поїздами часто на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Острожчину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прибували різні гості з Варшави. Приймали гостей польська  сім’я 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Малішкевичів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тижні здавали житло. Залізницею добиралися на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Острожчину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с.Оженин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високоповажні особи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Польщі. У с.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Оженині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Пілсудського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зустрічали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командир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Б.Левитський, староста села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Бабінський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влада села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328592" cy="364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4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3" cy="6264696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 квітня 1924 року головнокомандуючий маршал Юзеф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Пілсудський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приїхав до м. Рівного на нараду з командуючими. 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200800" cy="438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2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3" cy="626469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серпня 1924 року територія вокзалу була, як ніколи, святкова. Спеціальним поїздом прибув керівник Польської держави Юзеф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Пілсудський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звідси прямував у м. Острог, де вручив знамено Польським гарнізонам. </a:t>
            </a:r>
          </a:p>
          <a:p>
            <a:pPr marL="0" indent="0">
              <a:buNone/>
            </a:pPr>
            <a:endParaRPr lang="uk-UA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5688632" cy="451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3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669360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	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Висновок: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Дуже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добре, що на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острожчині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с.Оженині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 люди, які залюблені у свій край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вивчають і пропагують його історію. Доносять її до наступних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поколінь. Це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вже писана історія і вона  залишається на віки. Оскільки вона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 наша.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наш час «Українська залізниця» – національний перевізник пасажирів та вантажів. Вона має розгалужену мережу залізничних шляхів, загальна експлуатаційна довжина яких складає понад 22 тисячі кілометрів. Острозька дільниця належить до Південно-Західної залізниці «Укрзалізниці», у відомстві якої перебуває всього шість залізниць, майже півтори тисячі станцій, 125 основних вокзалів.</a:t>
            </a:r>
          </a:p>
          <a:p>
            <a:pPr marL="0" indent="0" algn="just">
              <a:buNone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Країв\Ojenin_kin_1970-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149080"/>
            <a:ext cx="3805791" cy="242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016777" y="5119042"/>
            <a:ext cx="646285" cy="24619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122" name="Picture 2" descr="I:\Робота МАН Ялова Уляна\photo_2024-04-13_20-50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62" y="4150497"/>
            <a:ext cx="4238229" cy="242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3" cy="6264696"/>
          </a:xfrm>
        </p:spPr>
        <p:txBody>
          <a:bodyPr/>
          <a:lstStyle/>
          <a:p>
            <a:pPr marL="0" indent="0">
              <a:buNone/>
            </a:pP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Список використаних джерел:</a:t>
            </a:r>
          </a:p>
          <a:p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ClrTx/>
              <a:buAutoNum type="arabicPeriod"/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ClrTx/>
              <a:buAutoNum type="arabicPeriod"/>
            </a:pP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Бендюк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М.М. Історія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Оженина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Бродова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Краєва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/Упорядник Микола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Бандюк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Світлана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Журик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Тетяна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Гущук.-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Острог, 2011.- 100с.;іл.</a:t>
            </a:r>
          </a:p>
          <a:p>
            <a:pPr marL="457200" indent="-457200" algn="just">
              <a:buClrTx/>
              <a:buFont typeface="Symbol" pitchFamily="18" charset="2"/>
              <a:buAutoNum type="arabicPeriod"/>
            </a:pP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Гущук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 Оповідання з історії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Оженина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Київ, 2009р.- 102 с. 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ClrTx/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Збірка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Острозькі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краєзнавчі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(Випуск 2, 2007 р., 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ст. 117-133) опубліковано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дослідження Тетяни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Гущук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«З історії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залізниці на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Острожчині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1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424936" cy="6336704"/>
          </a:xfrm>
        </p:spPr>
        <p:txBody>
          <a:bodyPr>
            <a:normAutofit/>
          </a:bodyPr>
          <a:lstStyle/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en-US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3" cy="62646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роботи: 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визначення особливості будівництва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залізничної станції Острог (с.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Оженин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та важливість її функціонування для         	   		України. 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 descr="C:\Users\User\Desktop\Країв\Ojenin_1960w-1024x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58326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2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3" cy="6264696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Завдання:</a:t>
            </a:r>
          </a:p>
          <a:p>
            <a:pPr marL="0" indent="0" algn="just">
              <a:buNone/>
            </a:pPr>
            <a:endPara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Довідатись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як, коли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ким відбувалось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будівництво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залізниці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ClrTx/>
              <a:buFontTx/>
              <a:buChar char="-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Розповісти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інженера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Голікова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який будував залізницю;</a:t>
            </a:r>
          </a:p>
          <a:p>
            <a:pPr algn="just">
              <a:buClrTx/>
              <a:buFontTx/>
              <a:buChar char="-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Показати важливість залізниці для населення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женина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прилеглих населених пунктів.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3" cy="6264696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дослідження:</a:t>
            </a: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Tx/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Залізнична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станція Острог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селі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Оженин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мапі Української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залізниці. </a:t>
            </a:r>
          </a:p>
          <a:p>
            <a:pPr marL="0" indent="0">
              <a:buNone/>
            </a:pP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Країв\osm-intl,13,50.441944444444,26.483055555556,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545465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0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3" cy="6264696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Предмет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дослідження:</a:t>
            </a:r>
          </a:p>
          <a:p>
            <a:pPr marL="0" indent="0">
              <a:buNone/>
            </a:pPr>
            <a:endPara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приїзд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перших високоповажних іноземних осіб 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Польської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держави на станцію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Острог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(с. Оженин)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становлення, функціонування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розвиток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залізниць та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залізничного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транспорту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важливою інфраструктурою не лише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нашого краю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 для всієї України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3" cy="6264696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Дана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близька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цікава для моєї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родини тим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наші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прапрародичі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жили у цьому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краї, працювали, брали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участь у будівництві залізниці  на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Острожчині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Мені відомо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 залізничником наш 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прапрадідусь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Нагорний Іван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залізниці працювала прабабуся Нагорна Надія . 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6785485" cy="433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6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Робота МАН Ялова Уляна\photo_2024-04-13_20-53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2722"/>
            <a:ext cx="3707904" cy="25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741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1866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році почалося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будівництво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Києво–Балтської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залізниці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завершилось через чотири роки.</a:t>
            </a:r>
          </a:p>
          <a:p>
            <a:pPr algn="just">
              <a:buClr>
                <a:schemeClr val="tx1"/>
              </a:buClr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далекому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1870-у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розпочалося будівництво залізничної гілки в Острозькому повіті. Тривало це будівництво три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роки і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було завершене у 1873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році як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частина великого відрізка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Рівне -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Козатин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Згідно плану будівництва цей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відрізок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залізниці мав прямувати на містечко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Гоща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Адже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Гощанський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сусідні з ним повіти  того часу були найважливішими центрами цукроваріння у Волинській області.</a:t>
            </a:r>
          </a:p>
          <a:p>
            <a:pPr algn="just">
              <a:buClrTx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якихось причин (жодне з прочитаних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мною джерел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 не називає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план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цього будівництва був змінений. Воно почало здійснюватися  за напрямком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Здолбунів –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Оженин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Шепетівка. З досліджених мною матеріалів вбачається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 зміна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маршруту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 не з кращих. </a:t>
            </a: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Tx/>
              <a:buNone/>
            </a:pP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Tx/>
              <a:buNone/>
            </a:pP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Tx/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2435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3" cy="6264696"/>
          </a:xfrm>
        </p:spPr>
        <p:txBody>
          <a:bodyPr>
            <a:normAutofit/>
          </a:bodyPr>
          <a:lstStyle/>
          <a:p>
            <a:pPr marL="0" indent="0" algn="just">
              <a:buClrTx/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Tx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Адже на ділянці залізниці Українка – Острог, саме перед селом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Оженин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було величезне «коліно». Воно являло собою поворот майже на 180 градусів</a:t>
            </a:r>
          </a:p>
          <a:p>
            <a:pPr marL="0" indent="0" algn="just">
              <a:buClrTx/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Tx/>
              <a:buNone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Tx/>
              <a:buNone/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I:\Робота МАН Ялова Уляна\photo_2024-04-13_21-04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044705" cy="384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2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3" cy="6264696"/>
          </a:xfrm>
        </p:spPr>
        <p:txBody>
          <a:bodyPr>
            <a:normAutofit fontScale="92500" lnSpcReduction="10000"/>
          </a:bodyPr>
          <a:lstStyle/>
          <a:p>
            <a:pPr algn="just">
              <a:buClrTx/>
            </a:pP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Інженер Григорій </a:t>
            </a:r>
            <a:r>
              <a:rPr lang="uk-UA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Голіков</a:t>
            </a: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пояснював це вищому начальству таким чином, що Острог з геологічної точки зору є невдалим місцем  для будівництва залізниці. За словами старожилів, місцеве панство, що мало плантації цукрових буряків та хмелю, за певну суму грошей «переконали» головного інженера в тому, що повітовий центр 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Острог </a:t>
            </a: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перебуває в економічному занепаді, а 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uk-UA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Оженин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цьому плані є вигідним об’єктом. Можливо, тому залізнична колія пройшла через 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uk-UA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Оженин</a:t>
            </a: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не Острог. Вище керівництво отримало таку мотивацію зміни планів: землі Острога з точки зору геології є малопридатними для прокладання залізниці.</a:t>
            </a:r>
          </a:p>
          <a:p>
            <a:pPr algn="just">
              <a:buClrTx/>
            </a:pP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Історія будівництва залізничної дороги в нашому краї овіяна легендами. Існує легенда, що нібито було змінено план прокладання залізничного полотна інженером Григорієм </a:t>
            </a:r>
            <a:r>
              <a:rPr lang="uk-UA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Голіковим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Від станції Кривин залізнична гілка мала бути прокладена до міста Острога. Але чомусь було змінено маршрут. Залізниця проходить за декілька кілометрів від містечка.</a:t>
            </a:r>
          </a:p>
          <a:p>
            <a:pPr algn="just">
              <a:buClrTx/>
            </a:pPr>
            <a:r>
              <a:rPr lang="uk-UA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Голіков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відповідав за здачу в експлуатацію ділянки залізниці Кривин-Здолбунів посперечався з товаришем, інженером сусідньої дільниці від Кривина до Шепетівки, що він (</a:t>
            </a:r>
            <a:r>
              <a:rPr lang="uk-UA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Голіков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першим закінчить будівництво і прозвітує про її готовність. Гарантом цієї незвичайної «дуелі» чоловіки поставили власне життя. І, судячи з фактів, Григорій </a:t>
            </a:r>
            <a:r>
              <a:rPr lang="uk-UA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Голіков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цю суперечку програв і, згідно домовленості, відповідно тогочасному духу і моралі, він стріляється.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7734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440</TotalTime>
  <Words>621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тел. 0969622305 (Djuice)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2024-03-31T17:50:00Z</dcterms:created>
  <dcterms:modified xsi:type="dcterms:W3CDTF">2024-04-13T19:56:58Z</dcterms:modified>
</cp:coreProperties>
</file>