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60" r:id="rId5"/>
    <p:sldId id="268" r:id="rId6"/>
    <p:sldId id="266" r:id="rId7"/>
    <p:sldId id="265" r:id="rId8"/>
    <p:sldId id="264" r:id="rId9"/>
    <p:sldId id="263" r:id="rId10"/>
    <p:sldId id="262" r:id="rId11"/>
    <p:sldId id="261" r:id="rId12"/>
    <p:sldId id="257" r:id="rId13"/>
    <p:sldId id="259" r:id="rId14"/>
    <p:sldId id="271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6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/>
              <a:t>Зразок тексту</a:t>
            </a:r>
          </a:p>
          <a:p>
            <a:pPr lvl="1" eaLnBrk="1" latinLnBrk="0" hangingPunct="1"/>
            <a:r>
              <a:rPr kumimoji="0" lang="uk-UA"/>
              <a:t>Другий рівень</a:t>
            </a:r>
          </a:p>
          <a:p>
            <a:pPr lvl="2" eaLnBrk="1" latinLnBrk="0" hangingPunct="1"/>
            <a:r>
              <a:rPr kumimoji="0" lang="uk-UA"/>
              <a:t>Третій рівень</a:t>
            </a:r>
          </a:p>
          <a:p>
            <a:pPr lvl="3" eaLnBrk="1" latinLnBrk="0" hangingPunct="1"/>
            <a:r>
              <a:rPr kumimoji="0" lang="uk-UA"/>
              <a:t>Четвертий рівень</a:t>
            </a:r>
          </a:p>
          <a:p>
            <a:pPr lvl="4" eaLnBrk="1" latinLnBrk="0" hangingPunct="1"/>
            <a:r>
              <a:rPr kumimoji="0" lang="uk-UA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7E5724-A00A-4DB6-870A-609FAB00617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A349D7-D5D8-41D6-B18D-9BFA18783B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925744" cy="4365104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F4D45-1908-D253-A126-CDE3F4156FE6}"/>
              </a:ext>
            </a:extLst>
          </p:cNvPr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«МАН – Юніор Дослідник»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«Історик – Юніор»</a:t>
            </a:r>
            <a:b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az-Cyrl-AZ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проєкту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ru-RU" b="1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«Дослідження релігійних пам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яток села Зубівка (Фогараш)»</a:t>
            </a:r>
            <a:endParaRPr lang="ru-RU" altLang="ru-RU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C04A0-BE8A-D922-39CC-BC06EBB3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54326"/>
            <a:ext cx="4572000" cy="5103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4D59AA-B20A-6BCF-7E27-E13F4E09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754326"/>
            <a:ext cx="4572000" cy="51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8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9997C-BFBE-3876-18D5-BA48C54706FE}"/>
              </a:ext>
            </a:extLst>
          </p:cNvPr>
          <p:cNvSpPr txBox="1"/>
          <p:nvPr/>
        </p:nvSpPr>
        <p:spPr>
          <a:xfrm>
            <a:off x="5580112" y="0"/>
            <a:ext cx="356388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напрестольні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семикінечні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Такого типу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напрестольні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плоскорізьбленням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 Формами і манерою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різьблення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повʼязані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Ясіня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Рахівського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невеликих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базою внизу.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Вірогідно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рамена,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давнішим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манера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різьблення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лицевій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розпʼяття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вирізьблено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Богородицю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Господне.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32BA98-0D49-5576-903C-ED19E90B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0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D0737-8619-5543-A38E-E173FAB20E57}"/>
              </a:ext>
            </a:extLst>
          </p:cNvPr>
          <p:cNvSpPr txBox="1"/>
          <p:nvPr/>
        </p:nvSpPr>
        <p:spPr>
          <a:xfrm>
            <a:off x="0" y="4005064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іконографії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Єсеєвого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врата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пʼятиярусного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іконостаса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архістратига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Михайла села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Єсей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опираючись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руку, з-за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пальмоподібне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дерево, а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обидва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боки химерно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переплітаються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гілочки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творячи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Листочки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медальйони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царями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виростають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чашечок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пальмет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       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натуралістичності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Фігура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Єсея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ряд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зближує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фігурою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Єсея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Шешеровичі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середина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різьблення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іконостаса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другою половиною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F7591-AAEA-0048-EF45-E89D7FF3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9832" cy="4005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D605BA-42B5-0332-EA2F-76F556734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7" y="-13793"/>
            <a:ext cx="3059833" cy="40050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00EB72-C01F-DFAA-DB61-20BFB782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0"/>
            <a:ext cx="3024334" cy="39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7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3EA3B-D7DF-B847-6F37-6795D590510D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цікавих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подвір’ї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церкви: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давньої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могилі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Токара,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поставлений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Ґеорґом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Ааутнером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дружиною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Єлизаветою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1873 р. (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по-німецьки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угорським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поставили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фоґарашці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Америки.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17161-3F7B-021B-2016-06A3A269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0328"/>
            <a:ext cx="3131839" cy="56576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918FA4-ACC2-D5DC-8CD0-2C44625E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200328"/>
            <a:ext cx="2987822" cy="56576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E94B81-44DC-3A6D-4174-E05318CD8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200326"/>
            <a:ext cx="3024334" cy="56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F3559-E093-F7E7-4A92-22AB2FEAB59B}"/>
              </a:ext>
            </a:extLst>
          </p:cNvPr>
          <p:cNvSpPr txBox="1"/>
          <p:nvPr/>
        </p:nvSpPr>
        <p:spPr>
          <a:xfrm>
            <a:off x="0" y="1997839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неділю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30 вересня 2018 року, в Свято-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Михайлівському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храмі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богослужіння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звершив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керуючий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єпархією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Високопреосвященніший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Феодор, митрополит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Владиці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співслужив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настоятель храму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протоієрей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Василь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духовенство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районного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благочиння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Нагодою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стало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освячення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престолу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храмі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богослужіння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обходу храму, Владика Феодор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оголосив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указ,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Свято-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храм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престольний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на день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молитовної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мучениць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Софії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Також Владика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відзначив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теплу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родинну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панує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храмі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прихожан,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підкресливши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велику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роль настоятеля храму о. Василя та церковного активу.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4DF97A-79B5-9F43-DFE1-4347B3D90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4256" cy="1997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BA9EA-2FED-0186-5BDD-CD465FAC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0160"/>
            <a:ext cx="3059832" cy="19978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3E10BA-9AAF-ADB6-CD72-43A4D909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860160"/>
            <a:ext cx="2771800" cy="1997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87919E-28F7-C1C9-CDCC-977134657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256" y="0"/>
            <a:ext cx="2304256" cy="19978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6B033D-E2EC-D708-1476-CBA7FEE10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0"/>
            <a:ext cx="2195736" cy="19978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A3E314-3231-E3C2-413F-E58524065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512" y="0"/>
            <a:ext cx="2339752" cy="19978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146E4A-7672-EE77-80D8-FC9B80E90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33" y="4860158"/>
            <a:ext cx="3312368" cy="19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FC6B8-8A00-C286-D410-7F7C3D1EAFFF}"/>
              </a:ext>
            </a:extLst>
          </p:cNvPr>
          <p:cNvSpPr txBox="1"/>
          <p:nvPr/>
        </p:nvSpPr>
        <p:spPr>
          <a:xfrm>
            <a:off x="0" y="0"/>
            <a:ext cx="912594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Працюючи над науково – дослідницьким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дійшли висновку, що релігія і церква завжди відігравали велику роль у формування духовності жителів села Зубівка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від часу перших поселенців до сьогодення. За історичними джерелами, відомості про церкву в Зубівці відносяться до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століття. У 1704 році Рада намісництва вирішила, що Зубівка буде філією Залужжя, а замість підупалої дерев’яної церкви на 50 осіб слід збудувати нову.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1733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соломою з одним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дзвоном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дерев’яна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стояла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одного селянина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церкви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села. Теперішня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мурована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базилічна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посвячена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1868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Грибовського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в 1863 – 1865 роках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solidFill>
                  <a:srgbClr val="2614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Дослідивши історію Свято – Михайлівської церкви, ми зрозуміли, що усі молитви нашого народу почуті. З Божою благодаттю жителям села Зубівка неодноразово вдавалося відродити церкву, це відбувалося, щоразу з новою та потужнішою силою. Віримо, що ми разом, усією сільською громадою, зможемо зберегти те, що маємо.</a:t>
            </a:r>
          </a:p>
          <a:p>
            <a:pPr algn="just"/>
            <a:r>
              <a:rPr lang="uk-UA" dirty="0">
                <a:solidFill>
                  <a:srgbClr val="2614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Науковий </a:t>
            </a:r>
            <a:r>
              <a:rPr lang="uk-UA" dirty="0" err="1">
                <a:solidFill>
                  <a:srgbClr val="2614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 першим узагальненням про історію релігійного життя села Зубівка та її духовної святині – церкви святого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архістратига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Михайла від часу заснування до сьогодення.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Практичне значення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полягає в тому, що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систематизовані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ньому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матеріали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надають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можливість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ширше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висвітлити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поставлену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проблему, 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зібрані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 можуть бути використані на краєзнавчому гуртку, 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уроках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історії України та класними керівниками на виховних годинах.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6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BA784-AA21-FB56-A884-D8B3878267F9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</a:p>
          <a:p>
            <a:pPr algn="ctr"/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Л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ітераті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Тетяна.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Невеличке село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Зубівка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замок. 2013.                         3 лютого. С. 4 – 5.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Мукачівщина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Край величної історії і значних перспектив. Фотоальбом – книга.                           За редакцією Оксани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Головчук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Стрий, 2013. 176 с.</a:t>
            </a:r>
          </a:p>
          <a:p>
            <a:pPr algn="just"/>
            <a:r>
              <a:rPr lang="uk-UA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Том ІІІ (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1946-1991). Ужгород: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Госпрозрахунковий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редакційно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видавничий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відділ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справах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преси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2003. 648 с.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Прадідівська слава [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ресурс]: база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пам'яток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Медіа-видавництво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Мислене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древо”. – URL: http://www.pslava.info/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Приймич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Іконостаси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ст.                         М.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Сирохмана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Ужгород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Карпати, 2014. 184 с., </a:t>
            </a:r>
            <a:r>
              <a:rPr lang="uk-UA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Михайло.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Будівничі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закарпатських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Ужгород: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Гаркуші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2019. 198 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Михайло. Церкви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Закарпаття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Churches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Ukraine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Zakarpattia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                      М.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"Мс", 2000. 879  с.: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Федака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Чорі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розчинився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Голос Карпат. 2019.                         14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С. 4.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Феннич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Митрополит Феодор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звершив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освячення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престолу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оновленого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храму села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Зубівка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Офіційний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сайт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Православної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Церкви. 2018, 1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жовтня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Філліпов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символіка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Мукачівського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району. Ужгород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Поліграфцентр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Ліра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2012. 88 с.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85740-5DE1-7C61-7187-45CA0FA77DF0}"/>
              </a:ext>
            </a:extLst>
          </p:cNvPr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 – дослідницький проєкт підготував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Щерба Олександр Сергійович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</a:t>
            </a:r>
            <a:r>
              <a:rPr lang="az-Cyrl-A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класу Залужанського ліцею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Мукачівської міської ради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 області,</a:t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Залужжя,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Мукачівський район,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 область</a:t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Закарпатське територіальне відділення 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 України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Мукачівська філія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  <a:b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Товт</a:t>
            </a: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 Михайлович</a:t>
            </a:r>
            <a:b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Залужанського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b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Мукачівської міської ради Закарпатської області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B6E9A0-A9EE-0605-4D21-FB1E782C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40968"/>
            <a:ext cx="2267743" cy="371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68823C-23A3-B9AD-0381-E3C604199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140968"/>
            <a:ext cx="2483766" cy="3717032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721DE113-5AC6-6245-636C-555073B3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1663"/>
            <a:ext cx="4392486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56D0-E38F-FD21-6249-2B9D500EF9E7}"/>
              </a:ext>
            </a:extLst>
          </p:cNvPr>
          <p:cNvSpPr txBox="1"/>
          <p:nvPr/>
        </p:nvSpPr>
        <p:spPr>
          <a:xfrm>
            <a:off x="0" y="476672"/>
            <a:ext cx="9144000" cy="6607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 наявні історичні джерела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охарактеризувати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дерев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 –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Михайлівської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пам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яток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односельчан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Описати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дерев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Висвітлити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архістратига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Михайла.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церковних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 –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духовної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мого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Охарактеризувати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 –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Михайлівської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Удосконалити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фотоматеріалами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D3E119-8135-7D51-C333-9AE070EC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0"/>
            <a:ext cx="3312368" cy="3501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37714A-2732-E3F8-D85C-A9987383A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3808" cy="3501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E10B34-334D-B7E4-5BF0-9823AB240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0"/>
            <a:ext cx="2987824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6E72F-4142-9EAD-1286-70B8E74F7EDA}"/>
              </a:ext>
            </a:extLst>
          </p:cNvPr>
          <p:cNvSpPr txBox="1"/>
          <p:nvPr/>
        </p:nvSpPr>
        <p:spPr>
          <a:xfrm>
            <a:off x="0" y="-53144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12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центру – міста 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Мукачева.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часто 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йменувати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село на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старий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манер – 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Фогарашем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Федір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Рубіш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1945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населених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пунктів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перекладати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російською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охрестили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Зубівкою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припускаючи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старої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угорське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слово «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фог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«зуб».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69E66-6F8B-760D-6D9C-45F8F6CA4C61}"/>
              </a:ext>
            </a:extLst>
          </p:cNvPr>
          <p:cNvSpPr txBox="1"/>
          <p:nvPr/>
        </p:nvSpPr>
        <p:spPr>
          <a:xfrm>
            <a:off x="0" y="2708920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 і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Юрій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зубами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не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фогарашами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давнину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місцині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були в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обігу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 жаль,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кого з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нинішніх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Зубівки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саморобні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збереглися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тому й довести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наразі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b="0" i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E91F4-B986-C427-4C47-25DA9AC6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9" y="1754325"/>
            <a:ext cx="3024335" cy="39789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A6F353-AA3A-DBAA-2E57-D153BDF7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754324"/>
            <a:ext cx="2555776" cy="39789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8EB6A-0896-690A-08FC-555C6DA8E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322"/>
            <a:ext cx="3563889" cy="39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FC65B-1382-93D7-DEEA-52390D8D3868}"/>
              </a:ext>
            </a:extLst>
          </p:cNvPr>
          <p:cNvSpPr txBox="1"/>
          <p:nvPr/>
        </p:nvSpPr>
        <p:spPr>
          <a:xfrm>
            <a:off x="-1" y="0"/>
            <a:ext cx="4716011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Перша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згадка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 село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датується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1550 роком. У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період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Австро-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Угорської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імперії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село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Мукачівського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округу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Березького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комітату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Береґфоґараш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(угор.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Beregfogaras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Село мало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власну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символіку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печатку з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зображенням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селянина з косою й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мотикою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руках (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зразок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печатки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Міністерством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внутрішніх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справ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Королівства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Угорщини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1904 року). За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панування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графів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Шенборнів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Фогараш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відігравав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важливу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роль,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тут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знаходилася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майорня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управа,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якою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завідували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графські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провізери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У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хроніках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села говориться,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одних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провізерів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місцеві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жителі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любили, 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просто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ненавиділи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9F67F6-DF15-DC04-70FF-291F71C2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0"/>
            <a:ext cx="4427984" cy="3501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FC49C6-F10B-26EE-30F1-5B657CD1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9120"/>
            <a:ext cx="2448260" cy="2348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C70D80-E17E-D02B-A1EF-0D86947E0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266" y="4509120"/>
            <a:ext cx="2267744" cy="2348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106E0-4AB4-C224-1F6B-35B7D14E68E2}"/>
              </a:ext>
            </a:extLst>
          </p:cNvPr>
          <p:cNvSpPr txBox="1"/>
          <p:nvPr/>
        </p:nvSpPr>
        <p:spPr>
          <a:xfrm>
            <a:off x="4716013" y="1567432"/>
            <a:ext cx="442798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>
              <a:solidFill>
                <a:srgbClr val="06060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люди проклинали Мора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Булімана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примушував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кріпаків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неділю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у свято. А того,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завинив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непослухав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прив’язував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до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стовпа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обливав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кропом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терпів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бив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шкіряним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канчуком. За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Бог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покарав.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місяць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муках помирав, а по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ночі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земля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вимітувала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гроба і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ревучи, нападав на людей.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 коло церкви, тому люди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боялися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b="0" dirty="0" err="1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b="0" dirty="0">
                <a:solidFill>
                  <a:srgbClr val="06060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0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593BF-2292-66FD-EFB6-1CE5BA7AFB4C}"/>
              </a:ext>
            </a:extLst>
          </p:cNvPr>
          <p:cNvSpPr txBox="1"/>
          <p:nvPr/>
        </p:nvSpPr>
        <p:spPr>
          <a:xfrm>
            <a:off x="0" y="5380671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1733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соломою з одним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дзвоном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початку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налічувало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греко-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Василя Рогача (1913 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дерев’яна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стояла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одного селянина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церкви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85409-B20C-1A61-97B5-5AAB1A2874AB}"/>
              </a:ext>
            </a:extLst>
          </p:cNvPr>
          <p:cNvSpPr txBox="1"/>
          <p:nvPr/>
        </p:nvSpPr>
        <p:spPr>
          <a:xfrm>
            <a:off x="0" y="0"/>
            <a:ext cx="91439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церкви, то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пригадували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колись у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Фогараші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храм,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стояв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татарів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пошкодили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розібрали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продали селу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Старе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Давидково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там вона не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Про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священиків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Михайла 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Попів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1649 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p., 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про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одним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дзвоном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в 1692 р.                     У 1704 р. Рада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намісництва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вирішила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Зубівка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філією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Залужжя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підупалої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дерев’яної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на 50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збудувати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AAB417-2243-3FBB-7203-7832F8E33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326"/>
            <a:ext cx="2843808" cy="3690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61E52C-EE12-A821-9B51-25A6753C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0" y="1754326"/>
            <a:ext cx="2843808" cy="36908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3737AA-FA66-C4C0-585E-EB78DC5ED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754326"/>
            <a:ext cx="3456380" cy="36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7E445-BB91-DDE5-353A-89EF1910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4128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997E9-0AF3-C92A-F932-CFDB66BDE371}"/>
              </a:ext>
            </a:extLst>
          </p:cNvPr>
          <p:cNvSpPr txBox="1"/>
          <p:nvPr/>
        </p:nvSpPr>
        <p:spPr>
          <a:xfrm>
            <a:off x="5724128" y="-99392"/>
            <a:ext cx="34198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Теперішня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мурована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базилічна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посвячена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1868 р. за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Олександра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рибовського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Розказують, що перший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камінь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поклав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Токар, а за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повір’ям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скоро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померти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той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справді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помер молодим.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записи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що в 1863 – 1865 роках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ECFBC-E97A-F6BB-7A5B-2C8C06F3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593926"/>
            <a:ext cx="3419872" cy="32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0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1C03C-461A-DA7B-6015-451311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8024" cy="5661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F67148-0F50-FE45-F54E-44440FC1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0"/>
            <a:ext cx="4355976" cy="566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2B6346-A7EA-D500-89AA-A334310C6E5E}"/>
              </a:ext>
            </a:extLst>
          </p:cNvPr>
          <p:cNvSpPr txBox="1"/>
          <p:nvPr/>
        </p:nvSpPr>
        <p:spPr>
          <a:xfrm>
            <a:off x="0" y="4293096"/>
            <a:ext cx="9144000" cy="2657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Чудовий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бароковий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іконостас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передали з села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Мідяниці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 жаль,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ікони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стилю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перемалювали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Збереглися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напрестольні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різьблені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різьблений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кивот та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дзвоник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причастя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Fedor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Takar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1857”.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 на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релігійну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тематику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намалював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управитель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1930-х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Стефан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Панцо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91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58200" cy="28083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A359D-47E4-5A0A-F35A-46341D89435B}"/>
              </a:ext>
            </a:extLst>
          </p:cNvPr>
          <p:cNvSpPr txBox="1"/>
          <p:nvPr/>
        </p:nvSpPr>
        <p:spPr>
          <a:xfrm>
            <a:off x="0" y="4221089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Одноярусна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каркасна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дерев’яна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дзвіниця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стоїть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західному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куті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двору. Два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відлито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1921 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p., 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– у 1923, а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по-чеськи</a:t>
            </a:r>
            <a:r>
              <a:rPr lang="ru-RU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Ulil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Oktav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Winter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zvonar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Broumove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989F0-CF2C-0E0C-EAC6-B702F3D0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088" cy="5877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CFAE5F-4711-E280-705C-9BF57BBA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0"/>
            <a:ext cx="3779912" cy="3068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7B178E-1DC3-82EE-4B91-E841C6DF9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7" y="3068960"/>
            <a:ext cx="37799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36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984</TotalTime>
  <Words>1844</Words>
  <Application>Microsoft Office PowerPoint</Application>
  <PresentationFormat>Экран (4:3)</PresentationFormat>
  <Paragraphs>83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Franklin Gothic Book</vt:lpstr>
      <vt:lpstr>Franklin Gothic Medium</vt:lpstr>
      <vt:lpstr>Roboto</vt:lpstr>
      <vt:lpstr>Times New Roman</vt:lpstr>
      <vt:lpstr>Wingdings 2</vt:lpstr>
      <vt:lpstr>Валка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Вибори до Верховної Ради УРСР в 1990 р. Декларація про державний суверенітет</dc:title>
  <dc:creator>ванга</dc:creator>
  <cp:lastModifiedBy>User</cp:lastModifiedBy>
  <cp:revision>16</cp:revision>
  <dcterms:created xsi:type="dcterms:W3CDTF">2020-08-04T12:54:18Z</dcterms:created>
  <dcterms:modified xsi:type="dcterms:W3CDTF">2024-04-21T19:44:48Z</dcterms:modified>
</cp:coreProperties>
</file>