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uain.press/blogs/borovikovskij-nezrivnyanij-majster-romantichnogo-portretu-1067112" TargetMode="External"/><Relationship Id="rId2" Type="http://schemas.openxmlformats.org/officeDocument/2006/relationships/hyperlink" Target="https://myrgorod.pl.ua/page/pro-misto/istorychni-pamjatky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" name="Рисунок 5" descr="1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4664"/>
            <a:ext cx="9263777" cy="5256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10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92696"/>
            <a:ext cx="9144000" cy="5143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24744"/>
            <a:ext cx="9144000" cy="51453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3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32656"/>
            <a:ext cx="9223940" cy="52102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4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32656"/>
            <a:ext cx="9325540" cy="523027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32656"/>
            <a:ext cx="9144000" cy="5143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9089010" cy="51125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73025" y="476672"/>
            <a:ext cx="9217025" cy="51845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8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04664"/>
            <a:ext cx="9345039" cy="52565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Список використаних джерел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uk-UA" b="1" dirty="0" smtClean="0"/>
              <a:t>1. Впорядкування </a:t>
            </a:r>
            <a:r>
              <a:rPr lang="uk-UA" b="1" dirty="0" smtClean="0"/>
              <a:t>назв та перейменування вулиць і провулків міста : Рішення Виконкому </a:t>
            </a:r>
            <a:r>
              <a:rPr lang="uk-UA" b="1" dirty="0" err="1" smtClean="0"/>
              <a:t>Миргор</a:t>
            </a:r>
            <a:r>
              <a:rPr lang="uk-UA" b="1" dirty="0" smtClean="0"/>
              <a:t>. міськради від 19.02.1992 р. № 47</a:t>
            </a:r>
          </a:p>
          <a:p>
            <a:pPr>
              <a:buNone/>
            </a:pPr>
            <a:r>
              <a:rPr lang="uk-UA" b="1" dirty="0" smtClean="0"/>
              <a:t>2. Денисенко </a:t>
            </a:r>
            <a:r>
              <a:rPr lang="uk-UA" b="1" dirty="0" smtClean="0"/>
              <a:t>В. Вшанували видатного земляка. Газета «Миргород - наш дім». 2007. 4 серп. С. 12.</a:t>
            </a:r>
            <a:endParaRPr lang="uk-UA" dirty="0" smtClean="0"/>
          </a:p>
          <a:p>
            <a:pPr>
              <a:buNone/>
            </a:pPr>
            <a:r>
              <a:rPr lang="uk-UA" b="1" dirty="0" smtClean="0"/>
              <a:t>3. Історичні </a:t>
            </a:r>
            <a:r>
              <a:rPr lang="uk-UA" b="1" dirty="0" smtClean="0"/>
              <a:t>пам'ятки. Миргородська міська рада. </a:t>
            </a:r>
            <a:r>
              <a:rPr lang="en-US" b="1" dirty="0" smtClean="0"/>
              <a:t>URL: </a:t>
            </a:r>
            <a:r>
              <a:rPr lang="en-US" b="1" dirty="0" smtClean="0">
                <a:hlinkClick r:id="rId2"/>
              </a:rPr>
              <a:t>https://myrgorod.pl.ua/page/pro-misto/istorychni-pamjatky</a:t>
            </a:r>
            <a:r>
              <a:rPr lang="en-US" b="1" dirty="0" smtClean="0"/>
              <a:t> (</a:t>
            </a:r>
            <a:r>
              <a:rPr lang="uk-UA" b="1" dirty="0" smtClean="0"/>
              <a:t>дата звернення: 01.04.2024).</a:t>
            </a:r>
            <a:endParaRPr lang="uk-UA" dirty="0" smtClean="0"/>
          </a:p>
          <a:p>
            <a:pPr>
              <a:buNone/>
            </a:pPr>
            <a:r>
              <a:rPr lang="uk-UA" b="1" dirty="0" smtClean="0"/>
              <a:t>4. Розсоха </a:t>
            </a:r>
            <a:r>
              <a:rPr lang="uk-UA" b="1" dirty="0" smtClean="0"/>
              <a:t>Л. Боровиковський і </a:t>
            </a:r>
            <a:r>
              <a:rPr lang="uk-UA" b="1" dirty="0" err="1" smtClean="0"/>
              <a:t>миргород</a:t>
            </a:r>
            <a:r>
              <a:rPr lang="uk-UA" b="1" dirty="0" smtClean="0"/>
              <a:t>. Прапор перемоги. 1982. 2 лип. С. 2.</a:t>
            </a:r>
            <a:endParaRPr lang="uk-UA" dirty="0" smtClean="0"/>
          </a:p>
          <a:p>
            <a:pPr>
              <a:buNone/>
            </a:pPr>
            <a:r>
              <a:rPr lang="uk-UA" b="1" dirty="0" smtClean="0"/>
              <a:t>5. </a:t>
            </a:r>
            <a:r>
              <a:rPr lang="uk-UA" b="1" dirty="0" err="1" smtClean="0"/>
              <a:t>Сікорська</a:t>
            </a:r>
            <a:r>
              <a:rPr lang="uk-UA" b="1" dirty="0" smtClean="0"/>
              <a:t> </a:t>
            </a:r>
            <a:r>
              <a:rPr lang="uk-UA" b="1" dirty="0" smtClean="0"/>
              <a:t>С. Виявімо любов і повагу до відомого земляка. Миргород - наш дім. 2012. 2 серп. С. 1.</a:t>
            </a:r>
            <a:endParaRPr lang="uk-UA" dirty="0" smtClean="0"/>
          </a:p>
          <a:p>
            <a:pPr>
              <a:buNone/>
            </a:pPr>
            <a:r>
              <a:rPr lang="uk-UA" b="1" dirty="0" smtClean="0"/>
              <a:t>6. </a:t>
            </a:r>
            <a:r>
              <a:rPr lang="uk-UA" b="1" dirty="0" err="1" smtClean="0"/>
              <a:t>Сікорська</a:t>
            </a:r>
            <a:r>
              <a:rPr lang="uk-UA" b="1" dirty="0" smtClean="0"/>
              <a:t> </a:t>
            </a:r>
            <a:r>
              <a:rPr lang="uk-UA" b="1" dirty="0" smtClean="0"/>
              <a:t>С. Яка нестримна і ясна дорога, який могутній і високий злет. Миргород - наш дім. 2012. 2 серп. С. 7. </a:t>
            </a:r>
            <a:endParaRPr lang="uk-UA" dirty="0" smtClean="0"/>
          </a:p>
          <a:p>
            <a:pPr>
              <a:buNone/>
            </a:pPr>
            <a:r>
              <a:rPr lang="uk-UA" b="1" dirty="0" smtClean="0"/>
              <a:t>7. </a:t>
            </a:r>
            <a:r>
              <a:rPr lang="uk-UA" b="1" dirty="0" err="1" smtClean="0"/>
              <a:t>Тишкевич</a:t>
            </a:r>
            <a:r>
              <a:rPr lang="uk-UA" b="1" dirty="0" smtClean="0"/>
              <a:t> </a:t>
            </a:r>
            <a:r>
              <a:rPr lang="uk-UA" b="1" dirty="0" smtClean="0"/>
              <a:t>М. Боровиковський – незрівняний майстер романтичного портрету. Український інтерес. </a:t>
            </a:r>
            <a:r>
              <a:rPr lang="en-US" b="1" dirty="0" smtClean="0"/>
              <a:t>URL: </a:t>
            </a:r>
            <a:r>
              <a:rPr lang="en-US" b="1" dirty="0" smtClean="0">
                <a:hlinkClick r:id="rId3"/>
              </a:rPr>
              <a:t>https://uain.press/blogs/borovikovskij-nezrivnyanij-majster-romantichnogo-portretu-1067112</a:t>
            </a:r>
            <a:r>
              <a:rPr lang="en-US" b="1" dirty="0" smtClean="0"/>
              <a:t> (</a:t>
            </a:r>
            <a:r>
              <a:rPr lang="uk-UA" b="1" dirty="0" smtClean="0"/>
              <a:t>дата звернення: 08.04.2024).</a:t>
            </a:r>
            <a:endParaRPr lang="uk-UA" dirty="0" smtClean="0"/>
          </a:p>
          <a:p>
            <a:pPr>
              <a:buNone/>
            </a:pPr>
            <a:r>
              <a:rPr lang="uk-UA" b="1" dirty="0" smtClean="0"/>
              <a:t>8. </a:t>
            </a:r>
            <a:r>
              <a:rPr lang="uk-UA" b="1" dirty="0" err="1" smtClean="0"/>
              <a:t>Чукін</a:t>
            </a:r>
            <a:r>
              <a:rPr lang="uk-UA" b="1" dirty="0" smtClean="0"/>
              <a:t> </a:t>
            </a:r>
            <a:r>
              <a:rPr lang="uk-UA" b="1" dirty="0" smtClean="0"/>
              <a:t>Д. В. Боровиковський. Українське малярство. 1931. С. 1–7.</a:t>
            </a:r>
            <a:endParaRPr lang="uk-UA" dirty="0" smtClean="0"/>
          </a:p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193</Words>
  <Application>Microsoft Office PowerPoint</Application>
  <PresentationFormat>Экран (4:3)</PresentationFormat>
  <Paragraphs>9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Список використаних джерел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</cp:revision>
  <dcterms:created xsi:type="dcterms:W3CDTF">2024-04-14T20:19:42Z</dcterms:created>
  <dcterms:modified xsi:type="dcterms:W3CDTF">2024-04-14T20:37:55Z</dcterms:modified>
</cp:coreProperties>
</file>