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6858000" cy="9144000"/>
  <p:embeddedFontLst>
    <p:embeddedFont>
      <p:font typeface="Constantia"/>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onstantia-bold.fntdata"/><Relationship Id="rId23" Type="http://schemas.openxmlformats.org/officeDocument/2006/relationships/font" Target="fonts/Constantia-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onstantia-boldItalic.fntdata"/><Relationship Id="rId25" Type="http://schemas.openxmlformats.org/officeDocument/2006/relationships/font" Target="fonts/Constantia-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bg>
      <p:bgPr>
        <a:gradFill>
          <a:gsLst>
            <a:gs pos="0">
              <a:srgbClr val="439FD7"/>
            </a:gs>
            <a:gs pos="25000">
              <a:srgbClr val="4397CA"/>
            </a:gs>
            <a:gs pos="100000">
              <a:srgbClr val="00466A"/>
            </a:gs>
          </a:gsLst>
          <a:path path="circle">
            <a:fillToRect b="50%" l="50%" r="50%" t="50%"/>
          </a:path>
          <a:tileRect/>
        </a:gra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711200" y="1371600"/>
            <a:ext cx="10468864"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2"/>
          <p:cNvSpPr txBox="1"/>
          <p:nvPr>
            <p:ph idx="1" type="subTitle"/>
          </p:nvPr>
        </p:nvSpPr>
        <p:spPr>
          <a:xfrm>
            <a:off x="711200" y="3228536"/>
            <a:ext cx="10472928"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19" name="Google Shape;19;p2"/>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showMasterSp="0" type="picTx">
  <p:cSld name="PICTURE_WITH_CAPTION_TEXT">
    <p:spTree>
      <p:nvGrpSpPr>
        <p:cNvPr id="83" name="Shape 83"/>
        <p:cNvGrpSpPr/>
        <p:nvPr/>
      </p:nvGrpSpPr>
      <p:grpSpPr>
        <a:xfrm>
          <a:off x="0" y="0"/>
          <a:ext cx="0" cy="0"/>
          <a:chOff x="0" y="0"/>
          <a:chExt cx="0" cy="0"/>
        </a:xfrm>
      </p:grpSpPr>
      <p:sp>
        <p:nvSpPr>
          <p:cNvPr id="84" name="Google Shape;84;p12"/>
          <p:cNvSpPr/>
          <p:nvPr/>
        </p:nvSpPr>
        <p:spPr>
          <a:xfrm flipH="1" rot="-10380000">
            <a:off x="4221004" y="1108077"/>
            <a:ext cx="70104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5" name="Google Shape;85;p12"/>
          <p:cNvSpPr/>
          <p:nvPr/>
        </p:nvSpPr>
        <p:spPr>
          <a:xfrm flipH="1" rot="-10380000">
            <a:off x="10672179" y="5359769"/>
            <a:ext cx="207264" cy="155448"/>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86" name="Google Shape;86;p12"/>
          <p:cNvSpPr txBox="1"/>
          <p:nvPr>
            <p:ph type="title"/>
          </p:nvPr>
        </p:nvSpPr>
        <p:spPr>
          <a:xfrm>
            <a:off x="812800" y="1176999"/>
            <a:ext cx="2950464" cy="1582621"/>
          </a:xfrm>
          <a:prstGeom prst="rect">
            <a:avLst/>
          </a:prstGeom>
          <a:noFill/>
          <a:ln>
            <a:noFill/>
          </a:ln>
        </p:spPr>
        <p:txBody>
          <a:bodyPr anchorCtr="0" anchor="b" bIns="45700" lIns="45700" spcFirstLastPara="1" rIns="45700" wrap="square" tIns="45700">
            <a:normAutofit/>
          </a:bodyPr>
          <a:lstStyle>
            <a:lvl1pPr lvl="0" algn="l">
              <a:spcBef>
                <a:spcPts val="0"/>
              </a:spcBef>
              <a:spcAft>
                <a:spcPts val="0"/>
              </a:spcAft>
              <a:buClr>
                <a:schemeClr val="dk2"/>
              </a:buClr>
              <a:buSzPts val="2000"/>
              <a:buFont typeface="Calibri"/>
              <a:buNone/>
              <a:defRPr b="1" sz="2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a:off x="812800" y="2828785"/>
            <a:ext cx="2946400" cy="2179320"/>
          </a:xfrm>
          <a:prstGeom prst="rect">
            <a:avLst/>
          </a:prstGeom>
          <a:noFill/>
          <a:ln>
            <a:noFill/>
          </a:ln>
        </p:spPr>
        <p:txBody>
          <a:bodyPr anchorCtr="0" anchor="t" bIns="45700" lIns="64000" spcFirstLastPara="1" rIns="45700" wrap="square" tIns="45700">
            <a:norm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8" name="Google Shape;88;p12"/>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10769600" y="6356353"/>
            <a:ext cx="8128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
        <p:nvSpPr>
          <p:cNvPr id="91" name="Google Shape;91;p12"/>
          <p:cNvSpPr/>
          <p:nvPr>
            <p:ph idx="2" type="pic"/>
          </p:nvPr>
        </p:nvSpPr>
        <p:spPr>
          <a:xfrm rot="420000">
            <a:off x="4647724" y="1199517"/>
            <a:ext cx="6156960" cy="3931920"/>
          </a:xfrm>
          <a:prstGeom prst="rect">
            <a:avLst/>
          </a:prstGeom>
          <a:solidFill>
            <a:schemeClr val="lt2"/>
          </a:solidFill>
          <a:ln cap="rnd" cmpd="sng" w="9525">
            <a:solidFill>
              <a:srgbClr val="C0C0C0"/>
            </a:solidFill>
            <a:prstDash val="solid"/>
            <a:round/>
            <a:headEnd len="sm" w="sm" type="none"/>
            <a:tailEnd len="sm" w="sm" type="none"/>
          </a:ln>
        </p:spPr>
      </p:sp>
      <p:sp>
        <p:nvSpPr>
          <p:cNvPr id="92" name="Google Shape;92;p12"/>
          <p:cNvSpPr/>
          <p:nvPr/>
        </p:nvSpPr>
        <p:spPr>
          <a:xfrm flipH="1" rot="10800000">
            <a:off x="-12700" y="5816600"/>
            <a:ext cx="1221740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3" name="Google Shape;93;p12"/>
          <p:cNvSpPr/>
          <p:nvPr/>
        </p:nvSpPr>
        <p:spPr>
          <a:xfrm flipH="1" rot="10800000">
            <a:off x="5842000" y="6219828"/>
            <a:ext cx="63500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94" name="Shape 94"/>
        <p:cNvGrpSpPr/>
        <p:nvPr/>
      </p:nvGrpSpPr>
      <p:grpSpPr>
        <a:xfrm>
          <a:off x="0" y="0"/>
          <a:ext cx="0" cy="0"/>
          <a:chOff x="0" y="0"/>
          <a:chExt cx="0" cy="0"/>
        </a:xfrm>
      </p:grpSpPr>
      <p:sp>
        <p:nvSpPr>
          <p:cNvPr id="95" name="Google Shape;95;p13"/>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13"/>
          <p:cNvSpPr txBox="1"/>
          <p:nvPr>
            <p:ph idx="1" type="body"/>
          </p:nvPr>
        </p:nvSpPr>
        <p:spPr>
          <a:xfrm rot="5400000">
            <a:off x="3901440" y="-1356360"/>
            <a:ext cx="4389120" cy="109728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7" name="Google Shape;97;p13"/>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3"/>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3"/>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00" name="Shape 100"/>
        <p:cNvGrpSpPr/>
        <p:nvPr/>
      </p:nvGrpSpPr>
      <p:grpSpPr>
        <a:xfrm>
          <a:off x="0" y="0"/>
          <a:ext cx="0" cy="0"/>
          <a:chOff x="0" y="0"/>
          <a:chExt cx="0" cy="0"/>
        </a:xfrm>
      </p:grpSpPr>
      <p:sp>
        <p:nvSpPr>
          <p:cNvPr id="101" name="Google Shape;101;p14"/>
          <p:cNvSpPr txBox="1"/>
          <p:nvPr>
            <p:ph type="title"/>
          </p:nvPr>
        </p:nvSpPr>
        <p:spPr>
          <a:xfrm rot="5400000">
            <a:off x="7604919" y="2148682"/>
            <a:ext cx="5211763" cy="27432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4"/>
          <p:cNvSpPr txBox="1"/>
          <p:nvPr>
            <p:ph idx="1" type="body"/>
          </p:nvPr>
        </p:nvSpPr>
        <p:spPr>
          <a:xfrm rot="5400000">
            <a:off x="2016919" y="-492918"/>
            <a:ext cx="5211763" cy="802640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3" name="Google Shape;103;p14"/>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14"/>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33" name="Shape 33"/>
        <p:cNvGrpSpPr/>
        <p:nvPr/>
      </p:nvGrpSpPr>
      <p:grpSpPr>
        <a:xfrm>
          <a:off x="0" y="0"/>
          <a:ext cx="0" cy="0"/>
          <a:chOff x="0" y="0"/>
          <a:chExt cx="0" cy="0"/>
        </a:xfrm>
      </p:grpSpPr>
      <p:sp>
        <p:nvSpPr>
          <p:cNvPr id="34" name="Google Shape;34;p4"/>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6" name="Google Shape;36;p4"/>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4"/>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bg>
      <p:bgPr>
        <a:gradFill>
          <a:gsLst>
            <a:gs pos="0">
              <a:srgbClr val="439FD7"/>
            </a:gs>
            <a:gs pos="25000">
              <a:srgbClr val="4397CA"/>
            </a:gs>
            <a:gs pos="100000">
              <a:srgbClr val="00466A"/>
            </a:gs>
          </a:gsLst>
          <a:path path="circle">
            <a:fillToRect b="50%" l="50%" r="50%" t="50%"/>
          </a:path>
          <a:tileRect/>
        </a:gradFill>
      </p:bgPr>
    </p:bg>
    <p:spTree>
      <p:nvGrpSpPr>
        <p:cNvPr id="39" name="Shape 39"/>
        <p:cNvGrpSpPr/>
        <p:nvPr/>
      </p:nvGrpSpPr>
      <p:grpSpPr>
        <a:xfrm>
          <a:off x="0" y="0"/>
          <a:ext cx="0" cy="0"/>
          <a:chOff x="0" y="0"/>
          <a:chExt cx="0" cy="0"/>
        </a:xfrm>
      </p:grpSpPr>
      <p:sp>
        <p:nvSpPr>
          <p:cNvPr id="40" name="Google Shape;40;p5"/>
          <p:cNvSpPr txBox="1"/>
          <p:nvPr>
            <p:ph type="ctrTitle"/>
          </p:nvPr>
        </p:nvSpPr>
        <p:spPr>
          <a:xfrm>
            <a:off x="711200" y="1371600"/>
            <a:ext cx="10468864"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idx="1" type="subTitle"/>
          </p:nvPr>
        </p:nvSpPr>
        <p:spPr>
          <a:xfrm>
            <a:off x="711200" y="3228536"/>
            <a:ext cx="10472928" cy="1752600"/>
          </a:xfrm>
          <a:prstGeom prst="rect">
            <a:avLst/>
          </a:prstGeom>
          <a:noFill/>
          <a:ln>
            <a:noFill/>
          </a:ln>
        </p:spPr>
        <p:txBody>
          <a:bodyPr anchorCtr="0" anchor="t" bIns="45700" lIns="0" spcFirstLastPara="1" rIns="18275" wrap="square" tIns="45700">
            <a:norm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2" name="Google Shape;42;p5"/>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5"/>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bg>
      <p:bgPr>
        <a:gradFill>
          <a:gsLst>
            <a:gs pos="0">
              <a:srgbClr val="439FD7"/>
            </a:gs>
            <a:gs pos="25000">
              <a:srgbClr val="4397CA"/>
            </a:gs>
            <a:gs pos="100000">
              <a:srgbClr val="00466A"/>
            </a:gs>
          </a:gsLst>
          <a:path path="circle">
            <a:fillToRect b="50%" l="50%" r="50%" t="50%"/>
          </a:path>
          <a:tileRect/>
        </a:gradFill>
      </p:bgPr>
    </p:bg>
    <p:spTree>
      <p:nvGrpSpPr>
        <p:cNvPr id="45" name="Shape 45"/>
        <p:cNvGrpSpPr/>
        <p:nvPr/>
      </p:nvGrpSpPr>
      <p:grpSpPr>
        <a:xfrm>
          <a:off x="0" y="0"/>
          <a:ext cx="0" cy="0"/>
          <a:chOff x="0" y="0"/>
          <a:chExt cx="0" cy="0"/>
        </a:xfrm>
      </p:grpSpPr>
      <p:sp>
        <p:nvSpPr>
          <p:cNvPr id="46" name="Google Shape;46;p6"/>
          <p:cNvSpPr txBox="1"/>
          <p:nvPr>
            <p:ph type="title"/>
          </p:nvPr>
        </p:nvSpPr>
        <p:spPr>
          <a:xfrm>
            <a:off x="707136" y="1316736"/>
            <a:ext cx="103632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6"/>
          <p:cNvSpPr txBox="1"/>
          <p:nvPr>
            <p:ph idx="1" type="body"/>
          </p:nvPr>
        </p:nvSpPr>
        <p:spPr>
          <a:xfrm>
            <a:off x="707136" y="2704664"/>
            <a:ext cx="10363200" cy="1509712"/>
          </a:xfrm>
          <a:prstGeom prst="rect">
            <a:avLst/>
          </a:prstGeom>
          <a:noFill/>
          <a:ln>
            <a:noFill/>
          </a:ln>
        </p:spPr>
        <p:txBody>
          <a:bodyPr anchorCtr="0" anchor="t" bIns="45700" lIns="45700" spcFirstLastPara="1" rIns="45700" wrap="square" tIns="45700">
            <a:norm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8" name="Google Shape;48;p6"/>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51" name="Shape 51"/>
        <p:cNvGrpSpPr/>
        <p:nvPr/>
      </p:nvGrpSpPr>
      <p:grpSpPr>
        <a:xfrm>
          <a:off x="0" y="0"/>
          <a:ext cx="0" cy="0"/>
          <a:chOff x="0" y="0"/>
          <a:chExt cx="0" cy="0"/>
        </a:xfrm>
      </p:grpSpPr>
      <p:sp>
        <p:nvSpPr>
          <p:cNvPr id="52" name="Google Shape;52;p7"/>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7"/>
          <p:cNvSpPr txBox="1"/>
          <p:nvPr>
            <p:ph idx="1" type="body"/>
          </p:nvPr>
        </p:nvSpPr>
        <p:spPr>
          <a:xfrm>
            <a:off x="609600" y="1920085"/>
            <a:ext cx="53848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4" name="Google Shape;54;p7"/>
          <p:cNvSpPr txBox="1"/>
          <p:nvPr>
            <p:ph idx="2" type="body"/>
          </p:nvPr>
        </p:nvSpPr>
        <p:spPr>
          <a:xfrm>
            <a:off x="6197600" y="1920085"/>
            <a:ext cx="5384800" cy="4434840"/>
          </a:xfrm>
          <a:prstGeom prst="rect">
            <a:avLst/>
          </a:prstGeom>
          <a:noFill/>
          <a:ln>
            <a:noFill/>
          </a:ln>
        </p:spPr>
        <p:txBody>
          <a:bodyPr anchorCtr="0" anchor="t" bIns="45700" lIns="91425" spcFirstLastPara="1" rIns="91425" wrap="square" tIns="45700">
            <a:norm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5" name="Google Shape;55;p7"/>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7"/>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58" name="Shape 58"/>
        <p:cNvGrpSpPr/>
        <p:nvPr/>
      </p:nvGrpSpPr>
      <p:grpSpPr>
        <a:xfrm>
          <a:off x="0" y="0"/>
          <a:ext cx="0" cy="0"/>
          <a:chOff x="0" y="0"/>
          <a:chExt cx="0" cy="0"/>
        </a:xfrm>
      </p:grpSpPr>
      <p:sp>
        <p:nvSpPr>
          <p:cNvPr id="59" name="Google Shape;59;p8"/>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8"/>
          <p:cNvSpPr txBox="1"/>
          <p:nvPr>
            <p:ph idx="1" type="body"/>
          </p:nvPr>
        </p:nvSpPr>
        <p:spPr>
          <a:xfrm>
            <a:off x="609600" y="1855248"/>
            <a:ext cx="5386917"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1" name="Google Shape;61;p8"/>
          <p:cNvSpPr txBox="1"/>
          <p:nvPr>
            <p:ph idx="2" type="body"/>
          </p:nvPr>
        </p:nvSpPr>
        <p:spPr>
          <a:xfrm>
            <a:off x="6193369" y="1859760"/>
            <a:ext cx="5389033" cy="654843"/>
          </a:xfrm>
          <a:prstGeom prst="rect">
            <a:avLst/>
          </a:prstGeom>
          <a:noFill/>
          <a:ln>
            <a:noFill/>
          </a:ln>
        </p:spPr>
        <p:txBody>
          <a:bodyPr anchorCtr="0" anchor="ctr" bIns="0" lIns="45700" spcFirstLastPara="1" rIns="45700" wrap="square" tIns="0">
            <a:norm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2" name="Google Shape;62;p8"/>
          <p:cNvSpPr txBox="1"/>
          <p:nvPr>
            <p:ph idx="3" type="body"/>
          </p:nvPr>
        </p:nvSpPr>
        <p:spPr>
          <a:xfrm>
            <a:off x="609600" y="2514600"/>
            <a:ext cx="5386917"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3" name="Google Shape;63;p8"/>
          <p:cNvSpPr txBox="1"/>
          <p:nvPr>
            <p:ph idx="4" type="body"/>
          </p:nvPr>
        </p:nvSpPr>
        <p:spPr>
          <a:xfrm>
            <a:off x="6193369" y="2514600"/>
            <a:ext cx="5389033" cy="3845720"/>
          </a:xfrm>
          <a:prstGeom prst="rect">
            <a:avLst/>
          </a:prstGeom>
          <a:noFill/>
          <a:ln>
            <a:noFill/>
          </a:ln>
        </p:spPr>
        <p:txBody>
          <a:bodyPr anchorCtr="0" anchor="t" bIns="45700" lIns="91425" spcFirstLastPara="1" rIns="91425" wrap="square" tIns="0">
            <a:norm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4" name="Google Shape;64;p8"/>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8"/>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67" name="Shape 67"/>
        <p:cNvGrpSpPr/>
        <p:nvPr/>
      </p:nvGrpSpPr>
      <p:grpSpPr>
        <a:xfrm>
          <a:off x="0" y="0"/>
          <a:ext cx="0" cy="0"/>
          <a:chOff x="0" y="0"/>
          <a:chExt cx="0" cy="0"/>
        </a:xfrm>
      </p:grpSpPr>
      <p:sp>
        <p:nvSpPr>
          <p:cNvPr id="68" name="Google Shape;68;p9"/>
          <p:cNvSpPr txBox="1"/>
          <p:nvPr>
            <p:ph type="title"/>
          </p:nvPr>
        </p:nvSpPr>
        <p:spPr>
          <a:xfrm>
            <a:off x="609600" y="704088"/>
            <a:ext cx="110744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9"/>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72" name="Shape 72"/>
        <p:cNvGrpSpPr/>
        <p:nvPr/>
      </p:nvGrpSpPr>
      <p:grpSpPr>
        <a:xfrm>
          <a:off x="0" y="0"/>
          <a:ext cx="0" cy="0"/>
          <a:chOff x="0" y="0"/>
          <a:chExt cx="0" cy="0"/>
        </a:xfrm>
      </p:grpSpPr>
      <p:sp>
        <p:nvSpPr>
          <p:cNvPr id="73" name="Google Shape;73;p10"/>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76" name="Shape 76"/>
        <p:cNvGrpSpPr/>
        <p:nvPr/>
      </p:nvGrpSpPr>
      <p:grpSpPr>
        <a:xfrm>
          <a:off x="0" y="0"/>
          <a:ext cx="0" cy="0"/>
          <a:chOff x="0" y="0"/>
          <a:chExt cx="0" cy="0"/>
        </a:xfrm>
      </p:grpSpPr>
      <p:sp>
        <p:nvSpPr>
          <p:cNvPr id="77" name="Google Shape;77;p11"/>
          <p:cNvSpPr txBox="1"/>
          <p:nvPr>
            <p:ph type="title"/>
          </p:nvPr>
        </p:nvSpPr>
        <p:spPr>
          <a:xfrm>
            <a:off x="914400" y="514352"/>
            <a:ext cx="36576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1"/>
          <p:cNvSpPr txBox="1"/>
          <p:nvPr>
            <p:ph idx="1" type="body"/>
          </p:nvPr>
        </p:nvSpPr>
        <p:spPr>
          <a:xfrm>
            <a:off x="914400" y="1676400"/>
            <a:ext cx="3657600" cy="4572000"/>
          </a:xfrm>
          <a:prstGeom prst="rect">
            <a:avLst/>
          </a:prstGeom>
          <a:noFill/>
          <a:ln>
            <a:noFill/>
          </a:ln>
        </p:spPr>
        <p:txBody>
          <a:bodyPr anchorCtr="0" anchor="t" bIns="45700" lIns="18275" spcFirstLastPara="1" rIns="18275" wrap="square" tIns="45700">
            <a:norm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9" name="Google Shape;79;p11"/>
          <p:cNvSpPr txBox="1"/>
          <p:nvPr>
            <p:ph idx="2" type="body"/>
          </p:nvPr>
        </p:nvSpPr>
        <p:spPr>
          <a:xfrm>
            <a:off x="4766733" y="1676400"/>
            <a:ext cx="6815667" cy="4572000"/>
          </a:xfrm>
          <a:prstGeom prst="rect">
            <a:avLst/>
          </a:prstGeom>
          <a:noFill/>
          <a:ln>
            <a:noFill/>
          </a:ln>
        </p:spPr>
        <p:txBody>
          <a:bodyPr anchorCtr="0" anchor="t" bIns="45700" lIns="91425" spcFirstLastPara="1" rIns="91425" wrap="square" tIns="0">
            <a:norm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0" name="Google Shape;80;p11"/>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1"/>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image" Target="../media/image2.pn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5" name="Shape 5"/>
        <p:cNvGrpSpPr/>
        <p:nvPr/>
      </p:nvGrpSpPr>
      <p:grpSpPr>
        <a:xfrm>
          <a:off x="0" y="0"/>
          <a:ext cx="0" cy="0"/>
          <a:chOff x="0" y="0"/>
          <a:chExt cx="0" cy="0"/>
        </a:xfrm>
      </p:grpSpPr>
      <p:sp>
        <p:nvSpPr>
          <p:cNvPr id="6" name="Google Shape;6;p1"/>
          <p:cNvSpPr/>
          <p:nvPr/>
        </p:nvSpPr>
        <p:spPr>
          <a:xfrm>
            <a:off x="-12700" y="-7144"/>
            <a:ext cx="1221740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7" name="Google Shape;7;p1"/>
          <p:cNvSpPr/>
          <p:nvPr/>
        </p:nvSpPr>
        <p:spPr>
          <a:xfrm>
            <a:off x="5842000" y="-7143"/>
            <a:ext cx="63500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8" name="Google Shape;8;p1"/>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lt2"/>
              </a:buClr>
              <a:buSzPts val="5000"/>
              <a:buFont typeface="Calibri"/>
              <a:buNone/>
              <a:defRPr b="0" i="0" sz="5000" u="none" cap="none" strike="noStrik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 name="Google Shape;9;p1"/>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0" name="Google Shape;10;p1"/>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1" name="Google Shape;11;p1"/>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lt1"/>
                </a:solidFill>
                <a:latin typeface="Constantia"/>
                <a:ea typeface="Constantia"/>
                <a:cs typeface="Constantia"/>
                <a:sym typeface="Constantia"/>
              </a:defRPr>
            </a:lvl9pPr>
          </a:lstStyle>
          <a:p/>
        </p:txBody>
      </p:sp>
      <p:sp>
        <p:nvSpPr>
          <p:cNvPr id="12" name="Google Shape;12;p1"/>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i="0" sz="1200" u="none" cap="none" strike="noStrike">
                <a:solidFill>
                  <a:srgbClr val="D0E9ED"/>
                </a:solidFill>
                <a:latin typeface="Constantia"/>
                <a:ea typeface="Constantia"/>
                <a:cs typeface="Constantia"/>
                <a:sym typeface="Constantia"/>
              </a:defRPr>
            </a:lvl1pPr>
            <a:lvl2pPr indent="0" lvl="1" marL="0" marR="0" rtl="0" algn="r">
              <a:spcBef>
                <a:spcPts val="0"/>
              </a:spcBef>
              <a:buNone/>
              <a:defRPr b="0" i="0" sz="1200" u="none" cap="none" strike="noStrike">
                <a:solidFill>
                  <a:srgbClr val="D0E9ED"/>
                </a:solidFill>
                <a:latin typeface="Constantia"/>
                <a:ea typeface="Constantia"/>
                <a:cs typeface="Constantia"/>
                <a:sym typeface="Constantia"/>
              </a:defRPr>
            </a:lvl2pPr>
            <a:lvl3pPr indent="0" lvl="2" marL="0" marR="0" rtl="0" algn="r">
              <a:spcBef>
                <a:spcPts val="0"/>
              </a:spcBef>
              <a:buNone/>
              <a:defRPr b="0" i="0" sz="1200" u="none" cap="none" strike="noStrike">
                <a:solidFill>
                  <a:srgbClr val="D0E9ED"/>
                </a:solidFill>
                <a:latin typeface="Constantia"/>
                <a:ea typeface="Constantia"/>
                <a:cs typeface="Constantia"/>
                <a:sym typeface="Constantia"/>
              </a:defRPr>
            </a:lvl3pPr>
            <a:lvl4pPr indent="0" lvl="3" marL="0" marR="0" rtl="0" algn="r">
              <a:spcBef>
                <a:spcPts val="0"/>
              </a:spcBef>
              <a:buNone/>
              <a:defRPr b="0" i="0" sz="1200" u="none" cap="none" strike="noStrike">
                <a:solidFill>
                  <a:srgbClr val="D0E9ED"/>
                </a:solidFill>
                <a:latin typeface="Constantia"/>
                <a:ea typeface="Constantia"/>
                <a:cs typeface="Constantia"/>
                <a:sym typeface="Constantia"/>
              </a:defRPr>
            </a:lvl4pPr>
            <a:lvl5pPr indent="0" lvl="4" marL="0" marR="0" rtl="0" algn="r">
              <a:spcBef>
                <a:spcPts val="0"/>
              </a:spcBef>
              <a:buNone/>
              <a:defRPr b="0" i="0" sz="1200" u="none" cap="none" strike="noStrike">
                <a:solidFill>
                  <a:srgbClr val="D0E9ED"/>
                </a:solidFill>
                <a:latin typeface="Constantia"/>
                <a:ea typeface="Constantia"/>
                <a:cs typeface="Constantia"/>
                <a:sym typeface="Constantia"/>
              </a:defRPr>
            </a:lvl5pPr>
            <a:lvl6pPr indent="0" lvl="5" marL="0" marR="0" rtl="0" algn="r">
              <a:spcBef>
                <a:spcPts val="0"/>
              </a:spcBef>
              <a:buNone/>
              <a:defRPr b="0" i="0" sz="1200" u="none" cap="none" strike="noStrike">
                <a:solidFill>
                  <a:srgbClr val="D0E9ED"/>
                </a:solidFill>
                <a:latin typeface="Constantia"/>
                <a:ea typeface="Constantia"/>
                <a:cs typeface="Constantia"/>
                <a:sym typeface="Constantia"/>
              </a:defRPr>
            </a:lvl6pPr>
            <a:lvl7pPr indent="0" lvl="6" marL="0" marR="0" rtl="0" algn="r">
              <a:spcBef>
                <a:spcPts val="0"/>
              </a:spcBef>
              <a:buNone/>
              <a:defRPr b="0" i="0" sz="1200" u="none" cap="none" strike="noStrike">
                <a:solidFill>
                  <a:srgbClr val="D0E9ED"/>
                </a:solidFill>
                <a:latin typeface="Constantia"/>
                <a:ea typeface="Constantia"/>
                <a:cs typeface="Constantia"/>
                <a:sym typeface="Constantia"/>
              </a:defRPr>
            </a:lvl7pPr>
            <a:lvl8pPr indent="0" lvl="7" marL="0" marR="0" rtl="0" algn="r">
              <a:spcBef>
                <a:spcPts val="0"/>
              </a:spcBef>
              <a:buNone/>
              <a:defRPr b="0" i="0" sz="1200" u="none" cap="none" strike="noStrike">
                <a:solidFill>
                  <a:srgbClr val="D0E9ED"/>
                </a:solidFill>
                <a:latin typeface="Constantia"/>
                <a:ea typeface="Constantia"/>
                <a:cs typeface="Constantia"/>
                <a:sym typeface="Constantia"/>
              </a:defRPr>
            </a:lvl8pPr>
            <a:lvl9pPr indent="0" lvl="8" marL="0" marR="0" rtl="0" algn="r">
              <a:spcBef>
                <a:spcPts val="0"/>
              </a:spcBef>
              <a:buNone/>
              <a:defRPr b="0" i="0" sz="1200" u="none" cap="none" strike="noStrike">
                <a:solidFill>
                  <a:srgbClr val="D0E9ED"/>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uk-UA"/>
              <a:t>‹#›</a:t>
            </a:fld>
            <a:endParaRPr/>
          </a:p>
        </p:txBody>
      </p:sp>
      <p:grpSp>
        <p:nvGrpSpPr>
          <p:cNvPr id="13" name="Google Shape;13;p1"/>
          <p:cNvGrpSpPr/>
          <p:nvPr/>
        </p:nvGrpSpPr>
        <p:grpSpPr>
          <a:xfrm>
            <a:off x="-39059" y="-16113"/>
            <a:ext cx="12264340" cy="1086266"/>
            <a:chOff x="-29322" y="-1971"/>
            <a:chExt cx="9198255" cy="1086266"/>
          </a:xfrm>
        </p:grpSpPr>
        <p:sp>
          <p:nvSpPr>
            <p:cNvPr id="14" name="Google Shape;14;p1"/>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sp>
          <p:nvSpPr>
            <p:cNvPr id="15" name="Google Shape;15;p1"/>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lt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8"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65000" ty="0" sy="65000"/>
        </a:blipFill>
      </p:bgPr>
    </p:bg>
    <p:spTree>
      <p:nvGrpSpPr>
        <p:cNvPr id="22" name="Shape 22"/>
        <p:cNvGrpSpPr/>
        <p:nvPr/>
      </p:nvGrpSpPr>
      <p:grpSpPr>
        <a:xfrm>
          <a:off x="0" y="0"/>
          <a:ext cx="0" cy="0"/>
          <a:chOff x="0" y="0"/>
          <a:chExt cx="0" cy="0"/>
        </a:xfrm>
      </p:grpSpPr>
      <p:sp>
        <p:nvSpPr>
          <p:cNvPr id="23" name="Google Shape;23;p3"/>
          <p:cNvSpPr/>
          <p:nvPr/>
        </p:nvSpPr>
        <p:spPr>
          <a:xfrm>
            <a:off x="-12700" y="-7144"/>
            <a:ext cx="12217400"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4" name="Google Shape;24;p3"/>
          <p:cNvSpPr/>
          <p:nvPr/>
        </p:nvSpPr>
        <p:spPr>
          <a:xfrm>
            <a:off x="5842000" y="-7143"/>
            <a:ext cx="63500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25" name="Google Shape;25;p3"/>
          <p:cNvSpPr txBox="1"/>
          <p:nvPr>
            <p:ph type="title"/>
          </p:nvPr>
        </p:nvSpPr>
        <p:spPr>
          <a:xfrm>
            <a:off x="609600" y="704088"/>
            <a:ext cx="10972800" cy="1143000"/>
          </a:xfrm>
          <a:prstGeom prst="rect">
            <a:avLst/>
          </a:prstGeom>
          <a:noFill/>
          <a:ln>
            <a:noFill/>
          </a:ln>
        </p:spPr>
        <p:txBody>
          <a:bodyPr anchorCtr="0" anchor="b" bIns="0" lIns="0" spcFirstLastPara="1" rIns="0" wrap="square" tIns="45700">
            <a:normAutofit/>
          </a:bodyPr>
          <a:lstStyle>
            <a:lvl1pPr lvl="0" marR="0" rtl="0" algn="l">
              <a:spcBef>
                <a:spcPts val="0"/>
              </a:spcBef>
              <a:spcAft>
                <a:spcPts val="0"/>
              </a:spcAft>
              <a:buClr>
                <a:schemeClr val="dk2"/>
              </a:buClr>
              <a:buSzPts val="5000"/>
              <a:buFont typeface="Calibri"/>
              <a:buNone/>
              <a:defRPr b="0" i="0" sz="5000" u="none" cap="none" strike="noStrik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3"/>
          <p:cNvSpPr txBox="1"/>
          <p:nvPr>
            <p:ph idx="1" type="body"/>
          </p:nvPr>
        </p:nvSpPr>
        <p:spPr>
          <a:xfrm>
            <a:off x="609600" y="1935480"/>
            <a:ext cx="10972800" cy="4389120"/>
          </a:xfrm>
          <a:prstGeom prst="rect">
            <a:avLst/>
          </a:prstGeom>
          <a:noFill/>
          <a:ln>
            <a:noFill/>
          </a:ln>
        </p:spPr>
        <p:txBody>
          <a:bodyPr anchorCtr="0" anchor="t" bIns="45700" lIns="91425" spcFirstLastPara="1" rIns="91425" wrap="square" tIns="45700">
            <a:normAutofit/>
          </a:bodyPr>
          <a:lstStyle>
            <a:lvl1pPr indent="-385445" lvl="0" marL="457200" marR="0" rtl="0" algn="l">
              <a:spcBef>
                <a:spcPts val="520"/>
              </a:spcBef>
              <a:spcAft>
                <a:spcPts val="0"/>
              </a:spcAft>
              <a:buClr>
                <a:schemeClr val="accent3"/>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chemeClr val="accent3"/>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chemeClr val="accent4"/>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27" name="Google Shape;27;p3"/>
          <p:cNvSpPr txBox="1"/>
          <p:nvPr>
            <p:ph idx="10" type="dt"/>
          </p:nvPr>
        </p:nvSpPr>
        <p:spPr>
          <a:xfrm>
            <a:off x="609600" y="6356353"/>
            <a:ext cx="2844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8" name="Google Shape;28;p3"/>
          <p:cNvSpPr txBox="1"/>
          <p:nvPr>
            <p:ph idx="11" type="ftr"/>
          </p:nvPr>
        </p:nvSpPr>
        <p:spPr>
          <a:xfrm>
            <a:off x="3556000" y="6356353"/>
            <a:ext cx="44704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sz="1200">
                <a:solidFill>
                  <a:srgbClr val="035C75"/>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2pPr>
            <a:lvl3pPr lvl="2"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3pPr>
            <a:lvl4pPr lvl="3"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4pPr>
            <a:lvl5pPr lvl="4"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5pPr>
            <a:lvl6pPr lvl="5"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6pPr>
            <a:lvl7pPr lvl="6"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7pPr>
            <a:lvl8pPr lvl="7"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8pPr>
            <a:lvl9pPr lvl="8" marR="0" rtl="0" algn="l">
              <a:spcBef>
                <a:spcPts val="0"/>
              </a:spcBef>
              <a:spcAft>
                <a:spcPts val="0"/>
              </a:spcAft>
              <a:buSzPts val="1400"/>
              <a:buNone/>
              <a:defRPr b="0" i="0" sz="1800" u="none" cap="none" strike="noStrike">
                <a:solidFill>
                  <a:schemeClr val="dk1"/>
                </a:solidFill>
                <a:latin typeface="Constantia"/>
                <a:ea typeface="Constantia"/>
                <a:cs typeface="Constantia"/>
                <a:sym typeface="Constantia"/>
              </a:defRPr>
            </a:lvl9pPr>
          </a:lstStyle>
          <a:p/>
        </p:txBody>
      </p:sp>
      <p:sp>
        <p:nvSpPr>
          <p:cNvPr id="29" name="Google Shape;29;p3"/>
          <p:cNvSpPr txBox="1"/>
          <p:nvPr>
            <p:ph idx="12" type="sldNum"/>
          </p:nvPr>
        </p:nvSpPr>
        <p:spPr>
          <a:xfrm>
            <a:off x="10566400" y="6356353"/>
            <a:ext cx="1016000" cy="365125"/>
          </a:xfrm>
          <a:prstGeom prst="rect">
            <a:avLst/>
          </a:prstGeom>
          <a:noFill/>
          <a:ln>
            <a:noFill/>
          </a:ln>
        </p:spPr>
        <p:txBody>
          <a:bodyPr anchorCtr="0" anchor="b" bIns="0" lIns="0" spcFirstLastPara="1" rIns="0" wrap="square" tIns="0">
            <a:noAutofit/>
          </a:bodyPr>
          <a:lstStyle>
            <a:lvl1pPr indent="0" lvl="0" marL="0" marR="0" rtl="0" algn="r">
              <a:spcBef>
                <a:spcPts val="0"/>
              </a:spcBef>
              <a:buNone/>
              <a:defRPr b="0" sz="1200" u="none">
                <a:solidFill>
                  <a:srgbClr val="035C75"/>
                </a:solidFill>
                <a:latin typeface="Constantia"/>
                <a:ea typeface="Constantia"/>
                <a:cs typeface="Constantia"/>
                <a:sym typeface="Constantia"/>
              </a:defRPr>
            </a:lvl1pPr>
            <a:lvl2pPr indent="0" lvl="1" marL="0" marR="0" rtl="0" algn="r">
              <a:spcBef>
                <a:spcPts val="0"/>
              </a:spcBef>
              <a:buNone/>
              <a:defRPr b="0" sz="1200" u="none">
                <a:solidFill>
                  <a:srgbClr val="035C75"/>
                </a:solidFill>
                <a:latin typeface="Constantia"/>
                <a:ea typeface="Constantia"/>
                <a:cs typeface="Constantia"/>
                <a:sym typeface="Constantia"/>
              </a:defRPr>
            </a:lvl2pPr>
            <a:lvl3pPr indent="0" lvl="2" marL="0" marR="0" rtl="0" algn="r">
              <a:spcBef>
                <a:spcPts val="0"/>
              </a:spcBef>
              <a:buNone/>
              <a:defRPr b="0" sz="1200" u="none">
                <a:solidFill>
                  <a:srgbClr val="035C75"/>
                </a:solidFill>
                <a:latin typeface="Constantia"/>
                <a:ea typeface="Constantia"/>
                <a:cs typeface="Constantia"/>
                <a:sym typeface="Constantia"/>
              </a:defRPr>
            </a:lvl3pPr>
            <a:lvl4pPr indent="0" lvl="3" marL="0" marR="0" rtl="0" algn="r">
              <a:spcBef>
                <a:spcPts val="0"/>
              </a:spcBef>
              <a:buNone/>
              <a:defRPr b="0" sz="1200" u="none">
                <a:solidFill>
                  <a:srgbClr val="035C75"/>
                </a:solidFill>
                <a:latin typeface="Constantia"/>
                <a:ea typeface="Constantia"/>
                <a:cs typeface="Constantia"/>
                <a:sym typeface="Constantia"/>
              </a:defRPr>
            </a:lvl4pPr>
            <a:lvl5pPr indent="0" lvl="4" marL="0" marR="0" rtl="0" algn="r">
              <a:spcBef>
                <a:spcPts val="0"/>
              </a:spcBef>
              <a:buNone/>
              <a:defRPr b="0" sz="1200" u="none">
                <a:solidFill>
                  <a:srgbClr val="035C75"/>
                </a:solidFill>
                <a:latin typeface="Constantia"/>
                <a:ea typeface="Constantia"/>
                <a:cs typeface="Constantia"/>
                <a:sym typeface="Constantia"/>
              </a:defRPr>
            </a:lvl5pPr>
            <a:lvl6pPr indent="0" lvl="5" marL="0" marR="0" rtl="0" algn="r">
              <a:spcBef>
                <a:spcPts val="0"/>
              </a:spcBef>
              <a:buNone/>
              <a:defRPr b="0" sz="1200" u="none">
                <a:solidFill>
                  <a:srgbClr val="035C75"/>
                </a:solidFill>
                <a:latin typeface="Constantia"/>
                <a:ea typeface="Constantia"/>
                <a:cs typeface="Constantia"/>
                <a:sym typeface="Constantia"/>
              </a:defRPr>
            </a:lvl6pPr>
            <a:lvl7pPr indent="0" lvl="6" marL="0" marR="0" rtl="0" algn="r">
              <a:spcBef>
                <a:spcPts val="0"/>
              </a:spcBef>
              <a:buNone/>
              <a:defRPr b="0" sz="1200" u="none">
                <a:solidFill>
                  <a:srgbClr val="035C75"/>
                </a:solidFill>
                <a:latin typeface="Constantia"/>
                <a:ea typeface="Constantia"/>
                <a:cs typeface="Constantia"/>
                <a:sym typeface="Constantia"/>
              </a:defRPr>
            </a:lvl7pPr>
            <a:lvl8pPr indent="0" lvl="7" marL="0" marR="0" rtl="0" algn="r">
              <a:spcBef>
                <a:spcPts val="0"/>
              </a:spcBef>
              <a:buNone/>
              <a:defRPr b="0" sz="1200" u="none">
                <a:solidFill>
                  <a:srgbClr val="035C75"/>
                </a:solidFill>
                <a:latin typeface="Constantia"/>
                <a:ea typeface="Constantia"/>
                <a:cs typeface="Constantia"/>
                <a:sym typeface="Constantia"/>
              </a:defRPr>
            </a:lvl8pPr>
            <a:lvl9pPr indent="0" lvl="8" marL="0" marR="0" rtl="0" algn="r">
              <a:spcBef>
                <a:spcPts val="0"/>
              </a:spcBef>
              <a:buNone/>
              <a:defRPr b="0" sz="1200" u="none">
                <a:solidFill>
                  <a:srgbClr val="035C75"/>
                </a:solidFill>
                <a:latin typeface="Constantia"/>
                <a:ea typeface="Constantia"/>
                <a:cs typeface="Constantia"/>
                <a:sym typeface="Constantia"/>
              </a:defRPr>
            </a:lvl9pPr>
          </a:lstStyle>
          <a:p>
            <a:pPr indent="0" lvl="0" marL="0" rtl="0" algn="r">
              <a:spcBef>
                <a:spcPts val="0"/>
              </a:spcBef>
              <a:spcAft>
                <a:spcPts val="0"/>
              </a:spcAft>
              <a:buNone/>
            </a:pPr>
            <a:fld id="{00000000-1234-1234-1234-123412341234}" type="slidenum">
              <a:rPr lang="uk-UA"/>
              <a:t>‹#›</a:t>
            </a:fld>
            <a:endParaRPr/>
          </a:p>
        </p:txBody>
      </p:sp>
      <p:grpSp>
        <p:nvGrpSpPr>
          <p:cNvPr id="30" name="Google Shape;30;p3"/>
          <p:cNvGrpSpPr/>
          <p:nvPr/>
        </p:nvGrpSpPr>
        <p:grpSpPr>
          <a:xfrm>
            <a:off x="-39059" y="-16113"/>
            <a:ext cx="12264340" cy="1086266"/>
            <a:chOff x="-29322" y="-1971"/>
            <a:chExt cx="9198255" cy="1086266"/>
          </a:xfrm>
        </p:grpSpPr>
        <p:sp>
          <p:nvSpPr>
            <p:cNvPr id="31" name="Google Shape;31;p3"/>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32" name="Google Shape;32;p3"/>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gr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 Id="rId4" Type="http://schemas.openxmlformats.org/officeDocument/2006/relationships/image" Target="../media/image17.jpg"/><Relationship Id="rId5"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jpg"/><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24.jpg"/><Relationship Id="rId5" Type="http://schemas.openxmlformats.org/officeDocument/2006/relationships/image" Target="../media/image21.jpg"/><Relationship Id="rId6"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5.jp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nvSpPr>
        <p:spPr>
          <a:xfrm>
            <a:off x="533400" y="1524001"/>
            <a:ext cx="10820400" cy="37856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6000">
                <a:solidFill>
                  <a:srgbClr val="FFC000"/>
                </a:solidFill>
                <a:latin typeface="Constantia"/>
                <a:ea typeface="Constantia"/>
                <a:cs typeface="Constantia"/>
                <a:sym typeface="Constantia"/>
              </a:rPr>
              <a:t>БІОІНДИКАТИВНІ МОЖЛИВОСТІ БДЖІЛ </a:t>
            </a:r>
            <a:endParaRPr/>
          </a:p>
          <a:p>
            <a:pPr indent="0" lvl="0" marL="0" marR="0" rtl="0" algn="ctr">
              <a:spcBef>
                <a:spcPts val="0"/>
              </a:spcBef>
              <a:spcAft>
                <a:spcPts val="0"/>
              </a:spcAft>
              <a:buNone/>
            </a:pPr>
            <a:r>
              <a:rPr b="1" lang="uk-UA" sz="6000">
                <a:solidFill>
                  <a:srgbClr val="FFC000"/>
                </a:solidFill>
                <a:latin typeface="Constantia"/>
                <a:ea typeface="Constantia"/>
                <a:cs typeface="Constantia"/>
                <a:sym typeface="Constantia"/>
              </a:rPr>
              <a:t>В УМОВАХ ДІЇ МАГНІТНОГО ПОЛЯ</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4"/>
          <p:cNvSpPr txBox="1"/>
          <p:nvPr/>
        </p:nvSpPr>
        <p:spPr>
          <a:xfrm>
            <a:off x="990600" y="2209800"/>
            <a:ext cx="4876800" cy="3970318"/>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uk-UA" sz="2800">
                <a:solidFill>
                  <a:schemeClr val="dk1"/>
                </a:solidFill>
                <a:latin typeface="Times New Roman"/>
                <a:ea typeface="Times New Roman"/>
                <a:cs typeface="Times New Roman"/>
                <a:sym typeface="Times New Roman"/>
              </a:rPr>
              <a:t>Вибрали один вулик, з нього під  нашим </a:t>
            </a:r>
            <a:r>
              <a:rPr b="1" i="1" lang="uk-UA" sz="2800">
                <a:solidFill>
                  <a:schemeClr val="dk1"/>
                </a:solidFill>
                <a:latin typeface="Times New Roman"/>
                <a:ea typeface="Times New Roman"/>
                <a:cs typeface="Times New Roman"/>
                <a:sym typeface="Times New Roman"/>
              </a:rPr>
              <a:t>контрольним</a:t>
            </a:r>
            <a:r>
              <a:rPr lang="uk-UA" sz="2800">
                <a:solidFill>
                  <a:schemeClr val="dk1"/>
                </a:solidFill>
                <a:latin typeface="Times New Roman"/>
                <a:ea typeface="Times New Roman"/>
                <a:cs typeface="Times New Roman"/>
                <a:sym typeface="Times New Roman"/>
              </a:rPr>
              <a:t> епізодичним наглядом було декілька рамок бджіл. Спостереження проводилися періодично 1-2 рази на тиждень протягом місяця. Індукція магнітного поля природня 0,027 мТл.</a:t>
            </a:r>
            <a:endParaRPr sz="2800">
              <a:solidFill>
                <a:schemeClr val="dk1"/>
              </a:solidFill>
              <a:latin typeface="Times New Roman"/>
              <a:ea typeface="Times New Roman"/>
              <a:cs typeface="Times New Roman"/>
              <a:sym typeface="Times New Roman"/>
            </a:endParaRPr>
          </a:p>
        </p:txBody>
      </p:sp>
      <p:pic>
        <p:nvPicPr>
          <p:cNvPr id="173" name="Google Shape;173;p24"/>
          <p:cNvPicPr preferRelativeResize="0"/>
          <p:nvPr/>
        </p:nvPicPr>
        <p:blipFill rotWithShape="1">
          <a:blip r:embed="rId3">
            <a:alphaModFix/>
          </a:blip>
          <a:srcRect b="0" l="0" r="0" t="0"/>
          <a:stretch/>
        </p:blipFill>
        <p:spPr>
          <a:xfrm>
            <a:off x="6666666" y="1321041"/>
            <a:ext cx="5188743" cy="5188743"/>
          </a:xfrm>
          <a:prstGeom prst="rect">
            <a:avLst/>
          </a:prstGeom>
          <a:noFill/>
          <a:ln>
            <a:noFill/>
          </a:ln>
        </p:spPr>
      </p:pic>
      <p:sp>
        <p:nvSpPr>
          <p:cNvPr id="174" name="Google Shape;174;p24"/>
          <p:cNvSpPr txBox="1"/>
          <p:nvPr/>
        </p:nvSpPr>
        <p:spPr>
          <a:xfrm>
            <a:off x="914400" y="720877"/>
            <a:ext cx="6934200"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3600">
                <a:solidFill>
                  <a:srgbClr val="F46F0C"/>
                </a:solidFill>
                <a:latin typeface="Times New Roman"/>
                <a:ea typeface="Times New Roman"/>
                <a:cs typeface="Times New Roman"/>
                <a:sym typeface="Times New Roman"/>
              </a:rPr>
              <a:t>Експериментальне дослідження </a:t>
            </a:r>
            <a:endParaRPr b="1" sz="3600">
              <a:solidFill>
                <a:srgbClr val="F46F0C"/>
              </a:solidFill>
              <a:latin typeface="Times New Roman"/>
              <a:ea typeface="Times New Roman"/>
              <a:cs typeface="Times New Roman"/>
              <a:sym typeface="Times New Roman"/>
            </a:endParaRPr>
          </a:p>
          <a:p>
            <a:pPr indent="0" lvl="0" marL="0" marR="0" rtl="0" algn="l">
              <a:spcBef>
                <a:spcPts val="0"/>
              </a:spcBef>
              <a:spcAft>
                <a:spcPts val="0"/>
              </a:spcAft>
              <a:buNone/>
            </a:pPr>
            <a:r>
              <a:rPr b="1" lang="uk-UA" sz="3600">
                <a:solidFill>
                  <a:srgbClr val="F46F0C"/>
                </a:solidFill>
                <a:latin typeface="Times New Roman"/>
                <a:ea typeface="Times New Roman"/>
                <a:cs typeface="Times New Roman"/>
                <a:sym typeface="Times New Roman"/>
              </a:rPr>
              <a:t>контрольної групи бджіл</a:t>
            </a:r>
            <a:endParaRPr b="1" sz="3600">
              <a:solidFill>
                <a:srgbClr val="F46F0C"/>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5"/>
          <p:cNvSpPr txBox="1"/>
          <p:nvPr/>
        </p:nvSpPr>
        <p:spPr>
          <a:xfrm>
            <a:off x="507153" y="914400"/>
            <a:ext cx="1158695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3600">
                <a:solidFill>
                  <a:srgbClr val="F46F0C"/>
                </a:solidFill>
                <a:latin typeface="Times New Roman"/>
                <a:ea typeface="Times New Roman"/>
                <a:cs typeface="Times New Roman"/>
                <a:sym typeface="Times New Roman"/>
              </a:rPr>
              <a:t>Висновки по дослідженню контрольної групи бджіл:</a:t>
            </a:r>
            <a:endParaRPr b="1" sz="3600">
              <a:solidFill>
                <a:srgbClr val="F46F0C"/>
              </a:solidFill>
              <a:latin typeface="Times New Roman"/>
              <a:ea typeface="Times New Roman"/>
              <a:cs typeface="Times New Roman"/>
              <a:sym typeface="Times New Roman"/>
            </a:endParaRPr>
          </a:p>
        </p:txBody>
      </p:sp>
      <p:sp>
        <p:nvSpPr>
          <p:cNvPr id="180" name="Google Shape;180;p25"/>
          <p:cNvSpPr/>
          <p:nvPr/>
        </p:nvSpPr>
        <p:spPr>
          <a:xfrm>
            <a:off x="616764" y="1913299"/>
            <a:ext cx="11367738" cy="4154984"/>
          </a:xfrm>
          <a:prstGeom prst="rect">
            <a:avLst/>
          </a:prstGeom>
          <a:solidFill>
            <a:schemeClr val="lt2"/>
          </a:solid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ходьба – вільне переміщення по рамці,</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політ – короткі епізоди підйому рухом крилець, </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очищення тіла – невимушене очищення власного тіла ніжками,</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контакт між особинами – будь-який вид близького контакту між бджолами, без агресивного «дзижчання» та нападу на нас і бджіл,</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рух крил – швидкий рух крил, який використовується при вентиляції, крильця не піднімаються вгору, амплітуда крил помірна,</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спокійність – бджоли спокійні, вільно рухаються по рамці,</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втрата рівноваги – бджоли зі стінок  рамки майже не падають і ті що впали сідають на корпус вулика чи рамку без агресії та зловісного дзижчання як наче перед укусом.</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txBox="1"/>
          <p:nvPr/>
        </p:nvSpPr>
        <p:spPr>
          <a:xfrm>
            <a:off x="4267200" y="1600199"/>
            <a:ext cx="6420957" cy="1384995"/>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uk-UA" sz="2800">
                <a:solidFill>
                  <a:schemeClr val="dk1"/>
                </a:solidFill>
                <a:latin typeface="Times New Roman"/>
                <a:ea typeface="Times New Roman"/>
                <a:cs typeface="Times New Roman"/>
                <a:sym typeface="Times New Roman"/>
              </a:rPr>
              <a:t>Індукція магнітного поля:</a:t>
            </a:r>
            <a:endParaRPr sz="28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uk-UA" sz="2800">
                <a:solidFill>
                  <a:schemeClr val="dk1"/>
                </a:solidFill>
                <a:latin typeface="Times New Roman"/>
                <a:ea typeface="Times New Roman"/>
                <a:cs typeface="Times New Roman"/>
                <a:sym typeface="Times New Roman"/>
              </a:rPr>
              <a:t>- природне значення: - 0,027 мТл</a:t>
            </a:r>
            <a:endParaRPr/>
          </a:p>
          <a:p>
            <a:pPr indent="0" lvl="0" marL="0" marR="0" rtl="0" algn="ctr">
              <a:spcBef>
                <a:spcPts val="0"/>
              </a:spcBef>
              <a:spcAft>
                <a:spcPts val="0"/>
              </a:spcAft>
              <a:buNone/>
            </a:pPr>
            <a:r>
              <a:rPr lang="uk-UA" sz="2800">
                <a:solidFill>
                  <a:schemeClr val="dk1"/>
                </a:solidFill>
                <a:latin typeface="Times New Roman"/>
                <a:ea typeface="Times New Roman"/>
                <a:cs typeface="Times New Roman"/>
                <a:sym typeface="Times New Roman"/>
              </a:rPr>
              <a:t>- штучно створене значення: 2,412 мТл</a:t>
            </a:r>
            <a:endParaRPr sz="2800">
              <a:solidFill>
                <a:schemeClr val="dk1"/>
              </a:solidFill>
              <a:latin typeface="Times New Roman"/>
              <a:ea typeface="Times New Roman"/>
              <a:cs typeface="Times New Roman"/>
              <a:sym typeface="Times New Roman"/>
            </a:endParaRPr>
          </a:p>
        </p:txBody>
      </p:sp>
      <p:sp>
        <p:nvSpPr>
          <p:cNvPr id="186" name="Google Shape;186;p26"/>
          <p:cNvSpPr txBox="1"/>
          <p:nvPr/>
        </p:nvSpPr>
        <p:spPr>
          <a:xfrm>
            <a:off x="260087" y="819837"/>
            <a:ext cx="1163894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3600">
                <a:solidFill>
                  <a:srgbClr val="F46F0C"/>
                </a:solidFill>
                <a:latin typeface="Times New Roman"/>
                <a:ea typeface="Times New Roman"/>
                <a:cs typeface="Times New Roman"/>
                <a:sym typeface="Times New Roman"/>
              </a:rPr>
              <a:t>Дослідження експериментальної групи бджіл</a:t>
            </a:r>
            <a:endParaRPr b="1" sz="3600">
              <a:solidFill>
                <a:srgbClr val="F46F0C"/>
              </a:solidFill>
              <a:latin typeface="Times New Roman"/>
              <a:ea typeface="Times New Roman"/>
              <a:cs typeface="Times New Roman"/>
              <a:sym typeface="Times New Roman"/>
            </a:endParaRPr>
          </a:p>
        </p:txBody>
      </p:sp>
      <p:pic>
        <p:nvPicPr>
          <p:cNvPr id="187" name="Google Shape;187;p26"/>
          <p:cNvPicPr preferRelativeResize="0"/>
          <p:nvPr/>
        </p:nvPicPr>
        <p:blipFill rotWithShape="1">
          <a:blip r:embed="rId3">
            <a:alphaModFix/>
          </a:blip>
          <a:srcRect b="45480" l="54314" r="21977" t="32908"/>
          <a:stretch/>
        </p:blipFill>
        <p:spPr>
          <a:xfrm>
            <a:off x="284763" y="2597497"/>
            <a:ext cx="3817789" cy="2175164"/>
          </a:xfrm>
          <a:prstGeom prst="rect">
            <a:avLst/>
          </a:prstGeom>
          <a:noFill/>
          <a:ln>
            <a:noFill/>
          </a:ln>
        </p:spPr>
      </p:pic>
      <p:pic>
        <p:nvPicPr>
          <p:cNvPr id="188" name="Google Shape;188;p26"/>
          <p:cNvPicPr preferRelativeResize="0"/>
          <p:nvPr/>
        </p:nvPicPr>
        <p:blipFill rotWithShape="1">
          <a:blip r:embed="rId3">
            <a:alphaModFix/>
          </a:blip>
          <a:srcRect b="37327" l="33539" r="49419" t="32291"/>
          <a:stretch/>
        </p:blipFill>
        <p:spPr>
          <a:xfrm>
            <a:off x="8991600" y="3455132"/>
            <a:ext cx="2793318" cy="3112228"/>
          </a:xfrm>
          <a:prstGeom prst="rect">
            <a:avLst/>
          </a:prstGeom>
          <a:noFill/>
          <a:ln>
            <a:noFill/>
          </a:ln>
        </p:spPr>
      </p:pic>
      <p:pic>
        <p:nvPicPr>
          <p:cNvPr id="189" name="Google Shape;189;p26"/>
          <p:cNvPicPr preferRelativeResize="0"/>
          <p:nvPr/>
        </p:nvPicPr>
        <p:blipFill rotWithShape="1">
          <a:blip r:embed="rId4">
            <a:alphaModFix/>
          </a:blip>
          <a:srcRect b="52152" l="58492" r="18966" t="31476"/>
          <a:stretch/>
        </p:blipFill>
        <p:spPr>
          <a:xfrm>
            <a:off x="5334000" y="4140156"/>
            <a:ext cx="3384703" cy="1742180"/>
          </a:xfrm>
          <a:prstGeom prst="rect">
            <a:avLst/>
          </a:prstGeom>
          <a:noFill/>
          <a:ln>
            <a:noFill/>
          </a:ln>
        </p:spPr>
      </p:pic>
      <p:sp>
        <p:nvSpPr>
          <p:cNvPr id="190" name="Google Shape;190;p26"/>
          <p:cNvSpPr txBox="1"/>
          <p:nvPr/>
        </p:nvSpPr>
        <p:spPr>
          <a:xfrm>
            <a:off x="380999" y="4857357"/>
            <a:ext cx="3721553" cy="307777"/>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uk-UA" sz="1400">
                <a:solidFill>
                  <a:schemeClr val="dk1"/>
                </a:solidFill>
                <a:latin typeface="Times New Roman"/>
                <a:ea typeface="Times New Roman"/>
                <a:cs typeface="Times New Roman"/>
                <a:sym typeface="Times New Roman"/>
              </a:rPr>
              <a:t>Магнітне поле в навколишньому середовищі</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id="195" name="Google Shape;195;p27"/>
          <p:cNvPicPr preferRelativeResize="0"/>
          <p:nvPr/>
        </p:nvPicPr>
        <p:blipFill rotWithShape="1">
          <a:blip r:embed="rId3">
            <a:alphaModFix/>
          </a:blip>
          <a:srcRect b="0" l="0" r="0" t="0"/>
          <a:stretch/>
        </p:blipFill>
        <p:spPr>
          <a:xfrm>
            <a:off x="381000" y="1447800"/>
            <a:ext cx="3124200" cy="4953000"/>
          </a:xfrm>
          <a:prstGeom prst="rect">
            <a:avLst/>
          </a:prstGeom>
          <a:noFill/>
          <a:ln>
            <a:noFill/>
          </a:ln>
        </p:spPr>
      </p:pic>
      <p:sp>
        <p:nvSpPr>
          <p:cNvPr id="196" name="Google Shape;196;p27"/>
          <p:cNvSpPr txBox="1"/>
          <p:nvPr/>
        </p:nvSpPr>
        <p:spPr>
          <a:xfrm>
            <a:off x="260087" y="791312"/>
            <a:ext cx="1163894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3600">
                <a:solidFill>
                  <a:srgbClr val="F46F0C"/>
                </a:solidFill>
                <a:latin typeface="Times New Roman"/>
                <a:ea typeface="Times New Roman"/>
                <a:cs typeface="Times New Roman"/>
                <a:sym typeface="Times New Roman"/>
              </a:rPr>
              <a:t>Дослідження експериментальної групи бджіл</a:t>
            </a:r>
            <a:endParaRPr b="1" sz="3600">
              <a:solidFill>
                <a:srgbClr val="F46F0C"/>
              </a:solidFill>
              <a:latin typeface="Times New Roman"/>
              <a:ea typeface="Times New Roman"/>
              <a:cs typeface="Times New Roman"/>
              <a:sym typeface="Times New Roman"/>
            </a:endParaRPr>
          </a:p>
        </p:txBody>
      </p:sp>
      <p:pic>
        <p:nvPicPr>
          <p:cNvPr id="197" name="Google Shape;197;p27"/>
          <p:cNvPicPr preferRelativeResize="0"/>
          <p:nvPr/>
        </p:nvPicPr>
        <p:blipFill rotWithShape="1">
          <a:blip r:embed="rId4">
            <a:alphaModFix/>
          </a:blip>
          <a:srcRect b="0" l="0" r="0" t="0"/>
          <a:stretch/>
        </p:blipFill>
        <p:spPr>
          <a:xfrm>
            <a:off x="8534400" y="1546662"/>
            <a:ext cx="3124200" cy="4656667"/>
          </a:xfrm>
          <a:prstGeom prst="rect">
            <a:avLst/>
          </a:prstGeom>
          <a:noFill/>
          <a:ln>
            <a:noFill/>
          </a:ln>
        </p:spPr>
      </p:pic>
      <p:pic>
        <p:nvPicPr>
          <p:cNvPr id="198" name="Google Shape;198;p27"/>
          <p:cNvPicPr preferRelativeResize="0"/>
          <p:nvPr/>
        </p:nvPicPr>
        <p:blipFill rotWithShape="1">
          <a:blip r:embed="rId5">
            <a:alphaModFix/>
          </a:blip>
          <a:srcRect b="0" l="0" r="0" t="0"/>
          <a:stretch/>
        </p:blipFill>
        <p:spPr>
          <a:xfrm>
            <a:off x="4073071" y="2743200"/>
            <a:ext cx="4012972" cy="274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28"/>
          <p:cNvPicPr preferRelativeResize="0"/>
          <p:nvPr/>
        </p:nvPicPr>
        <p:blipFill rotWithShape="1">
          <a:blip r:embed="rId3">
            <a:alphaModFix/>
          </a:blip>
          <a:srcRect b="0" l="0" r="0" t="0"/>
          <a:stretch/>
        </p:blipFill>
        <p:spPr>
          <a:xfrm>
            <a:off x="5147734" y="2094079"/>
            <a:ext cx="6502400" cy="3657600"/>
          </a:xfrm>
          <a:prstGeom prst="rect">
            <a:avLst/>
          </a:prstGeom>
          <a:noFill/>
          <a:ln>
            <a:noFill/>
          </a:ln>
        </p:spPr>
      </p:pic>
      <p:pic>
        <p:nvPicPr>
          <p:cNvPr id="204" name="Google Shape;204;p28"/>
          <p:cNvPicPr preferRelativeResize="0"/>
          <p:nvPr/>
        </p:nvPicPr>
        <p:blipFill rotWithShape="1">
          <a:blip r:embed="rId4">
            <a:alphaModFix/>
          </a:blip>
          <a:srcRect b="0" l="0" r="0" t="0"/>
          <a:stretch/>
        </p:blipFill>
        <p:spPr>
          <a:xfrm>
            <a:off x="762000" y="1444958"/>
            <a:ext cx="3810000" cy="4955842"/>
          </a:xfrm>
          <a:prstGeom prst="rect">
            <a:avLst/>
          </a:prstGeom>
          <a:noFill/>
          <a:ln>
            <a:noFill/>
          </a:ln>
        </p:spPr>
      </p:pic>
      <p:sp>
        <p:nvSpPr>
          <p:cNvPr id="205" name="Google Shape;205;p28"/>
          <p:cNvSpPr txBox="1"/>
          <p:nvPr/>
        </p:nvSpPr>
        <p:spPr>
          <a:xfrm>
            <a:off x="260087" y="791312"/>
            <a:ext cx="1163894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3600">
                <a:solidFill>
                  <a:srgbClr val="F46F0C"/>
                </a:solidFill>
                <a:latin typeface="Times New Roman"/>
                <a:ea typeface="Times New Roman"/>
                <a:cs typeface="Times New Roman"/>
                <a:sym typeface="Times New Roman"/>
              </a:rPr>
              <a:t>Дослідження експериментальної групи бджіл</a:t>
            </a:r>
            <a:endParaRPr b="1" sz="3600">
              <a:solidFill>
                <a:srgbClr val="F46F0C"/>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29"/>
          <p:cNvSpPr txBox="1"/>
          <p:nvPr/>
        </p:nvSpPr>
        <p:spPr>
          <a:xfrm>
            <a:off x="259402" y="690668"/>
            <a:ext cx="11586959"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3600">
                <a:solidFill>
                  <a:srgbClr val="F46F0C"/>
                </a:solidFill>
                <a:latin typeface="Times New Roman"/>
                <a:ea typeface="Times New Roman"/>
                <a:cs typeface="Times New Roman"/>
                <a:sym typeface="Times New Roman"/>
              </a:rPr>
              <a:t>Висновки по дослідженню дослідної групи бджіл (моделювання магнітного поля):</a:t>
            </a:r>
            <a:endParaRPr b="1" sz="3600">
              <a:solidFill>
                <a:srgbClr val="F46F0C"/>
              </a:solidFill>
              <a:latin typeface="Times New Roman"/>
              <a:ea typeface="Times New Roman"/>
              <a:cs typeface="Times New Roman"/>
              <a:sym typeface="Times New Roman"/>
            </a:endParaRPr>
          </a:p>
        </p:txBody>
      </p:sp>
      <p:sp>
        <p:nvSpPr>
          <p:cNvPr id="211" name="Google Shape;211;p29"/>
          <p:cNvSpPr/>
          <p:nvPr/>
        </p:nvSpPr>
        <p:spPr>
          <a:xfrm>
            <a:off x="447653" y="1910991"/>
            <a:ext cx="11210456" cy="3416320"/>
          </a:xfrm>
          <a:prstGeom prst="rect">
            <a:avLst/>
          </a:prstGeom>
          <a:solidFill>
            <a:schemeClr val="lt2"/>
          </a:solid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ходьба – переміщення по рамці в «одну сторону», насторожене жужання бджіл,</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політ – відсутність взагалі руху крилець бджіл, тільки ходьба,</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очищення тіла – очищення тіла ніжками майже не спостерігається,</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контакт між особинами – дуже обмежений, бджоли рухаються в одному напрямку,</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рух крил – майже не здійснюється для вентиляції, спостерігається  гул бджіл з низькими частотами,</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спокійність – бджоли неврівноважені, рухаються в межах замкненої області,</a:t>
            </a:r>
            <a:endParaRPr/>
          </a:p>
          <a:p>
            <a:pPr indent="-457200" lvl="0" marL="457200" marR="0" rtl="0" algn="l">
              <a:spcBef>
                <a:spcPts val="0"/>
              </a:spcBef>
              <a:spcAft>
                <a:spcPts val="0"/>
              </a:spcAft>
              <a:buClr>
                <a:schemeClr val="dk1"/>
              </a:buClr>
              <a:buSzPts val="2400"/>
              <a:buFont typeface="Calibri"/>
              <a:buAutoNum type="arabicParenR"/>
            </a:pPr>
            <a:r>
              <a:rPr lang="uk-UA" sz="2400">
                <a:solidFill>
                  <a:schemeClr val="dk1"/>
                </a:solidFill>
                <a:latin typeface="Times New Roman"/>
                <a:ea typeface="Times New Roman"/>
                <a:cs typeface="Times New Roman"/>
                <a:sym typeface="Times New Roman"/>
              </a:rPr>
              <a:t>втрата рівноваги – так само і в контрольної групи бджіл.</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0"/>
          <p:cNvSpPr txBox="1"/>
          <p:nvPr/>
        </p:nvSpPr>
        <p:spPr>
          <a:xfrm>
            <a:off x="838200" y="990600"/>
            <a:ext cx="253537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uk-UA" sz="3600">
                <a:solidFill>
                  <a:srgbClr val="F46F0C"/>
                </a:solidFill>
                <a:latin typeface="Times New Roman"/>
                <a:ea typeface="Times New Roman"/>
                <a:cs typeface="Times New Roman"/>
                <a:sym typeface="Times New Roman"/>
              </a:rPr>
              <a:t>Висновки:</a:t>
            </a:r>
            <a:endParaRPr b="1" sz="3600">
              <a:solidFill>
                <a:srgbClr val="F46F0C"/>
              </a:solidFill>
              <a:latin typeface="Times New Roman"/>
              <a:ea typeface="Times New Roman"/>
              <a:cs typeface="Times New Roman"/>
              <a:sym typeface="Times New Roman"/>
            </a:endParaRPr>
          </a:p>
        </p:txBody>
      </p:sp>
      <p:sp>
        <p:nvSpPr>
          <p:cNvPr id="217" name="Google Shape;217;p30"/>
          <p:cNvSpPr/>
          <p:nvPr/>
        </p:nvSpPr>
        <p:spPr>
          <a:xfrm>
            <a:off x="307467" y="1724862"/>
            <a:ext cx="11506200" cy="4524315"/>
          </a:xfrm>
          <a:prstGeom prst="rect">
            <a:avLst/>
          </a:prstGeom>
          <a:solidFill>
            <a:schemeClr val="lt2"/>
          </a:solid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400"/>
              <a:buFont typeface="Calibri"/>
              <a:buAutoNum type="arabicPeriod"/>
            </a:pPr>
            <a:r>
              <a:rPr lang="uk-UA" sz="2400">
                <a:solidFill>
                  <a:schemeClr val="dk1"/>
                </a:solidFill>
                <a:latin typeface="Times New Roman"/>
                <a:ea typeface="Times New Roman"/>
                <a:cs typeface="Times New Roman"/>
                <a:sym typeface="Times New Roman"/>
              </a:rPr>
              <a:t>Вплив магнітного поля з індукцією В= - 0,027 мТл засвідчує врівноважену поведінку бджіл, відсутність агресії, вільне переміщення по рамці, швидкий рух крилець для вентиляції.</a:t>
            </a:r>
            <a:endParaRPr/>
          </a:p>
          <a:p>
            <a:pPr indent="-342900" lvl="0" marL="342900" marR="0" rtl="0" algn="l">
              <a:spcBef>
                <a:spcPts val="0"/>
              </a:spcBef>
              <a:spcAft>
                <a:spcPts val="0"/>
              </a:spcAft>
              <a:buClr>
                <a:schemeClr val="dk1"/>
              </a:buClr>
              <a:buSzPts val="2400"/>
              <a:buFont typeface="Calibri"/>
              <a:buAutoNum type="arabicPeriod"/>
            </a:pPr>
            <a:r>
              <a:rPr lang="uk-UA" sz="2400">
                <a:solidFill>
                  <a:schemeClr val="dk1"/>
                </a:solidFill>
                <a:latin typeface="Times New Roman"/>
                <a:ea typeface="Times New Roman"/>
                <a:cs typeface="Times New Roman"/>
                <a:sym typeface="Times New Roman"/>
              </a:rPr>
              <a:t>Вплив магнітних полів з індукцією В=8,224 мТл змінює модель поведінки медоносних бджіл (ходьба, політ, очищення тіла, рух крил).</a:t>
            </a:r>
            <a:endParaRPr/>
          </a:p>
          <a:p>
            <a:pPr indent="-342900" lvl="0" marL="342900" marR="0" rtl="0" algn="l">
              <a:spcBef>
                <a:spcPts val="0"/>
              </a:spcBef>
              <a:spcAft>
                <a:spcPts val="0"/>
              </a:spcAft>
              <a:buClr>
                <a:schemeClr val="dk1"/>
              </a:buClr>
              <a:buSzPts val="2400"/>
              <a:buFont typeface="Calibri"/>
              <a:buAutoNum type="arabicPeriod"/>
            </a:pPr>
            <a:r>
              <a:rPr lang="uk-UA" sz="2400">
                <a:solidFill>
                  <a:schemeClr val="dk1"/>
                </a:solidFill>
                <a:latin typeface="Times New Roman"/>
                <a:ea typeface="Times New Roman"/>
                <a:cs typeface="Times New Roman"/>
                <a:sym typeface="Times New Roman"/>
              </a:rPr>
              <a:t>Рекомендувати не розміщувати пасіку поблизу антропогенних чинників збільшення індукції магнітного поля – телефонних вишок, трансформаторів, ЛЕП високої напруги, залізниць з електричним забезпеченням.</a:t>
            </a:r>
            <a:endParaRPr/>
          </a:p>
          <a:p>
            <a:pPr indent="-342900" lvl="0" marL="342900" marR="0" rtl="0" algn="l">
              <a:spcBef>
                <a:spcPts val="0"/>
              </a:spcBef>
              <a:spcAft>
                <a:spcPts val="0"/>
              </a:spcAft>
              <a:buClr>
                <a:schemeClr val="dk1"/>
              </a:buClr>
              <a:buSzPts val="2400"/>
              <a:buFont typeface="Calibri"/>
              <a:buAutoNum type="arabicPeriod"/>
            </a:pPr>
            <a:r>
              <a:rPr lang="uk-UA" sz="2400">
                <a:solidFill>
                  <a:schemeClr val="dk1"/>
                </a:solidFill>
                <a:latin typeface="Times New Roman"/>
                <a:ea typeface="Times New Roman"/>
                <a:cs typeface="Times New Roman"/>
                <a:sym typeface="Times New Roman"/>
              </a:rPr>
              <a:t>Бджоли є чутливими індикаторами змін довкілля; дослідження впливу магнітного поля на біоіндикативні можливості бджіл використовуються для оцінки стану навколишнього середовища; чутливість бджіл до змін магнітного поля роблять їх незамінними інструментами для моніторингу довкілля.</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nvSpPr>
        <p:spPr>
          <a:xfrm>
            <a:off x="257097" y="1219201"/>
            <a:ext cx="7685128" cy="1200329"/>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2400">
                <a:solidFill>
                  <a:schemeClr val="dk1"/>
                </a:solidFill>
                <a:latin typeface="Times New Roman"/>
                <a:ea typeface="Times New Roman"/>
                <a:cs typeface="Times New Roman"/>
                <a:sym typeface="Times New Roman"/>
              </a:rPr>
              <a:t>Як відомо, і ми в цьому пересвідчилися із інтернетних джерел, всі джерела електромагнітних полів діляться на 2 великі групи: </a:t>
            </a:r>
            <a:r>
              <a:rPr b="1" i="1" lang="uk-UA" sz="2400">
                <a:solidFill>
                  <a:schemeClr val="dk1"/>
                </a:solidFill>
                <a:latin typeface="Times New Roman"/>
                <a:ea typeface="Times New Roman"/>
                <a:cs typeface="Times New Roman"/>
                <a:sym typeface="Times New Roman"/>
              </a:rPr>
              <a:t>природні</a:t>
            </a:r>
            <a:r>
              <a:rPr lang="uk-UA" sz="2400">
                <a:solidFill>
                  <a:schemeClr val="dk1"/>
                </a:solidFill>
                <a:latin typeface="Times New Roman"/>
                <a:ea typeface="Times New Roman"/>
                <a:cs typeface="Times New Roman"/>
                <a:sym typeface="Times New Roman"/>
              </a:rPr>
              <a:t> та </a:t>
            </a:r>
            <a:r>
              <a:rPr b="1" i="1" lang="uk-UA" sz="2400">
                <a:solidFill>
                  <a:schemeClr val="dk1"/>
                </a:solidFill>
                <a:latin typeface="Times New Roman"/>
                <a:ea typeface="Times New Roman"/>
                <a:cs typeface="Times New Roman"/>
                <a:sym typeface="Times New Roman"/>
              </a:rPr>
              <a:t>штучні</a:t>
            </a:r>
            <a:r>
              <a:rPr lang="uk-UA" sz="2400">
                <a:solidFill>
                  <a:schemeClr val="dk1"/>
                </a:solidFill>
                <a:latin typeface="Times New Roman"/>
                <a:ea typeface="Times New Roman"/>
                <a:cs typeface="Times New Roman"/>
                <a:sym typeface="Times New Roman"/>
              </a:rPr>
              <a:t>.</a:t>
            </a:r>
            <a:endParaRPr sz="2400">
              <a:solidFill>
                <a:schemeClr val="dk1"/>
              </a:solidFill>
              <a:latin typeface="Times New Roman"/>
              <a:ea typeface="Times New Roman"/>
              <a:cs typeface="Times New Roman"/>
              <a:sym typeface="Times New Roman"/>
            </a:endParaRPr>
          </a:p>
        </p:txBody>
      </p:sp>
      <p:sp>
        <p:nvSpPr>
          <p:cNvPr id="116" name="Google Shape;116;p16"/>
          <p:cNvSpPr txBox="1"/>
          <p:nvPr/>
        </p:nvSpPr>
        <p:spPr>
          <a:xfrm>
            <a:off x="277881" y="2613401"/>
            <a:ext cx="7465147" cy="1200329"/>
          </a:xfrm>
          <a:prstGeom prst="rect">
            <a:avLst/>
          </a:prstGeom>
          <a:solidFill>
            <a:schemeClr val="lt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uk-UA" sz="2400">
                <a:solidFill>
                  <a:schemeClr val="dk1"/>
                </a:solidFill>
                <a:latin typeface="Times New Roman"/>
                <a:ea typeface="Times New Roman"/>
                <a:cs typeface="Times New Roman"/>
                <a:sym typeface="Times New Roman"/>
              </a:rPr>
              <a:t>До </a:t>
            </a:r>
            <a:r>
              <a:rPr b="1" i="1" lang="uk-UA" sz="2400">
                <a:solidFill>
                  <a:schemeClr val="dk1"/>
                </a:solidFill>
                <a:latin typeface="Times New Roman"/>
                <a:ea typeface="Times New Roman"/>
                <a:cs typeface="Times New Roman"/>
                <a:sym typeface="Times New Roman"/>
              </a:rPr>
              <a:t>природніх</a:t>
            </a:r>
            <a:r>
              <a:rPr lang="uk-UA" sz="2400">
                <a:solidFill>
                  <a:schemeClr val="dk1"/>
                </a:solidFill>
                <a:latin typeface="Times New Roman"/>
                <a:ea typeface="Times New Roman"/>
                <a:cs typeface="Times New Roman"/>
                <a:sym typeface="Times New Roman"/>
              </a:rPr>
              <a:t> чинників електромагнітних полів відносяться магнітне поле Землі, космічні джерела хвиль, галактика, Сонце, блискавки, сяйва.</a:t>
            </a:r>
            <a:endParaRPr sz="2400">
              <a:solidFill>
                <a:schemeClr val="dk1"/>
              </a:solidFill>
              <a:latin typeface="Times New Roman"/>
              <a:ea typeface="Times New Roman"/>
              <a:cs typeface="Times New Roman"/>
              <a:sym typeface="Times New Roman"/>
            </a:endParaRPr>
          </a:p>
        </p:txBody>
      </p:sp>
      <p:pic>
        <p:nvPicPr>
          <p:cNvPr id="117" name="Google Shape;117;p16"/>
          <p:cNvPicPr preferRelativeResize="0"/>
          <p:nvPr/>
        </p:nvPicPr>
        <p:blipFill rotWithShape="1">
          <a:blip r:embed="rId3">
            <a:alphaModFix/>
          </a:blip>
          <a:srcRect b="0" l="0" r="0" t="0"/>
          <a:stretch/>
        </p:blipFill>
        <p:spPr>
          <a:xfrm>
            <a:off x="7988250" y="740190"/>
            <a:ext cx="3802812" cy="2473374"/>
          </a:xfrm>
          <a:prstGeom prst="rect">
            <a:avLst/>
          </a:prstGeom>
          <a:noFill/>
          <a:ln>
            <a:noFill/>
          </a:ln>
        </p:spPr>
      </p:pic>
      <p:pic>
        <p:nvPicPr>
          <p:cNvPr id="118" name="Google Shape;118;p16"/>
          <p:cNvPicPr preferRelativeResize="0"/>
          <p:nvPr/>
        </p:nvPicPr>
        <p:blipFill rotWithShape="1">
          <a:blip r:embed="rId4">
            <a:alphaModFix/>
          </a:blip>
          <a:srcRect b="0" l="0" r="0" t="0"/>
          <a:stretch/>
        </p:blipFill>
        <p:spPr>
          <a:xfrm>
            <a:off x="365874" y="4191000"/>
            <a:ext cx="3610017" cy="2406678"/>
          </a:xfrm>
          <a:prstGeom prst="rect">
            <a:avLst/>
          </a:prstGeom>
          <a:noFill/>
          <a:ln>
            <a:noFill/>
          </a:ln>
        </p:spPr>
      </p:pic>
      <p:pic>
        <p:nvPicPr>
          <p:cNvPr id="119" name="Google Shape;119;p16"/>
          <p:cNvPicPr preferRelativeResize="0"/>
          <p:nvPr/>
        </p:nvPicPr>
        <p:blipFill rotWithShape="1">
          <a:blip r:embed="rId5">
            <a:alphaModFix/>
          </a:blip>
          <a:srcRect b="0" l="0" r="0" t="0"/>
          <a:stretch/>
        </p:blipFill>
        <p:spPr>
          <a:xfrm>
            <a:off x="8143436" y="3886200"/>
            <a:ext cx="3647624" cy="2400136"/>
          </a:xfrm>
          <a:prstGeom prst="rect">
            <a:avLst/>
          </a:prstGeom>
          <a:noFill/>
          <a:ln>
            <a:noFill/>
          </a:ln>
        </p:spPr>
      </p:pic>
      <p:pic>
        <p:nvPicPr>
          <p:cNvPr id="120" name="Google Shape;120;p16"/>
          <p:cNvPicPr preferRelativeResize="0"/>
          <p:nvPr/>
        </p:nvPicPr>
        <p:blipFill rotWithShape="1">
          <a:blip r:embed="rId6">
            <a:alphaModFix/>
          </a:blip>
          <a:srcRect b="0" l="0" r="0" t="0"/>
          <a:stretch/>
        </p:blipFill>
        <p:spPr>
          <a:xfrm>
            <a:off x="4050207" y="4170218"/>
            <a:ext cx="3802812" cy="240013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nvSpPr>
        <p:spPr>
          <a:xfrm>
            <a:off x="152400" y="1358063"/>
            <a:ext cx="5448952" cy="4524315"/>
          </a:xfrm>
          <a:prstGeom prst="rect">
            <a:avLst/>
          </a:prstGeom>
          <a:solidFill>
            <a:schemeClr val="lt2"/>
          </a:solid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lang="uk-UA" sz="2400">
                <a:solidFill>
                  <a:schemeClr val="dk1"/>
                </a:solidFill>
                <a:latin typeface="Times New Roman"/>
                <a:ea typeface="Times New Roman"/>
                <a:cs typeface="Times New Roman"/>
                <a:sym typeface="Times New Roman"/>
              </a:rPr>
              <a:t>Новий виклик для науки – виклик в навколишньому середовищі – це  </a:t>
            </a:r>
            <a:r>
              <a:rPr lang="uk-UA" sz="2400" u="sng">
                <a:solidFill>
                  <a:schemeClr val="dk1"/>
                </a:solidFill>
                <a:latin typeface="Times New Roman"/>
                <a:ea typeface="Times New Roman"/>
                <a:cs typeface="Times New Roman"/>
                <a:sym typeface="Times New Roman"/>
              </a:rPr>
              <a:t>електромагнітні поля антропогенного, людського походження. </a:t>
            </a:r>
            <a:br>
              <a:rPr lang="uk-UA" sz="2400">
                <a:solidFill>
                  <a:schemeClr val="dk1"/>
                </a:solidFill>
                <a:latin typeface="Times New Roman"/>
                <a:ea typeface="Times New Roman"/>
                <a:cs typeface="Times New Roman"/>
                <a:sym typeface="Times New Roman"/>
              </a:rPr>
            </a:br>
            <a:r>
              <a:rPr lang="uk-UA" sz="2400">
                <a:solidFill>
                  <a:schemeClr val="dk1"/>
                </a:solidFill>
                <a:latin typeface="Times New Roman"/>
                <a:ea typeface="Times New Roman"/>
                <a:cs typeface="Times New Roman"/>
                <a:sym typeface="Times New Roman"/>
              </a:rPr>
              <a:t>Всі </a:t>
            </a:r>
            <a:r>
              <a:rPr b="1" i="1" lang="uk-UA" sz="2400">
                <a:solidFill>
                  <a:schemeClr val="dk1"/>
                </a:solidFill>
                <a:latin typeface="Times New Roman"/>
                <a:ea typeface="Times New Roman"/>
                <a:cs typeface="Times New Roman"/>
                <a:sym typeface="Times New Roman"/>
              </a:rPr>
              <a:t>штучні</a:t>
            </a:r>
            <a:r>
              <a:rPr lang="uk-UA" sz="2400">
                <a:solidFill>
                  <a:schemeClr val="dk1"/>
                </a:solidFill>
                <a:latin typeface="Times New Roman"/>
                <a:ea typeface="Times New Roman"/>
                <a:cs typeface="Times New Roman"/>
                <a:sym typeface="Times New Roman"/>
              </a:rPr>
              <a:t> джерела електромагнітного випромінювання діляться на 2 типи:</a:t>
            </a:r>
            <a:br>
              <a:rPr lang="uk-UA" sz="2400">
                <a:solidFill>
                  <a:schemeClr val="dk1"/>
                </a:solidFill>
                <a:latin typeface="Times New Roman"/>
                <a:ea typeface="Times New Roman"/>
                <a:cs typeface="Times New Roman"/>
                <a:sym typeface="Times New Roman"/>
              </a:rPr>
            </a:br>
            <a:r>
              <a:rPr lang="uk-UA" sz="2400">
                <a:solidFill>
                  <a:schemeClr val="dk1"/>
                </a:solidFill>
                <a:latin typeface="Times New Roman"/>
                <a:ea typeface="Times New Roman"/>
                <a:cs typeface="Times New Roman"/>
                <a:sym typeface="Times New Roman"/>
              </a:rPr>
              <a:t>1.Ті, які і створювалися для поширення сильного електромагнітного поля;</a:t>
            </a:r>
            <a:br>
              <a:rPr lang="uk-UA" sz="2400">
                <a:solidFill>
                  <a:schemeClr val="dk1"/>
                </a:solidFill>
                <a:latin typeface="Times New Roman"/>
                <a:ea typeface="Times New Roman"/>
                <a:cs typeface="Times New Roman"/>
                <a:sym typeface="Times New Roman"/>
              </a:rPr>
            </a:br>
            <a:r>
              <a:rPr lang="uk-UA" sz="2400">
                <a:solidFill>
                  <a:schemeClr val="dk1"/>
                </a:solidFill>
                <a:latin typeface="Times New Roman"/>
                <a:ea typeface="Times New Roman"/>
                <a:cs typeface="Times New Roman"/>
                <a:sym typeface="Times New Roman"/>
              </a:rPr>
              <a:t>2.Ті джерела, які призначені  для виконання інших задач, потужність випромінювання яких перевищує потужність природніх джерел</a:t>
            </a:r>
            <a:endParaRPr sz="2400">
              <a:solidFill>
                <a:schemeClr val="dk1"/>
              </a:solidFill>
              <a:latin typeface="Times New Roman"/>
              <a:ea typeface="Times New Roman"/>
              <a:cs typeface="Times New Roman"/>
              <a:sym typeface="Times New Roman"/>
            </a:endParaRPr>
          </a:p>
        </p:txBody>
      </p:sp>
      <p:pic>
        <p:nvPicPr>
          <p:cNvPr id="126" name="Google Shape;126;p17"/>
          <p:cNvPicPr preferRelativeResize="0"/>
          <p:nvPr/>
        </p:nvPicPr>
        <p:blipFill rotWithShape="1">
          <a:blip r:embed="rId3">
            <a:alphaModFix/>
          </a:blip>
          <a:srcRect b="0" l="0" r="0" t="0"/>
          <a:stretch/>
        </p:blipFill>
        <p:spPr>
          <a:xfrm>
            <a:off x="8839200" y="4640092"/>
            <a:ext cx="3131197" cy="2088955"/>
          </a:xfrm>
          <a:prstGeom prst="rect">
            <a:avLst/>
          </a:prstGeom>
          <a:noFill/>
          <a:ln>
            <a:noFill/>
          </a:ln>
        </p:spPr>
      </p:pic>
      <p:pic>
        <p:nvPicPr>
          <p:cNvPr id="127" name="Google Shape;127;p17"/>
          <p:cNvPicPr preferRelativeResize="0"/>
          <p:nvPr/>
        </p:nvPicPr>
        <p:blipFill rotWithShape="1">
          <a:blip r:embed="rId4">
            <a:alphaModFix/>
          </a:blip>
          <a:srcRect b="0" l="0" r="0" t="0"/>
          <a:stretch/>
        </p:blipFill>
        <p:spPr>
          <a:xfrm>
            <a:off x="5845258" y="4343404"/>
            <a:ext cx="2829577" cy="1664145"/>
          </a:xfrm>
          <a:prstGeom prst="rect">
            <a:avLst/>
          </a:prstGeom>
          <a:noFill/>
          <a:ln>
            <a:noFill/>
          </a:ln>
        </p:spPr>
      </p:pic>
      <p:pic>
        <p:nvPicPr>
          <p:cNvPr id="128" name="Google Shape;128;p17"/>
          <p:cNvPicPr preferRelativeResize="0"/>
          <p:nvPr/>
        </p:nvPicPr>
        <p:blipFill rotWithShape="1">
          <a:blip r:embed="rId5">
            <a:alphaModFix/>
          </a:blip>
          <a:srcRect b="0" l="0" r="0" t="0"/>
          <a:stretch/>
        </p:blipFill>
        <p:spPr>
          <a:xfrm>
            <a:off x="9310437" y="1329688"/>
            <a:ext cx="2485259" cy="2485259"/>
          </a:xfrm>
          <a:prstGeom prst="rect">
            <a:avLst/>
          </a:prstGeom>
          <a:noFill/>
          <a:ln>
            <a:noFill/>
          </a:ln>
        </p:spPr>
      </p:pic>
      <p:pic>
        <p:nvPicPr>
          <p:cNvPr id="129" name="Google Shape;129;p17"/>
          <p:cNvPicPr preferRelativeResize="0"/>
          <p:nvPr/>
        </p:nvPicPr>
        <p:blipFill rotWithShape="1">
          <a:blip r:embed="rId6">
            <a:alphaModFix/>
          </a:blip>
          <a:srcRect b="0" l="0" r="0" t="0"/>
          <a:stretch/>
        </p:blipFill>
        <p:spPr>
          <a:xfrm>
            <a:off x="5845258" y="1715799"/>
            <a:ext cx="3148719" cy="209914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p:nvPr/>
        </p:nvSpPr>
        <p:spPr>
          <a:xfrm>
            <a:off x="6019800" y="838200"/>
            <a:ext cx="5410200" cy="5632311"/>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uk-UA" sz="2400">
                <a:solidFill>
                  <a:srgbClr val="FF0000"/>
                </a:solidFill>
                <a:latin typeface="Times New Roman"/>
                <a:ea typeface="Times New Roman"/>
                <a:cs typeface="Times New Roman"/>
                <a:sym typeface="Times New Roman"/>
              </a:rPr>
              <a:t>Мета дослідження:</a:t>
            </a:r>
            <a:r>
              <a:rPr i="1" lang="uk-UA" sz="2400">
                <a:solidFill>
                  <a:srgbClr val="FF0000"/>
                </a:solidFill>
                <a:latin typeface="Times New Roman"/>
                <a:ea typeface="Times New Roman"/>
                <a:cs typeface="Times New Roman"/>
                <a:sym typeface="Times New Roman"/>
              </a:rPr>
              <a:t> </a:t>
            </a:r>
            <a:r>
              <a:rPr lang="uk-UA" sz="2400">
                <a:solidFill>
                  <a:schemeClr val="dk1"/>
                </a:solidFill>
                <a:latin typeface="Times New Roman"/>
                <a:ea typeface="Times New Roman"/>
                <a:cs typeface="Times New Roman"/>
                <a:sym typeface="Times New Roman"/>
              </a:rPr>
              <a:t>дослідити біоіндикативні можливості членистоногих (бджіл) за умови дії природнього магнітного поля та штучно створеного.</a:t>
            </a:r>
            <a:endParaRPr/>
          </a:p>
          <a:p>
            <a:pPr indent="0" lvl="0" marL="0" marR="0" rtl="0" algn="l">
              <a:spcBef>
                <a:spcPts val="0"/>
              </a:spcBef>
              <a:spcAft>
                <a:spcPts val="0"/>
              </a:spcAft>
              <a:buNone/>
            </a:pPr>
            <a:r>
              <a:rPr b="1" lang="uk-UA" sz="2400">
                <a:solidFill>
                  <a:srgbClr val="FF0000"/>
                </a:solidFill>
                <a:latin typeface="Times New Roman"/>
                <a:ea typeface="Times New Roman"/>
                <a:cs typeface="Times New Roman"/>
                <a:sym typeface="Times New Roman"/>
              </a:rPr>
              <a:t>Завдання дослідження: </a:t>
            </a:r>
            <a:r>
              <a:rPr lang="uk-UA" sz="2400">
                <a:solidFill>
                  <a:schemeClr val="dk1"/>
                </a:solidFill>
                <a:latin typeface="Times New Roman"/>
                <a:ea typeface="Times New Roman"/>
                <a:cs typeface="Times New Roman"/>
                <a:sym typeface="Times New Roman"/>
              </a:rPr>
              <a:t>дослідити природній вплив магнітного поля на контрольну і дослідну групи бджіл; дослідити вплив штучно створеного магнітного поля на контрольну і дослідну групи бджіл; зробити висновки про біоіндикативні можливості бджіл в умовах природнього та антропогенного впливу магнітного поля.</a:t>
            </a:r>
            <a:endParaRPr/>
          </a:p>
        </p:txBody>
      </p:sp>
      <p:pic>
        <p:nvPicPr>
          <p:cNvPr id="135" name="Google Shape;135;p18"/>
          <p:cNvPicPr preferRelativeResize="0"/>
          <p:nvPr/>
        </p:nvPicPr>
        <p:blipFill rotWithShape="1">
          <a:blip r:embed="rId3">
            <a:alphaModFix/>
          </a:blip>
          <a:srcRect b="0" l="0" r="0" t="0"/>
          <a:stretch/>
        </p:blipFill>
        <p:spPr>
          <a:xfrm rot="7041318">
            <a:off x="582156" y="2318659"/>
            <a:ext cx="5068793" cy="285119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9"/>
          <p:cNvSpPr/>
          <p:nvPr/>
        </p:nvSpPr>
        <p:spPr>
          <a:xfrm>
            <a:off x="533400" y="1409297"/>
            <a:ext cx="6019800" cy="452431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uk-UA" sz="3600">
                <a:solidFill>
                  <a:srgbClr val="FF0000"/>
                </a:solidFill>
                <a:latin typeface="Times New Roman"/>
                <a:ea typeface="Times New Roman"/>
                <a:cs typeface="Times New Roman"/>
                <a:sym typeface="Times New Roman"/>
              </a:rPr>
              <a:t>Об’єкт дослідження:</a:t>
            </a:r>
            <a:r>
              <a:rPr i="1" lang="uk-UA" sz="3600">
                <a:solidFill>
                  <a:srgbClr val="FF0000"/>
                </a:solidFill>
                <a:latin typeface="Times New Roman"/>
                <a:ea typeface="Times New Roman"/>
                <a:cs typeface="Times New Roman"/>
                <a:sym typeface="Times New Roman"/>
              </a:rPr>
              <a:t> </a:t>
            </a:r>
            <a:r>
              <a:rPr lang="uk-UA" sz="3600">
                <a:solidFill>
                  <a:schemeClr val="dk1"/>
                </a:solidFill>
                <a:latin typeface="Times New Roman"/>
                <a:ea typeface="Times New Roman"/>
                <a:cs typeface="Times New Roman"/>
                <a:sym typeface="Times New Roman"/>
              </a:rPr>
              <a:t>екологічні фактори, які впливають на бджіл.</a:t>
            </a:r>
            <a:endParaRPr/>
          </a:p>
          <a:p>
            <a:pPr indent="0" lvl="0" marL="0" marR="0" rtl="0" algn="l">
              <a:spcBef>
                <a:spcPts val="0"/>
              </a:spcBef>
              <a:spcAft>
                <a:spcPts val="0"/>
              </a:spcAft>
              <a:buNone/>
            </a:pPr>
            <a:r>
              <a:rPr b="1" lang="uk-UA" sz="3600">
                <a:solidFill>
                  <a:srgbClr val="FF0000"/>
                </a:solidFill>
                <a:latin typeface="Times New Roman"/>
                <a:ea typeface="Times New Roman"/>
                <a:cs typeface="Times New Roman"/>
                <a:sym typeface="Times New Roman"/>
              </a:rPr>
              <a:t>Предмет дослідження:</a:t>
            </a:r>
            <a:r>
              <a:rPr i="1" lang="uk-UA" sz="3600">
                <a:solidFill>
                  <a:srgbClr val="FF0000"/>
                </a:solidFill>
                <a:latin typeface="Times New Roman"/>
                <a:ea typeface="Times New Roman"/>
                <a:cs typeface="Times New Roman"/>
                <a:sym typeface="Times New Roman"/>
              </a:rPr>
              <a:t> </a:t>
            </a:r>
            <a:r>
              <a:rPr lang="uk-UA" sz="3600">
                <a:solidFill>
                  <a:schemeClr val="dk1"/>
                </a:solidFill>
                <a:latin typeface="Times New Roman"/>
                <a:ea typeface="Times New Roman"/>
                <a:cs typeface="Times New Roman"/>
                <a:sym typeface="Times New Roman"/>
              </a:rPr>
              <a:t>вплив магнітного поля на біоіндикативні можливості бджіл (бджоли як біоіндикатори екосистеми).</a:t>
            </a:r>
            <a:endParaRPr/>
          </a:p>
        </p:txBody>
      </p:sp>
      <p:pic>
        <p:nvPicPr>
          <p:cNvPr id="141" name="Google Shape;141;p19"/>
          <p:cNvPicPr preferRelativeResize="0"/>
          <p:nvPr/>
        </p:nvPicPr>
        <p:blipFill rotWithShape="1">
          <a:blip r:embed="rId3">
            <a:alphaModFix/>
          </a:blip>
          <a:srcRect b="17491" l="14243" r="14737" t="16693"/>
          <a:stretch/>
        </p:blipFill>
        <p:spPr>
          <a:xfrm>
            <a:off x="7315200" y="2320637"/>
            <a:ext cx="3563029" cy="2701636"/>
          </a:xfrm>
          <a:prstGeom prst="rect">
            <a:avLst/>
          </a:prstGeom>
          <a:solidFill>
            <a:schemeClr val="lt2"/>
          </a:solid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p:nvPr/>
        </p:nvSpPr>
        <p:spPr>
          <a:xfrm>
            <a:off x="5943600" y="1392738"/>
            <a:ext cx="6096000" cy="452431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uk-UA" sz="3600">
                <a:solidFill>
                  <a:srgbClr val="FF0000"/>
                </a:solidFill>
                <a:latin typeface="Times New Roman"/>
                <a:ea typeface="Times New Roman"/>
                <a:cs typeface="Times New Roman"/>
                <a:sym typeface="Times New Roman"/>
              </a:rPr>
              <a:t>Методи дослідження:</a:t>
            </a:r>
            <a:endParaRPr sz="36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lang="uk-UA" sz="3600">
                <a:solidFill>
                  <a:schemeClr val="dk1"/>
                </a:solidFill>
                <a:latin typeface="Times New Roman"/>
                <a:ea typeface="Times New Roman"/>
                <a:cs typeface="Times New Roman"/>
                <a:sym typeface="Times New Roman"/>
              </a:rPr>
              <a:t>Спостереження за поведінкою бджіл: навігація, танці, активність, рух крил, втрата рівноваги.</a:t>
            </a:r>
            <a:endParaRPr/>
          </a:p>
          <a:p>
            <a:pPr indent="0" lvl="0" marL="0" marR="0" rtl="0" algn="l">
              <a:spcBef>
                <a:spcPts val="0"/>
              </a:spcBef>
              <a:spcAft>
                <a:spcPts val="0"/>
              </a:spcAft>
              <a:buNone/>
            </a:pPr>
            <a:r>
              <a:rPr lang="uk-UA" sz="3600">
                <a:solidFill>
                  <a:schemeClr val="dk1"/>
                </a:solidFill>
                <a:latin typeface="Times New Roman"/>
                <a:ea typeface="Times New Roman"/>
                <a:cs typeface="Times New Roman"/>
                <a:sym typeface="Times New Roman"/>
              </a:rPr>
              <a:t>Емпіричні – природній та лабораторний експеримент. Моделювання.</a:t>
            </a:r>
            <a:endParaRPr sz="3600">
              <a:solidFill>
                <a:schemeClr val="dk1"/>
              </a:solidFill>
              <a:latin typeface="Times New Roman"/>
              <a:ea typeface="Times New Roman"/>
              <a:cs typeface="Times New Roman"/>
              <a:sym typeface="Times New Roman"/>
            </a:endParaRPr>
          </a:p>
        </p:txBody>
      </p:sp>
      <p:pic>
        <p:nvPicPr>
          <p:cNvPr id="147" name="Google Shape;147;p20"/>
          <p:cNvPicPr preferRelativeResize="0"/>
          <p:nvPr/>
        </p:nvPicPr>
        <p:blipFill rotWithShape="1">
          <a:blip r:embed="rId3">
            <a:alphaModFix/>
          </a:blip>
          <a:srcRect b="0" l="0" r="0" t="0"/>
          <a:stretch/>
        </p:blipFill>
        <p:spPr>
          <a:xfrm rot="-2501006">
            <a:off x="759364" y="1772302"/>
            <a:ext cx="4483421" cy="3712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nvSpPr>
        <p:spPr>
          <a:xfrm>
            <a:off x="0" y="857732"/>
            <a:ext cx="12192000"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3200">
                <a:solidFill>
                  <a:srgbClr val="FF0000"/>
                </a:solidFill>
                <a:latin typeface="Times New Roman"/>
                <a:ea typeface="Times New Roman"/>
                <a:cs typeface="Times New Roman"/>
                <a:sym typeface="Times New Roman"/>
              </a:rPr>
              <a:t>В РОБОТІ МИ ВИКОРИСТОВУВАЛИ АНАЛОГОВО-ЦИФРОВИЙ ПЕРЕТВОРЮВАЧ LABQUEST’2</a:t>
            </a:r>
            <a:endParaRPr b="1" sz="3200">
              <a:solidFill>
                <a:srgbClr val="FF0000"/>
              </a:solidFill>
              <a:latin typeface="Times New Roman"/>
              <a:ea typeface="Times New Roman"/>
              <a:cs typeface="Times New Roman"/>
              <a:sym typeface="Times New Roman"/>
            </a:endParaRPr>
          </a:p>
        </p:txBody>
      </p:sp>
      <p:pic>
        <p:nvPicPr>
          <p:cNvPr id="153" name="Google Shape;153;p21"/>
          <p:cNvPicPr preferRelativeResize="0"/>
          <p:nvPr/>
        </p:nvPicPr>
        <p:blipFill rotWithShape="1">
          <a:blip r:embed="rId3">
            <a:alphaModFix/>
          </a:blip>
          <a:srcRect b="0" l="0" r="0" t="0"/>
          <a:stretch/>
        </p:blipFill>
        <p:spPr>
          <a:xfrm rot="-1496048">
            <a:off x="577339" y="2513761"/>
            <a:ext cx="3816444" cy="2859733"/>
          </a:xfrm>
          <a:prstGeom prst="rect">
            <a:avLst/>
          </a:prstGeom>
          <a:noFill/>
          <a:ln>
            <a:noFill/>
          </a:ln>
        </p:spPr>
      </p:pic>
      <p:pic>
        <p:nvPicPr>
          <p:cNvPr id="154" name="Google Shape;154;p21"/>
          <p:cNvPicPr preferRelativeResize="0"/>
          <p:nvPr/>
        </p:nvPicPr>
        <p:blipFill rotWithShape="1">
          <a:blip r:embed="rId4">
            <a:alphaModFix/>
          </a:blip>
          <a:srcRect b="0" l="0" r="0" t="0"/>
          <a:stretch/>
        </p:blipFill>
        <p:spPr>
          <a:xfrm>
            <a:off x="4724400" y="3581400"/>
            <a:ext cx="2564331" cy="1923249"/>
          </a:xfrm>
          <a:prstGeom prst="rect">
            <a:avLst/>
          </a:prstGeom>
          <a:noFill/>
          <a:ln>
            <a:noFill/>
          </a:ln>
        </p:spPr>
      </p:pic>
      <p:pic>
        <p:nvPicPr>
          <p:cNvPr id="155" name="Google Shape;155;p21"/>
          <p:cNvPicPr preferRelativeResize="0"/>
          <p:nvPr/>
        </p:nvPicPr>
        <p:blipFill rotWithShape="1">
          <a:blip r:embed="rId5">
            <a:alphaModFix/>
          </a:blip>
          <a:srcRect b="0" l="0" r="0" t="0"/>
          <a:stretch/>
        </p:blipFill>
        <p:spPr>
          <a:xfrm rot="1383238">
            <a:off x="7767904" y="2767493"/>
            <a:ext cx="3822084" cy="286656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2"/>
          <p:cNvSpPr/>
          <p:nvPr/>
        </p:nvSpPr>
        <p:spPr>
          <a:xfrm>
            <a:off x="533400" y="1066803"/>
            <a:ext cx="6096000" cy="4031873"/>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uk-UA" sz="3200">
                <a:solidFill>
                  <a:srgbClr val="FF0000"/>
                </a:solidFill>
                <a:latin typeface="Times New Roman"/>
                <a:ea typeface="Times New Roman"/>
                <a:cs typeface="Times New Roman"/>
                <a:sym typeface="Times New Roman"/>
              </a:rPr>
              <a:t>Біоіндикація</a:t>
            </a:r>
            <a:r>
              <a:rPr lang="uk-UA" sz="3200">
                <a:solidFill>
                  <a:schemeClr val="dk1"/>
                </a:solidFill>
                <a:latin typeface="Times New Roman"/>
                <a:ea typeface="Times New Roman"/>
                <a:cs typeface="Times New Roman"/>
                <a:sym typeface="Times New Roman"/>
              </a:rPr>
              <a:t> – це метод оцінки стану навколишнього середовища за допомогою біологічних індикаторів. Біоіндикатори – це  організми, які реагують на зміни екологічних факторів, таких як забруднення, зміни клімату, деградація середовища</a:t>
            </a:r>
            <a:endParaRPr/>
          </a:p>
        </p:txBody>
      </p:sp>
      <p:pic>
        <p:nvPicPr>
          <p:cNvPr descr="Бджола на квітці - YouTube" id="161" name="Google Shape;161;p22"/>
          <p:cNvPicPr preferRelativeResize="0"/>
          <p:nvPr/>
        </p:nvPicPr>
        <p:blipFill rotWithShape="1">
          <a:blip r:embed="rId3">
            <a:alphaModFix/>
          </a:blip>
          <a:srcRect b="3244" l="3182" r="2272" t="3018"/>
          <a:stretch/>
        </p:blipFill>
        <p:spPr>
          <a:xfrm>
            <a:off x="7232073" y="1717965"/>
            <a:ext cx="4322619" cy="3214254"/>
          </a:xfrm>
          <a:prstGeom prst="rect">
            <a:avLst/>
          </a:prstGeom>
          <a:solidFill>
            <a:schemeClr val="lt2"/>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3"/>
          <p:cNvSpPr/>
          <p:nvPr/>
        </p:nvSpPr>
        <p:spPr>
          <a:xfrm>
            <a:off x="6849794" y="1223932"/>
            <a:ext cx="5105400" cy="532453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uk-UA" sz="2000">
                <a:solidFill>
                  <a:srgbClr val="FF0000"/>
                </a:solidFill>
                <a:latin typeface="Times New Roman"/>
                <a:ea typeface="Times New Roman"/>
                <a:cs typeface="Times New Roman"/>
                <a:sym typeface="Times New Roman"/>
              </a:rPr>
              <a:t>Членистоногі</a:t>
            </a:r>
            <a:r>
              <a:rPr lang="uk-UA" sz="2000">
                <a:solidFill>
                  <a:schemeClr val="dk1"/>
                </a:solidFill>
                <a:latin typeface="Times New Roman"/>
                <a:ea typeface="Times New Roman"/>
                <a:cs typeface="Times New Roman"/>
                <a:sym typeface="Times New Roman"/>
              </a:rPr>
              <a:t> – це  цінні біоіндикатори, які можуть використовуватися для оцінки стану навколишнього середовища. Їх різноманітність, чутливість до змін екологічних факторів та екологічна пластичність роблять їх незамінними інструментами для моніторингу довкілля. Бджоли дійсно членистоногі. Бджоли належать до класу комах (Insecta), ряду перетинчастокрилих (Hymenoptera), родини Apidae. Бджоли відомі своїми навігаційними здібностями, які частково ґрунтуються на сприйнятті магнітного поля Землі. Зміна магнітного поля може впливати на цю здатність, а також на інші аспекти поведінки бджіл, що може мати наслідки для їх біоіндикативних можливостей. </a:t>
            </a:r>
            <a:endParaRPr/>
          </a:p>
        </p:txBody>
      </p:sp>
      <p:pic>
        <p:nvPicPr>
          <p:cNvPr id="167" name="Google Shape;167;p23"/>
          <p:cNvPicPr preferRelativeResize="0"/>
          <p:nvPr/>
        </p:nvPicPr>
        <p:blipFill rotWithShape="1">
          <a:blip r:embed="rId3">
            <a:alphaModFix/>
          </a:blip>
          <a:srcRect b="0" l="0" r="0" t="0"/>
          <a:stretch/>
        </p:blipFill>
        <p:spPr>
          <a:xfrm>
            <a:off x="685800" y="1066800"/>
            <a:ext cx="5638800" cy="56388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