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04A2D-6755-4985-BA18-0F0B65667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F2BE2-5BB7-41F4-90CC-88FAD1DF5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4FF97-58C3-4DE4-ACB2-7B0296AD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4C3-3CBA-4C6D-8048-0421501A5656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3C361-7745-425D-A1DE-350B1AF5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414FF-031B-46F5-973D-42669129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E9A2-8306-4B89-AC72-4CCB35C604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4324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083C-FB10-478E-9291-47A4D9B5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DD5957-AA62-48A7-8348-4F4A7B9A6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039FD-7E18-4574-A3D6-74445AB7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4C3-3CBA-4C6D-8048-0421501A5656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A772B-5B1B-4F38-B002-0566E9ED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3FAB7-ED74-406B-9566-4021BA0D4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E9A2-8306-4B89-AC72-4CCB35C604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266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28601-D9CC-4CBC-B90E-39E0343DE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D86D3F-AE73-4047-9D51-35827A993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135D1-B705-4D52-B644-C2DD974C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4C3-3CBA-4C6D-8048-0421501A5656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1780E-A380-44A0-BD34-CE84B380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36FB1-952D-43DF-AE9D-8B488DF8F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E9A2-8306-4B89-AC72-4CCB35C604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168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5FCD-9A4D-4B6B-A77D-B71170084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CCE80-BA45-4D91-87B4-A4409A685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93FA7-F967-48E9-BAE3-A87449E8A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4C3-3CBA-4C6D-8048-0421501A5656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8BE89-46C5-4BBA-A2CD-6EF494B02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5162A-4F21-46A9-8460-70F477DC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E9A2-8306-4B89-AC72-4CCB35C604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379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A700A-D384-425D-9F5F-EB526DE2D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0D642-D680-4E84-B17A-4EAFC723C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135CF-CFA7-422D-BE23-663ADB0DF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4C3-3CBA-4C6D-8048-0421501A5656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96EE-3F10-4477-B7D9-F75BD11F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EDD2C-D0B4-47F8-BC10-03CDE252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E9A2-8306-4B89-AC72-4CCB35C604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950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2BE9B-3C86-47AE-B5BD-D4881611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4CA48-DA49-4703-B125-993A2BA68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537E5-3057-4B7E-B140-B7399C383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50499-1D26-40D9-AF4D-775826FE8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4C3-3CBA-4C6D-8048-0421501A5656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588E8-E71E-42CF-920D-B5614DAE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0288F-84DB-47A1-9F33-084B9662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E9A2-8306-4B89-AC72-4CCB35C604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434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23F55-84B5-4823-875D-BBBE3AD4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791E2-68B1-4F33-BF2E-A4D55E79C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2175B-4BDD-46B3-9900-735976DCF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3A9389-FE8A-4873-A134-56C5AD72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31ADF4-6AD6-4A16-9F02-7739D66C2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2B9BC5-7DE9-480E-94E5-7304F324D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4C3-3CBA-4C6D-8048-0421501A5656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CBE9F-705E-4E7A-8710-156FC7C4E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35C36B-C89B-4634-BC07-790D89196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E9A2-8306-4B89-AC72-4CCB35C604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485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789B4-50DE-4270-BA07-A46AE48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BFDBF8-606A-4B3D-AF85-69E024B85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4C3-3CBA-4C6D-8048-0421501A5656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56F02-B4CC-4ABA-8A57-88768CE69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E9823-D056-4FDF-938F-D07DA6EA1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E9A2-8306-4B89-AC72-4CCB35C604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1942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F24E79-38D8-4BCB-8EFB-836A6A77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4C3-3CBA-4C6D-8048-0421501A5656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BFE0BB-C886-44DC-B031-398F24850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4C16B-E11F-4941-BB60-A308DA481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E9A2-8306-4B89-AC72-4CCB35C604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9294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BD90-33E4-4F7E-B105-1E6AED5D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FF4D7-32C2-48E0-9EBD-54D0633BC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E0EDE-E687-4093-BBE8-475E1D871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F222B-BB88-4418-8B31-3A8CE383E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4C3-3CBA-4C6D-8048-0421501A5656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29531-4B0A-4588-A41F-6FDC735F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67E04-F203-4260-92A6-FA14D27B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E9A2-8306-4B89-AC72-4CCB35C604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0507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5B28-534F-4058-B1D3-B891254F1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AA764E-C0BF-4AC0-A0DB-544170C72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26469-DFEA-49BE-A490-164CF0686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EAD9B-6F33-42E9-BB29-39F547B7B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4C3-3CBA-4C6D-8048-0421501A5656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86444-733C-4EFE-9EE0-CEC9E3005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FD3C7-FD24-495C-BF1D-40579E8D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2E9A2-8306-4B89-AC72-4CCB35C604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7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7BBA8-F936-4A10-A362-C881BDC95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F05F6-0FD0-4612-B059-29F5D7B78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D1F4C-042D-44A0-B16F-42371A13F5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4B4C3-3CBA-4C6D-8048-0421501A5656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68DF7-C797-439A-A8CE-36B19A095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CCF32-FE02-4F25-ACA3-13A0F58B7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2E9A2-8306-4B89-AC72-4CCB35C604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237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595217-1A1B-475F-B261-2FF5C256E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" y="0"/>
            <a:ext cx="12156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70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0B899F-5CB5-4BDA-A079-15106BA41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" y="0"/>
            <a:ext cx="12167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1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A3631-5F9B-4F79-B956-8DDDC6F68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7"/>
            <a:ext cx="12192000" cy="68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0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FD801E-4914-4B78-B58E-24D404FC4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24"/>
            <a:ext cx="12192000" cy="677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40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99EE88-EB53-45BE-A090-DCB4623DC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6"/>
            <a:ext cx="12192000" cy="67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4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0B1DAD-CCAE-4C19-9711-3E667A7B6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" y="0"/>
            <a:ext cx="12167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34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A9D34-1FE4-4988-818C-4D9D1F95A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" y="-30880"/>
            <a:ext cx="12167937" cy="688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6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AABD8-5DAD-4F83-A1E2-78F64962A7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754FC9-2F24-44B3-A2F2-11D2713CA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330700" y="6738938"/>
            <a:ext cx="9144000" cy="1655762"/>
          </a:xfrm>
        </p:spPr>
        <p:txBody>
          <a:bodyPr/>
          <a:lstStyle/>
          <a:p>
            <a:r>
              <a:rPr lang="en-US" dirty="0"/>
              <a:t>.</a:t>
            </a:r>
            <a:endParaRPr lang="uk-UA" dirty="0"/>
          </a:p>
        </p:txBody>
      </p:sp>
      <p:sp>
        <p:nvSpPr>
          <p:cNvPr id="5" name="AutoShape 4" descr="Зображення">
            <a:extLst>
              <a:ext uri="{FF2B5EF4-FFF2-40B4-BE49-F238E27FC236}">
                <a16:creationId xmlns:a16="http://schemas.microsoft.com/office/drawing/2014/main" id="{217BCD9E-5ED0-44D6-8C6C-9E029E3CE1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84876" y="794690"/>
            <a:ext cx="3787629" cy="378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Зображення">
            <a:extLst>
              <a:ext uri="{FF2B5EF4-FFF2-40B4-BE49-F238E27FC236}">
                <a16:creationId xmlns:a16="http://schemas.microsoft.com/office/drawing/2014/main" id="{58F17AEB-1EC3-4F54-9C7A-E530B2F455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9998"/>
            <a:ext cx="3351402" cy="335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94C4E4-D4BB-4FB1-A7F2-5FA434700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" y="0"/>
            <a:ext cx="12145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23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FE0142-BEAE-4BA0-8ED5-1817F3B54723}"/>
              </a:ext>
            </a:extLst>
          </p:cNvPr>
          <p:cNvSpPr txBox="1"/>
          <p:nvPr/>
        </p:nvSpPr>
        <p:spPr>
          <a:xfrm>
            <a:off x="69209" y="113062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C8D4E3-1748-4259-A518-546DD0FAD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8"/>
            <a:ext cx="12192000" cy="683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40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5FF851-1DE3-4272-AFE8-4D8B7E9E5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8"/>
            <a:ext cx="12192000" cy="682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81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16D9E-4D29-4BAB-B3EE-DAC0625C2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5"/>
            <a:ext cx="12192000" cy="68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57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87FAF2-07C8-4DAA-B63F-AA12830E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50"/>
            <a:ext cx="12192000" cy="68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B0494A-07F6-45E1-BC47-9A7BAC173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" y="0"/>
            <a:ext cx="1218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76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D0A518A-219B-4F1E-BC38-06CEEC060A17}"/>
              </a:ext>
            </a:extLst>
          </p:cNvPr>
          <p:cNvSpPr txBox="1"/>
          <p:nvPr/>
        </p:nvSpPr>
        <p:spPr>
          <a:xfrm>
            <a:off x="4890784" y="54258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92F69B-ED27-4A7C-8A40-BE085D411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" y="0"/>
            <a:ext cx="12156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88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06E374-7D8C-478A-8AFC-3DE856933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0"/>
            <a:ext cx="12192000" cy="67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7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4</Words>
  <Application>Microsoft Office PowerPoint</Application>
  <PresentationFormat>Widescreen</PresentationFormat>
  <Paragraphs>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Велике минуле маленької вулиці</dc:title>
  <dc:creator>Денис Шевченко</dc:creator>
  <cp:lastModifiedBy>Денис Шевченко</cp:lastModifiedBy>
  <cp:revision>20</cp:revision>
  <dcterms:created xsi:type="dcterms:W3CDTF">2024-04-09T09:33:10Z</dcterms:created>
  <dcterms:modified xsi:type="dcterms:W3CDTF">2024-04-13T07:26:30Z</dcterms:modified>
</cp:coreProperties>
</file>