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617CD-B132-4EAB-7811-89DED7D8A2C3}" v="91" dt="2024-03-29T10:07:53.551"/>
    <p1510:client id="{73AAF50B-4BE4-4AAC-9798-B9C6BAFFF86B}" v="329" dt="2024-03-28T11:07:23.202"/>
    <p1510:client id="{A9D55F41-540C-4459-8D68-F1A307D47F43}" v="86" dt="2024-03-27T17:07:22.301"/>
    <p1510:client id="{E722B5DE-9E71-44CB-9CBC-DA533432F82E}" v="228" dt="2024-03-27T12:45:06.530"/>
    <p1510:client id="{EA7AB08E-34AA-4282-AC66-B3E760313FEB}" v="5" dt="2024-03-29T09:42:29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777 Гриб" userId="d40da9114bbe5a3f" providerId="Windows Live" clId="Web-{A9D55F41-540C-4459-8D68-F1A307D47F43}"/>
    <pc:docChg chg="modSld">
      <pc:chgData name="Микола 777 Гриб" userId="d40da9114bbe5a3f" providerId="Windows Live" clId="Web-{A9D55F41-540C-4459-8D68-F1A307D47F43}" dt="2024-03-27T17:07:22.301" v="83" actId="14100"/>
      <pc:docMkLst>
        <pc:docMk/>
      </pc:docMkLst>
      <pc:sldChg chg="addSp modSp mod setBg">
        <pc:chgData name="Микола 777 Гриб" userId="d40da9114bbe5a3f" providerId="Windows Live" clId="Web-{A9D55F41-540C-4459-8D68-F1A307D47F43}" dt="2024-03-27T17:00:40.788" v="53"/>
        <pc:sldMkLst>
          <pc:docMk/>
          <pc:sldMk cId="261458586" sldId="259"/>
        </pc:sldMkLst>
        <pc:spChg chg="mod">
          <ac:chgData name="Микола 777 Гриб" userId="d40da9114bbe5a3f" providerId="Windows Live" clId="Web-{A9D55F41-540C-4459-8D68-F1A307D47F43}" dt="2024-03-27T17:00:40.788" v="53"/>
          <ac:spMkLst>
            <pc:docMk/>
            <pc:sldMk cId="261458586" sldId="259"/>
            <ac:spMk id="2" creationId="{4BDEE1EE-D436-0AB0-3EA2-1CE0A0A3E199}"/>
          </ac:spMkLst>
        </pc:spChg>
        <pc:spChg chg="mod">
          <ac:chgData name="Микола 777 Гриб" userId="d40da9114bbe5a3f" providerId="Windows Live" clId="Web-{A9D55F41-540C-4459-8D68-F1A307D47F43}" dt="2024-03-27T17:00:40.788" v="53"/>
          <ac:spMkLst>
            <pc:docMk/>
            <pc:sldMk cId="261458586" sldId="259"/>
            <ac:spMk id="4" creationId="{84089EE5-22D8-2456-A9A2-8CA407764D4E}"/>
          </ac:spMkLst>
        </pc:spChg>
        <pc:spChg chg="add">
          <ac:chgData name="Микола 777 Гриб" userId="d40da9114bbe5a3f" providerId="Windows Live" clId="Web-{A9D55F41-540C-4459-8D68-F1A307D47F43}" dt="2024-03-27T17:00:40.788" v="53"/>
          <ac:spMkLst>
            <pc:docMk/>
            <pc:sldMk cId="261458586" sldId="259"/>
            <ac:spMk id="13" creationId="{04812C46-200A-4DEB-A05E-3ED6C68C2387}"/>
          </ac:spMkLst>
        </pc:spChg>
        <pc:spChg chg="add">
          <ac:chgData name="Микола 777 Гриб" userId="d40da9114bbe5a3f" providerId="Windows Live" clId="Web-{A9D55F41-540C-4459-8D68-F1A307D47F43}" dt="2024-03-27T17:00:40.788" v="53"/>
          <ac:spMkLst>
            <pc:docMk/>
            <pc:sldMk cId="261458586" sldId="259"/>
            <ac:spMk id="15" creationId="{D1EA859B-E555-4109-94F3-6700E046E008}"/>
          </ac:spMkLst>
        </pc:spChg>
        <pc:picChg chg="mod ord">
          <ac:chgData name="Микола 777 Гриб" userId="d40da9114bbe5a3f" providerId="Windows Live" clId="Web-{A9D55F41-540C-4459-8D68-F1A307D47F43}" dt="2024-03-27T17:00:40.788" v="53"/>
          <ac:picMkLst>
            <pc:docMk/>
            <pc:sldMk cId="261458586" sldId="259"/>
            <ac:picMk id="8" creationId="{D853736B-2032-D638-6ABF-EA2C2A9CCCAE}"/>
          </ac:picMkLst>
        </pc:picChg>
      </pc:sldChg>
      <pc:sldChg chg="modSp">
        <pc:chgData name="Микола 777 Гриб" userId="d40da9114bbe5a3f" providerId="Windows Live" clId="Web-{A9D55F41-540C-4459-8D68-F1A307D47F43}" dt="2024-03-27T17:00:18.646" v="52" actId="1076"/>
        <pc:sldMkLst>
          <pc:docMk/>
          <pc:sldMk cId="4291772757" sldId="261"/>
        </pc:sldMkLst>
        <pc:spChg chg="mod">
          <ac:chgData name="Микола 777 Гриб" userId="d40da9114bbe5a3f" providerId="Windows Live" clId="Web-{A9D55F41-540C-4459-8D68-F1A307D47F43}" dt="2024-03-27T17:00:10.490" v="48" actId="20577"/>
          <ac:spMkLst>
            <pc:docMk/>
            <pc:sldMk cId="4291772757" sldId="261"/>
            <ac:spMk id="8" creationId="{A7FB6F1E-EE92-898A-5948-F4C6F5F69007}"/>
          </ac:spMkLst>
        </pc:spChg>
        <pc:picChg chg="mod">
          <ac:chgData name="Микола 777 Гриб" userId="d40da9114bbe5a3f" providerId="Windows Live" clId="Web-{A9D55F41-540C-4459-8D68-F1A307D47F43}" dt="2024-03-27T17:00:18.646" v="52" actId="1076"/>
          <ac:picMkLst>
            <pc:docMk/>
            <pc:sldMk cId="4291772757" sldId="261"/>
            <ac:picMk id="6" creationId="{870F7FAB-AE2D-AAF3-E663-87A4C705D7A4}"/>
          </ac:picMkLst>
        </pc:picChg>
      </pc:sldChg>
      <pc:sldChg chg="addSp modSp mod setBg">
        <pc:chgData name="Микола 777 Гриб" userId="d40da9114bbe5a3f" providerId="Windows Live" clId="Web-{A9D55F41-540C-4459-8D68-F1A307D47F43}" dt="2024-03-27T16:59:38.895" v="41"/>
        <pc:sldMkLst>
          <pc:docMk/>
          <pc:sldMk cId="151655462" sldId="262"/>
        </pc:sldMkLst>
        <pc:spChg chg="mod ord">
          <ac:chgData name="Микола 777 Гриб" userId="d40da9114bbe5a3f" providerId="Windows Live" clId="Web-{A9D55F41-540C-4459-8D68-F1A307D47F43}" dt="2024-03-27T16:59:38.895" v="41"/>
          <ac:spMkLst>
            <pc:docMk/>
            <pc:sldMk cId="151655462" sldId="262"/>
            <ac:spMk id="2" creationId="{249D7BB6-E4B8-7A74-FF8E-13688BE8392A}"/>
          </ac:spMkLst>
        </pc:spChg>
        <pc:spChg chg="mod">
          <ac:chgData name="Микола 777 Гриб" userId="d40da9114bbe5a3f" providerId="Windows Live" clId="Web-{A9D55F41-540C-4459-8D68-F1A307D47F43}" dt="2024-03-27T16:59:38.895" v="41"/>
          <ac:spMkLst>
            <pc:docMk/>
            <pc:sldMk cId="151655462" sldId="262"/>
            <ac:spMk id="4" creationId="{6E181CA2-D9F3-67A3-29DD-588914E1BC38}"/>
          </ac:spMkLst>
        </pc:spChg>
        <pc:spChg chg="add">
          <ac:chgData name="Микола 777 Гриб" userId="d40da9114bbe5a3f" providerId="Windows Live" clId="Web-{A9D55F41-540C-4459-8D68-F1A307D47F43}" dt="2024-03-27T16:59:38.895" v="41"/>
          <ac:spMkLst>
            <pc:docMk/>
            <pc:sldMk cId="151655462" sldId="262"/>
            <ac:spMk id="10" creationId="{04812C46-200A-4DEB-A05E-3ED6C68C2387}"/>
          </ac:spMkLst>
        </pc:spChg>
        <pc:spChg chg="add">
          <ac:chgData name="Микола 777 Гриб" userId="d40da9114bbe5a3f" providerId="Windows Live" clId="Web-{A9D55F41-540C-4459-8D68-F1A307D47F43}" dt="2024-03-27T16:59:38.895" v="41"/>
          <ac:spMkLst>
            <pc:docMk/>
            <pc:sldMk cId="151655462" sldId="262"/>
            <ac:spMk id="12" creationId="{D1EA859B-E555-4109-94F3-6700E046E008}"/>
          </ac:spMkLst>
        </pc:spChg>
        <pc:picChg chg="mod">
          <ac:chgData name="Микола 777 Гриб" userId="d40da9114bbe5a3f" providerId="Windows Live" clId="Web-{A9D55F41-540C-4459-8D68-F1A307D47F43}" dt="2024-03-27T16:59:38.895" v="41"/>
          <ac:picMkLst>
            <pc:docMk/>
            <pc:sldMk cId="151655462" sldId="262"/>
            <ac:picMk id="5" creationId="{433CEF79-C545-7852-06C6-4812B93CF64D}"/>
          </ac:picMkLst>
        </pc:picChg>
      </pc:sldChg>
      <pc:sldChg chg="addSp delSp modSp mod setBg">
        <pc:chgData name="Микола 777 Гриб" userId="d40da9114bbe5a3f" providerId="Windows Live" clId="Web-{A9D55F41-540C-4459-8D68-F1A307D47F43}" dt="2024-03-27T16:59:26.879" v="40"/>
        <pc:sldMkLst>
          <pc:docMk/>
          <pc:sldMk cId="2991242923" sldId="263"/>
        </pc:sldMkLst>
        <pc:spChg chg="mod">
          <ac:chgData name="Микола 777 Гриб" userId="d40da9114bbe5a3f" providerId="Windows Live" clId="Web-{A9D55F41-540C-4459-8D68-F1A307D47F43}" dt="2024-03-27T16:59:26.879" v="40"/>
          <ac:spMkLst>
            <pc:docMk/>
            <pc:sldMk cId="2991242923" sldId="263"/>
            <ac:spMk id="2" creationId="{BB960A70-8B19-9D19-F602-A42E16EE11B1}"/>
          </ac:spMkLst>
        </pc:spChg>
        <pc:spChg chg="del">
          <ac:chgData name="Микола 777 Гриб" userId="d40da9114bbe5a3f" providerId="Windows Live" clId="Web-{A9D55F41-540C-4459-8D68-F1A307D47F43}" dt="2024-03-27T16:58:40.253" v="33"/>
          <ac:spMkLst>
            <pc:docMk/>
            <pc:sldMk cId="2991242923" sldId="263"/>
            <ac:spMk id="3" creationId="{FDE86FA0-F7DA-AF55-A8D1-84A197466149}"/>
          </ac:spMkLst>
        </pc:spChg>
        <pc:spChg chg="mod ord">
          <ac:chgData name="Микола 777 Гриб" userId="d40da9114bbe5a3f" providerId="Windows Live" clId="Web-{A9D55F41-540C-4459-8D68-F1A307D47F43}" dt="2024-03-27T16:59:26.879" v="40"/>
          <ac:spMkLst>
            <pc:docMk/>
            <pc:sldMk cId="2991242923" sldId="263"/>
            <ac:spMk id="4" creationId="{638FDFB0-B76E-FC7D-7FD6-DFC6B8E8F53F}"/>
          </ac:spMkLst>
        </pc:spChg>
        <pc:spChg chg="add">
          <ac:chgData name="Микола 777 Гриб" userId="d40da9114bbe5a3f" providerId="Windows Live" clId="Web-{A9D55F41-540C-4459-8D68-F1A307D47F43}" dt="2024-03-27T16:59:26.879" v="40"/>
          <ac:spMkLst>
            <pc:docMk/>
            <pc:sldMk cId="2991242923" sldId="263"/>
            <ac:spMk id="11" creationId="{95B1FC96-0749-41C9-BAED-E089E77149FA}"/>
          </ac:spMkLst>
        </pc:spChg>
        <pc:spChg chg="add">
          <ac:chgData name="Микола 777 Гриб" userId="d40da9114bbe5a3f" providerId="Windows Live" clId="Web-{A9D55F41-540C-4459-8D68-F1A307D47F43}" dt="2024-03-27T16:59:26.879" v="40"/>
          <ac:spMkLst>
            <pc:docMk/>
            <pc:sldMk cId="2991242923" sldId="263"/>
            <ac:spMk id="13" creationId="{63C1A86C-B1A8-4AEC-B001-595C91716E77}"/>
          </ac:spMkLst>
        </pc:spChg>
        <pc:picChg chg="add mod ord">
          <ac:chgData name="Микола 777 Гриб" userId="d40da9114bbe5a3f" providerId="Windows Live" clId="Web-{A9D55F41-540C-4459-8D68-F1A307D47F43}" dt="2024-03-27T16:59:26.879" v="40"/>
          <ac:picMkLst>
            <pc:docMk/>
            <pc:sldMk cId="2991242923" sldId="263"/>
            <ac:picMk id="5" creationId="{892F1882-D186-D255-3F05-80A07F7EFD02}"/>
          </ac:picMkLst>
        </pc:picChg>
        <pc:picChg chg="add mod">
          <ac:chgData name="Микола 777 Гриб" userId="d40da9114bbe5a3f" providerId="Windows Live" clId="Web-{A9D55F41-540C-4459-8D68-F1A307D47F43}" dt="2024-03-27T16:59:26.879" v="40"/>
          <ac:picMkLst>
            <pc:docMk/>
            <pc:sldMk cId="2991242923" sldId="263"/>
            <ac:picMk id="6" creationId="{91E3D2FC-7C5C-228E-0C6A-F58517AF4453}"/>
          </ac:picMkLst>
        </pc:picChg>
      </pc:sldChg>
      <pc:sldChg chg="addSp delSp modSp">
        <pc:chgData name="Микола 777 Гриб" userId="d40da9114bbe5a3f" providerId="Windows Live" clId="Web-{A9D55F41-540C-4459-8D68-F1A307D47F43}" dt="2024-03-27T17:07:22.301" v="83" actId="14100"/>
        <pc:sldMkLst>
          <pc:docMk/>
          <pc:sldMk cId="208349205" sldId="264"/>
        </pc:sldMkLst>
        <pc:spChg chg="mod">
          <ac:chgData name="Микола 777 Гриб" userId="d40da9114bbe5a3f" providerId="Windows Live" clId="Web-{A9D55F41-540C-4459-8D68-F1A307D47F43}" dt="2024-03-27T17:02:30.557" v="81" actId="20577"/>
          <ac:spMkLst>
            <pc:docMk/>
            <pc:sldMk cId="208349205" sldId="264"/>
            <ac:spMk id="2" creationId="{F071922A-24F1-9DB5-82EE-AD5502EC6023}"/>
          </ac:spMkLst>
        </pc:spChg>
        <pc:spChg chg="del">
          <ac:chgData name="Микола 777 Гриб" userId="d40da9114bbe5a3f" providerId="Windows Live" clId="Web-{A9D55F41-540C-4459-8D68-F1A307D47F43}" dt="2024-03-27T17:07:17.754" v="82"/>
          <ac:spMkLst>
            <pc:docMk/>
            <pc:sldMk cId="208349205" sldId="264"/>
            <ac:spMk id="3" creationId="{4D5C8EEE-4FAC-0B6A-4691-03BD72ACF2B3}"/>
          </ac:spMkLst>
        </pc:spChg>
        <pc:picChg chg="add mod ord">
          <ac:chgData name="Микола 777 Гриб" userId="d40da9114bbe5a3f" providerId="Windows Live" clId="Web-{A9D55F41-540C-4459-8D68-F1A307D47F43}" dt="2024-03-27T17:07:22.301" v="83" actId="14100"/>
          <ac:picMkLst>
            <pc:docMk/>
            <pc:sldMk cId="208349205" sldId="264"/>
            <ac:picMk id="5" creationId="{AA826EBA-C699-7154-D899-375675C14ED4}"/>
          </ac:picMkLst>
        </pc:picChg>
      </pc:sldChg>
    </pc:docChg>
  </pc:docChgLst>
  <pc:docChgLst>
    <pc:chgData name="Микола 777 Гриб" userId="d40da9114bbe5a3f" providerId="Windows Live" clId="Web-{0C0617CD-B132-4EAB-7811-89DED7D8A2C3}"/>
    <pc:docChg chg="delSld modSld">
      <pc:chgData name="Микола 777 Гриб" userId="d40da9114bbe5a3f" providerId="Windows Live" clId="Web-{0C0617CD-B132-4EAB-7811-89DED7D8A2C3}" dt="2024-03-29T10:07:53.551" v="96" actId="20577"/>
      <pc:docMkLst>
        <pc:docMk/>
      </pc:docMkLst>
      <pc:sldChg chg="modSp">
        <pc:chgData name="Микола 777 Гриб" userId="d40da9114bbe5a3f" providerId="Windows Live" clId="Web-{0C0617CD-B132-4EAB-7811-89DED7D8A2C3}" dt="2024-03-29T10:07:53.551" v="96" actId="20577"/>
        <pc:sldMkLst>
          <pc:docMk/>
          <pc:sldMk cId="261458586" sldId="259"/>
        </pc:sldMkLst>
        <pc:spChg chg="mod">
          <ac:chgData name="Микола 777 Гриб" userId="d40da9114bbe5a3f" providerId="Windows Live" clId="Web-{0C0617CD-B132-4EAB-7811-89DED7D8A2C3}" dt="2024-03-29T10:07:53.551" v="96" actId="20577"/>
          <ac:spMkLst>
            <pc:docMk/>
            <pc:sldMk cId="261458586" sldId="259"/>
            <ac:spMk id="4" creationId="{84089EE5-22D8-2456-A9A2-8CA407764D4E}"/>
          </ac:spMkLst>
        </pc:spChg>
      </pc:sldChg>
      <pc:sldChg chg="modSp">
        <pc:chgData name="Микола 777 Гриб" userId="d40da9114bbe5a3f" providerId="Windows Live" clId="Web-{0C0617CD-B132-4EAB-7811-89DED7D8A2C3}" dt="2024-03-29T10:05:34.796" v="91" actId="20577"/>
        <pc:sldMkLst>
          <pc:docMk/>
          <pc:sldMk cId="1334220101" sldId="260"/>
        </pc:sldMkLst>
        <pc:spChg chg="mod">
          <ac:chgData name="Микола 777 Гриб" userId="d40da9114bbe5a3f" providerId="Windows Live" clId="Web-{0C0617CD-B132-4EAB-7811-89DED7D8A2C3}" dt="2024-03-29T10:05:34.796" v="91" actId="20577"/>
          <ac:spMkLst>
            <pc:docMk/>
            <pc:sldMk cId="1334220101" sldId="260"/>
            <ac:spMk id="4" creationId="{2B3DCBAB-58A4-E6C1-7B7B-21A89CB9DB5D}"/>
          </ac:spMkLst>
        </pc:spChg>
      </pc:sldChg>
      <pc:sldChg chg="modSp">
        <pc:chgData name="Микола 777 Гриб" userId="d40da9114bbe5a3f" providerId="Windows Live" clId="Web-{0C0617CD-B132-4EAB-7811-89DED7D8A2C3}" dt="2024-03-29T09:58:59.472" v="82" actId="20577"/>
        <pc:sldMkLst>
          <pc:docMk/>
          <pc:sldMk cId="4291772757" sldId="261"/>
        </pc:sldMkLst>
        <pc:spChg chg="mod">
          <ac:chgData name="Микола 777 Гриб" userId="d40da9114bbe5a3f" providerId="Windows Live" clId="Web-{0C0617CD-B132-4EAB-7811-89DED7D8A2C3}" dt="2024-03-29T09:58:59.472" v="82" actId="20577"/>
          <ac:spMkLst>
            <pc:docMk/>
            <pc:sldMk cId="4291772757" sldId="261"/>
            <ac:spMk id="4" creationId="{205DC3EA-9B83-D110-EE6E-E3A63BF0C11E}"/>
          </ac:spMkLst>
        </pc:spChg>
      </pc:sldChg>
      <pc:sldChg chg="modSp">
        <pc:chgData name="Микола 777 Гриб" userId="d40da9114bbe5a3f" providerId="Windows Live" clId="Web-{0C0617CD-B132-4EAB-7811-89DED7D8A2C3}" dt="2024-03-29T09:55:28.715" v="78" actId="20577"/>
        <pc:sldMkLst>
          <pc:docMk/>
          <pc:sldMk cId="151655462" sldId="262"/>
        </pc:sldMkLst>
        <pc:spChg chg="mod">
          <ac:chgData name="Микола 777 Гриб" userId="d40da9114bbe5a3f" providerId="Windows Live" clId="Web-{0C0617CD-B132-4EAB-7811-89DED7D8A2C3}" dt="2024-03-29T09:55:28.715" v="78" actId="20577"/>
          <ac:spMkLst>
            <pc:docMk/>
            <pc:sldMk cId="151655462" sldId="262"/>
            <ac:spMk id="4" creationId="{6E181CA2-D9F3-67A3-29DD-588914E1BC38}"/>
          </ac:spMkLst>
        </pc:spChg>
      </pc:sldChg>
      <pc:sldChg chg="modSp del">
        <pc:chgData name="Микола 777 Гриб" userId="d40da9114bbe5a3f" providerId="Windows Live" clId="Web-{0C0617CD-B132-4EAB-7811-89DED7D8A2C3}" dt="2024-03-29T09:52:25.443" v="23"/>
        <pc:sldMkLst>
          <pc:docMk/>
          <pc:sldMk cId="2991242923" sldId="263"/>
        </pc:sldMkLst>
        <pc:spChg chg="mod">
          <ac:chgData name="Микола 777 Гриб" userId="d40da9114bbe5a3f" providerId="Windows Live" clId="Web-{0C0617CD-B132-4EAB-7811-89DED7D8A2C3}" dt="2024-03-29T09:51:36.598" v="20" actId="1076"/>
          <ac:spMkLst>
            <pc:docMk/>
            <pc:sldMk cId="2991242923" sldId="263"/>
            <ac:spMk id="2" creationId="{BB960A70-8B19-9D19-F602-A42E16EE11B1}"/>
          </ac:spMkLst>
        </pc:spChg>
        <pc:spChg chg="mod">
          <ac:chgData name="Микола 777 Гриб" userId="d40da9114bbe5a3f" providerId="Windows Live" clId="Web-{0C0617CD-B132-4EAB-7811-89DED7D8A2C3}" dt="2024-03-29T09:52:06.318" v="22" actId="20577"/>
          <ac:spMkLst>
            <pc:docMk/>
            <pc:sldMk cId="2991242923" sldId="263"/>
            <ac:spMk id="4" creationId="{638FDFB0-B76E-FC7D-7FD6-DFC6B8E8F53F}"/>
          </ac:spMkLst>
        </pc:spChg>
      </pc:sldChg>
      <pc:sldChg chg="modSp">
        <pc:chgData name="Микола 777 Гриб" userId="d40da9114bbe5a3f" providerId="Windows Live" clId="Web-{0C0617CD-B132-4EAB-7811-89DED7D8A2C3}" dt="2024-03-29T09:52:37.772" v="25" actId="20577"/>
        <pc:sldMkLst>
          <pc:docMk/>
          <pc:sldMk cId="208349205" sldId="264"/>
        </pc:sldMkLst>
        <pc:spChg chg="mod">
          <ac:chgData name="Микола 777 Гриб" userId="d40da9114bbe5a3f" providerId="Windows Live" clId="Web-{0C0617CD-B132-4EAB-7811-89DED7D8A2C3}" dt="2024-03-29T09:52:37.772" v="25" actId="20577"/>
          <ac:spMkLst>
            <pc:docMk/>
            <pc:sldMk cId="208349205" sldId="264"/>
            <ac:spMk id="2" creationId="{F071922A-24F1-9DB5-82EE-AD5502EC6023}"/>
          </ac:spMkLst>
        </pc:spChg>
        <pc:spChg chg="mod">
          <ac:chgData name="Микола 777 Гриб" userId="d40da9114bbe5a3f" providerId="Windows Live" clId="Web-{0C0617CD-B132-4EAB-7811-89DED7D8A2C3}" dt="2024-03-29T09:45:45.228" v="4" actId="1076"/>
          <ac:spMkLst>
            <pc:docMk/>
            <pc:sldMk cId="208349205" sldId="264"/>
            <ac:spMk id="4" creationId="{3B553AF8-222A-29FA-7F16-7D6A59452278}"/>
          </ac:spMkLst>
        </pc:spChg>
      </pc:sldChg>
      <pc:sldChg chg="modSp">
        <pc:chgData name="Микола 777 Гриб" userId="d40da9114bbe5a3f" providerId="Windows Live" clId="Web-{0C0617CD-B132-4EAB-7811-89DED7D8A2C3}" dt="2024-03-29T09:52:43.772" v="28" actId="20577"/>
        <pc:sldMkLst>
          <pc:docMk/>
          <pc:sldMk cId="706659563" sldId="265"/>
        </pc:sldMkLst>
        <pc:spChg chg="mod">
          <ac:chgData name="Микола 777 Гриб" userId="d40da9114bbe5a3f" providerId="Windows Live" clId="Web-{0C0617CD-B132-4EAB-7811-89DED7D8A2C3}" dt="2024-03-29T09:52:43.772" v="28" actId="20577"/>
          <ac:spMkLst>
            <pc:docMk/>
            <pc:sldMk cId="706659563" sldId="265"/>
            <ac:spMk id="2" creationId="{96B1556B-B1AC-5BB6-63AF-94AB45D6D8FC}"/>
          </ac:spMkLst>
        </pc:spChg>
      </pc:sldChg>
      <pc:sldChg chg="modSp">
        <pc:chgData name="Микола 777 Гриб" userId="d40da9114bbe5a3f" providerId="Windows Live" clId="Web-{0C0617CD-B132-4EAB-7811-89DED7D8A2C3}" dt="2024-03-29T09:52:52.460" v="31" actId="20577"/>
        <pc:sldMkLst>
          <pc:docMk/>
          <pc:sldMk cId="2477800902" sldId="266"/>
        </pc:sldMkLst>
        <pc:spChg chg="mod">
          <ac:chgData name="Микола 777 Гриб" userId="d40da9114bbe5a3f" providerId="Windows Live" clId="Web-{0C0617CD-B132-4EAB-7811-89DED7D8A2C3}" dt="2024-03-29T09:52:52.460" v="31" actId="20577"/>
          <ac:spMkLst>
            <pc:docMk/>
            <pc:sldMk cId="2477800902" sldId="266"/>
            <ac:spMk id="2" creationId="{0E526154-CF17-3C19-A1A7-F8E51058233B}"/>
          </ac:spMkLst>
        </pc:spChg>
      </pc:sldChg>
      <pc:sldChg chg="modSp">
        <pc:chgData name="Микола 777 Гриб" userId="d40da9114bbe5a3f" providerId="Windows Live" clId="Web-{0C0617CD-B132-4EAB-7811-89DED7D8A2C3}" dt="2024-03-29T09:52:59.585" v="33" actId="20577"/>
        <pc:sldMkLst>
          <pc:docMk/>
          <pc:sldMk cId="3578031141" sldId="267"/>
        </pc:sldMkLst>
        <pc:spChg chg="mod">
          <ac:chgData name="Микола 777 Гриб" userId="d40da9114bbe5a3f" providerId="Windows Live" clId="Web-{0C0617CD-B132-4EAB-7811-89DED7D8A2C3}" dt="2024-03-29T09:52:59.585" v="33" actId="20577"/>
          <ac:spMkLst>
            <pc:docMk/>
            <pc:sldMk cId="3578031141" sldId="267"/>
            <ac:spMk id="2" creationId="{93A2A4D1-0B9B-A651-9ED5-EF9C2CB8294D}"/>
          </ac:spMkLst>
        </pc:spChg>
      </pc:sldChg>
      <pc:sldChg chg="modSp">
        <pc:chgData name="Микола 777 Гриб" userId="d40da9114bbe5a3f" providerId="Windows Live" clId="Web-{0C0617CD-B132-4EAB-7811-89DED7D8A2C3}" dt="2024-03-29T09:53:10.868" v="35" actId="20577"/>
        <pc:sldMkLst>
          <pc:docMk/>
          <pc:sldMk cId="3922184407" sldId="268"/>
        </pc:sldMkLst>
        <pc:spChg chg="mod">
          <ac:chgData name="Микола 777 Гриб" userId="d40da9114bbe5a3f" providerId="Windows Live" clId="Web-{0C0617CD-B132-4EAB-7811-89DED7D8A2C3}" dt="2024-03-29T09:53:10.868" v="35" actId="20577"/>
          <ac:spMkLst>
            <pc:docMk/>
            <pc:sldMk cId="3922184407" sldId="268"/>
            <ac:spMk id="2" creationId="{CD4C6799-C80A-3911-EC16-79266797453B}"/>
          </ac:spMkLst>
        </pc:spChg>
      </pc:sldChg>
    </pc:docChg>
  </pc:docChgLst>
  <pc:docChgLst>
    <pc:chgData name="Микола 777 Гриб" userId="d40da9114bbe5a3f" providerId="Windows Live" clId="Web-{73AAF50B-4BE4-4AAC-9798-B9C6BAFFF86B}"/>
    <pc:docChg chg="modSld">
      <pc:chgData name="Микола 777 Гриб" userId="d40da9114bbe5a3f" providerId="Windows Live" clId="Web-{73AAF50B-4BE4-4AAC-9798-B9C6BAFFF86B}" dt="2024-03-28T11:07:19.342" v="340" actId="1076"/>
      <pc:docMkLst>
        <pc:docMk/>
      </pc:docMkLst>
      <pc:sldChg chg="modSp">
        <pc:chgData name="Микола 777 Гриб" userId="d40da9114bbe5a3f" providerId="Windows Live" clId="Web-{73AAF50B-4BE4-4AAC-9798-B9C6BAFFF86B}" dt="2024-03-28T10:06:12.098" v="18" actId="20577"/>
        <pc:sldMkLst>
          <pc:docMk/>
          <pc:sldMk cId="261458586" sldId="259"/>
        </pc:sldMkLst>
        <pc:spChg chg="mod">
          <ac:chgData name="Микола 777 Гриб" userId="d40da9114bbe5a3f" providerId="Windows Live" clId="Web-{73AAF50B-4BE4-4AAC-9798-B9C6BAFFF86B}" dt="2024-03-28T10:06:12.098" v="18" actId="20577"/>
          <ac:spMkLst>
            <pc:docMk/>
            <pc:sldMk cId="261458586" sldId="259"/>
            <ac:spMk id="2" creationId="{4BDEE1EE-D436-0AB0-3EA2-1CE0A0A3E199}"/>
          </ac:spMkLst>
        </pc:spChg>
      </pc:sldChg>
      <pc:sldChg chg="addSp delSp modSp mod setBg modClrScheme chgLayout">
        <pc:chgData name="Микола 777 Гриб" userId="d40da9114bbe5a3f" providerId="Windows Live" clId="Web-{73AAF50B-4BE4-4AAC-9798-B9C6BAFFF86B}" dt="2024-03-28T10:07:24.491" v="43" actId="20577"/>
        <pc:sldMkLst>
          <pc:docMk/>
          <pc:sldMk cId="1334220101" sldId="260"/>
        </pc:sldMkLst>
        <pc:spChg chg="mod ord">
          <ac:chgData name="Микола 777 Гриб" userId="d40da9114bbe5a3f" providerId="Windows Live" clId="Web-{73AAF50B-4BE4-4AAC-9798-B9C6BAFFF86B}" dt="2024-03-28T10:07:24.491" v="43" actId="20577"/>
          <ac:spMkLst>
            <pc:docMk/>
            <pc:sldMk cId="1334220101" sldId="260"/>
            <ac:spMk id="2" creationId="{79D45E58-A926-DE02-D0ED-684AFB6A4318}"/>
          </ac:spMkLst>
        </pc:spChg>
        <pc:spChg chg="mod ord">
          <ac:chgData name="Микола 777 Гриб" userId="d40da9114bbe5a3f" providerId="Windows Live" clId="Web-{73AAF50B-4BE4-4AAC-9798-B9C6BAFFF86B}" dt="2024-03-28T10:07:08.928" v="32"/>
          <ac:spMkLst>
            <pc:docMk/>
            <pc:sldMk cId="1334220101" sldId="260"/>
            <ac:spMk id="4" creationId="{2B3DCBAB-58A4-E6C1-7B7B-21A89CB9DB5D}"/>
          </ac:spMkLst>
        </pc:spChg>
        <pc:spChg chg="del">
          <ac:chgData name="Микола 777 Гриб" userId="d40da9114bbe5a3f" providerId="Windows Live" clId="Web-{73AAF50B-4BE4-4AAC-9798-B9C6BAFFF86B}" dt="2024-03-28T10:07:01.146" v="31"/>
          <ac:spMkLst>
            <pc:docMk/>
            <pc:sldMk cId="1334220101" sldId="260"/>
            <ac:spMk id="7" creationId="{B5F74818-07F6-103E-223D-E202B8A04DCC}"/>
          </ac:spMkLst>
        </pc:spChg>
        <pc:spChg chg="del">
          <ac:chgData name="Микола 777 Гриб" userId="d40da9114bbe5a3f" providerId="Windows Live" clId="Web-{73AAF50B-4BE4-4AAC-9798-B9C6BAFFF86B}" dt="2024-03-28T10:06:50.489" v="29"/>
          <ac:spMkLst>
            <pc:docMk/>
            <pc:sldMk cId="1334220101" sldId="260"/>
            <ac:spMk id="8" creationId="{E152ED02-53A0-8836-375A-41BF80762A31}"/>
          </ac:spMkLst>
        </pc:spChg>
        <pc:spChg chg="add del mod">
          <ac:chgData name="Микола 777 Гриб" userId="d40da9114bbe5a3f" providerId="Windows Live" clId="Web-{73AAF50B-4BE4-4AAC-9798-B9C6BAFFF86B}" dt="2024-03-28T10:07:01.146" v="31"/>
          <ac:spMkLst>
            <pc:docMk/>
            <pc:sldMk cId="1334220101" sldId="260"/>
            <ac:spMk id="10" creationId="{5E686856-0AD2-8E7A-D143-72918B831C92}"/>
          </ac:spMkLst>
        </pc:spChg>
        <pc:spChg chg="add">
          <ac:chgData name="Микола 777 Гриб" userId="d40da9114bbe5a3f" providerId="Windows Live" clId="Web-{73AAF50B-4BE4-4AAC-9798-B9C6BAFFF86B}" dt="2024-03-28T10:07:08.928" v="32"/>
          <ac:spMkLst>
            <pc:docMk/>
            <pc:sldMk cId="1334220101" sldId="260"/>
            <ac:spMk id="11" creationId="{394842B0-684D-44CC-B4BC-D13331CFD290}"/>
          </ac:spMkLst>
        </pc:spChg>
        <pc:spChg chg="add">
          <ac:chgData name="Микола 777 Гриб" userId="d40da9114bbe5a3f" providerId="Windows Live" clId="Web-{73AAF50B-4BE4-4AAC-9798-B9C6BAFFF86B}" dt="2024-03-28T10:07:08.928" v="32"/>
          <ac:spMkLst>
            <pc:docMk/>
            <pc:sldMk cId="1334220101" sldId="260"/>
            <ac:spMk id="13" creationId="{4C2A3DC3-F495-4B99-9FF3-3FB30D63235E}"/>
          </ac:spMkLst>
        </pc:spChg>
        <pc:picChg chg="add del mod ord">
          <ac:chgData name="Микола 777 Гриб" userId="d40da9114bbe5a3f" providerId="Windows Live" clId="Web-{73AAF50B-4BE4-4AAC-9798-B9C6BAFFF86B}" dt="2024-03-28T10:06:56.130" v="30"/>
          <ac:picMkLst>
            <pc:docMk/>
            <pc:sldMk cId="1334220101" sldId="260"/>
            <ac:picMk id="3" creationId="{64D426E1-2131-CD21-EDFD-D800A2827609}"/>
          </ac:picMkLst>
        </pc:picChg>
        <pc:picChg chg="mod ord">
          <ac:chgData name="Микола 777 Гриб" userId="d40da9114bbe5a3f" providerId="Windows Live" clId="Web-{73AAF50B-4BE4-4AAC-9798-B9C6BAFFF86B}" dt="2024-03-28T10:07:08.928" v="32"/>
          <ac:picMkLst>
            <pc:docMk/>
            <pc:sldMk cId="1334220101" sldId="260"/>
            <ac:picMk id="5" creationId="{81F522CF-9E19-F56C-5080-47B0996F9F7B}"/>
          </ac:picMkLst>
        </pc:picChg>
        <pc:picChg chg="mod">
          <ac:chgData name="Микола 777 Гриб" userId="d40da9114bbe5a3f" providerId="Windows Live" clId="Web-{73AAF50B-4BE4-4AAC-9798-B9C6BAFFF86B}" dt="2024-03-28T10:07:08.928" v="32"/>
          <ac:picMkLst>
            <pc:docMk/>
            <pc:sldMk cId="1334220101" sldId="260"/>
            <ac:picMk id="6" creationId="{4CF8DA6D-DE47-D36B-76AA-608EC4B9FBB0}"/>
          </ac:picMkLst>
        </pc:picChg>
      </pc:sldChg>
      <pc:sldChg chg="addSp delSp modSp mod setBg modClrScheme chgLayout">
        <pc:chgData name="Микола 777 Гриб" userId="d40da9114bbe5a3f" providerId="Windows Live" clId="Web-{73AAF50B-4BE4-4AAC-9798-B9C6BAFFF86B}" dt="2024-03-28T10:07:59.304" v="54" actId="20577"/>
        <pc:sldMkLst>
          <pc:docMk/>
          <pc:sldMk cId="4291772757" sldId="261"/>
        </pc:sldMkLst>
        <pc:spChg chg="mod ord">
          <ac:chgData name="Микола 777 Гриб" userId="d40da9114bbe5a3f" providerId="Windows Live" clId="Web-{73AAF50B-4BE4-4AAC-9798-B9C6BAFFF86B}" dt="2024-03-28T10:07:59.304" v="54" actId="20577"/>
          <ac:spMkLst>
            <pc:docMk/>
            <pc:sldMk cId="4291772757" sldId="261"/>
            <ac:spMk id="2" creationId="{04E44436-F774-AE49-B4F0-D8764B7B8C1F}"/>
          </ac:spMkLst>
        </pc:spChg>
        <pc:spChg chg="mod ord">
          <ac:chgData name="Микола 777 Гриб" userId="d40da9114bbe5a3f" providerId="Windows Live" clId="Web-{73AAF50B-4BE4-4AAC-9798-B9C6BAFFF86B}" dt="2024-03-28T10:07:40.460" v="45"/>
          <ac:spMkLst>
            <pc:docMk/>
            <pc:sldMk cId="4291772757" sldId="261"/>
            <ac:spMk id="4" creationId="{205DC3EA-9B83-D110-EE6E-E3A63BF0C11E}"/>
          </ac:spMkLst>
        </pc:spChg>
        <pc:spChg chg="del">
          <ac:chgData name="Микола 777 Гриб" userId="d40da9114bbe5a3f" providerId="Windows Live" clId="Web-{73AAF50B-4BE4-4AAC-9798-B9C6BAFFF86B}" dt="2024-03-28T10:07:34.131" v="44"/>
          <ac:spMkLst>
            <pc:docMk/>
            <pc:sldMk cId="4291772757" sldId="261"/>
            <ac:spMk id="7" creationId="{724A13DE-EC30-2B8C-A36E-4397EEF675DD}"/>
          </ac:spMkLst>
        </pc:spChg>
        <pc:spChg chg="del">
          <ac:chgData name="Микола 777 Гриб" userId="d40da9114bbe5a3f" providerId="Windows Live" clId="Web-{73AAF50B-4BE4-4AAC-9798-B9C6BAFFF86B}" dt="2024-03-28T10:07:34.131" v="44"/>
          <ac:spMkLst>
            <pc:docMk/>
            <pc:sldMk cId="4291772757" sldId="261"/>
            <ac:spMk id="8" creationId="{A7FB6F1E-EE92-898A-5948-F4C6F5F69007}"/>
          </ac:spMkLst>
        </pc:spChg>
        <pc:spChg chg="add">
          <ac:chgData name="Микола 777 Гриб" userId="d40da9114bbe5a3f" providerId="Windows Live" clId="Web-{73AAF50B-4BE4-4AAC-9798-B9C6BAFFF86B}" dt="2024-03-28T10:07:40.460" v="45"/>
          <ac:spMkLst>
            <pc:docMk/>
            <pc:sldMk cId="4291772757" sldId="261"/>
            <ac:spMk id="11" creationId="{639C3025-4784-4B16-914D-CCFC3E83354D}"/>
          </ac:spMkLst>
        </pc:spChg>
        <pc:spChg chg="add">
          <ac:chgData name="Микола 777 Гриб" userId="d40da9114bbe5a3f" providerId="Windows Live" clId="Web-{73AAF50B-4BE4-4AAC-9798-B9C6BAFFF86B}" dt="2024-03-28T10:07:40.460" v="45"/>
          <ac:spMkLst>
            <pc:docMk/>
            <pc:sldMk cId="4291772757" sldId="261"/>
            <ac:spMk id="13" creationId="{0AD20437-C88A-4F45-9C6D-DA32B29A4D1B}"/>
          </ac:spMkLst>
        </pc:spChg>
        <pc:picChg chg="mod ord">
          <ac:chgData name="Микола 777 Гриб" userId="d40da9114bbe5a3f" providerId="Windows Live" clId="Web-{73AAF50B-4BE4-4AAC-9798-B9C6BAFFF86B}" dt="2024-03-28T10:07:40.460" v="45"/>
          <ac:picMkLst>
            <pc:docMk/>
            <pc:sldMk cId="4291772757" sldId="261"/>
            <ac:picMk id="5" creationId="{46F111C1-3777-7A6E-1AF1-F3083C44EBDF}"/>
          </ac:picMkLst>
        </pc:picChg>
        <pc:picChg chg="mod">
          <ac:chgData name="Микола 777 Гриб" userId="d40da9114bbe5a3f" providerId="Windows Live" clId="Web-{73AAF50B-4BE4-4AAC-9798-B9C6BAFFF86B}" dt="2024-03-28T10:07:40.460" v="45"/>
          <ac:picMkLst>
            <pc:docMk/>
            <pc:sldMk cId="4291772757" sldId="261"/>
            <ac:picMk id="6" creationId="{870F7FAB-AE2D-AAF3-E663-87A4C705D7A4}"/>
          </ac:picMkLst>
        </pc:picChg>
      </pc:sldChg>
      <pc:sldChg chg="modSp">
        <pc:chgData name="Микола 777 Гриб" userId="d40da9114bbe5a3f" providerId="Windows Live" clId="Web-{73AAF50B-4BE4-4AAC-9798-B9C6BAFFF86B}" dt="2024-03-28T10:08:45.071" v="65" actId="20577"/>
        <pc:sldMkLst>
          <pc:docMk/>
          <pc:sldMk cId="151655462" sldId="262"/>
        </pc:sldMkLst>
        <pc:spChg chg="mod">
          <ac:chgData name="Микола 777 Гриб" userId="d40da9114bbe5a3f" providerId="Windows Live" clId="Web-{73AAF50B-4BE4-4AAC-9798-B9C6BAFFF86B}" dt="2024-03-28T10:08:45.071" v="65" actId="20577"/>
          <ac:spMkLst>
            <pc:docMk/>
            <pc:sldMk cId="151655462" sldId="262"/>
            <ac:spMk id="2" creationId="{249D7BB6-E4B8-7A74-FF8E-13688BE8392A}"/>
          </ac:spMkLst>
        </pc:spChg>
      </pc:sldChg>
      <pc:sldChg chg="modSp">
        <pc:chgData name="Микола 777 Гриб" userId="d40da9114bbe5a3f" providerId="Windows Live" clId="Web-{73AAF50B-4BE4-4AAC-9798-B9C6BAFFF86B}" dt="2024-03-28T10:09:26.666" v="80" actId="20577"/>
        <pc:sldMkLst>
          <pc:docMk/>
          <pc:sldMk cId="2991242923" sldId="263"/>
        </pc:sldMkLst>
        <pc:spChg chg="mod">
          <ac:chgData name="Микола 777 Гриб" userId="d40da9114bbe5a3f" providerId="Windows Live" clId="Web-{73AAF50B-4BE4-4AAC-9798-B9C6BAFFF86B}" dt="2024-03-28T10:09:26.666" v="80" actId="20577"/>
          <ac:spMkLst>
            <pc:docMk/>
            <pc:sldMk cId="2991242923" sldId="263"/>
            <ac:spMk id="2" creationId="{BB960A70-8B19-9D19-F602-A42E16EE11B1}"/>
          </ac:spMkLst>
        </pc:spChg>
      </pc:sldChg>
      <pc:sldChg chg="addSp modSp mod setBg">
        <pc:chgData name="Микола 777 Гриб" userId="d40da9114bbe5a3f" providerId="Windows Live" clId="Web-{73AAF50B-4BE4-4AAC-9798-B9C6BAFFF86B}" dt="2024-03-28T10:10:01.621" v="92" actId="20577"/>
        <pc:sldMkLst>
          <pc:docMk/>
          <pc:sldMk cId="208349205" sldId="264"/>
        </pc:sldMkLst>
        <pc:spChg chg="mod">
          <ac:chgData name="Микола 777 Гриб" userId="d40da9114bbe5a3f" providerId="Windows Live" clId="Web-{73AAF50B-4BE4-4AAC-9798-B9C6BAFFF86B}" dt="2024-03-28T10:10:01.621" v="92" actId="20577"/>
          <ac:spMkLst>
            <pc:docMk/>
            <pc:sldMk cId="208349205" sldId="264"/>
            <ac:spMk id="2" creationId="{F071922A-24F1-9DB5-82EE-AD5502EC6023}"/>
          </ac:spMkLst>
        </pc:spChg>
        <pc:spChg chg="mod">
          <ac:chgData name="Микола 777 Гриб" userId="d40da9114bbe5a3f" providerId="Windows Live" clId="Web-{73AAF50B-4BE4-4AAC-9798-B9C6BAFFF86B}" dt="2024-03-28T10:05:10.517" v="7"/>
          <ac:spMkLst>
            <pc:docMk/>
            <pc:sldMk cId="208349205" sldId="264"/>
            <ac:spMk id="4" creationId="{3B553AF8-222A-29FA-7F16-7D6A59452278}"/>
          </ac:spMkLst>
        </pc:spChg>
        <pc:spChg chg="add">
          <ac:chgData name="Микола 777 Гриб" userId="d40da9114bbe5a3f" providerId="Windows Live" clId="Web-{73AAF50B-4BE4-4AAC-9798-B9C6BAFFF86B}" dt="2024-03-28T10:05:10.517" v="7"/>
          <ac:spMkLst>
            <pc:docMk/>
            <pc:sldMk cId="208349205" sldId="264"/>
            <ac:spMk id="10" creationId="{639C3025-4784-4B16-914D-CCFC3E83354D}"/>
          </ac:spMkLst>
        </pc:spChg>
        <pc:spChg chg="add">
          <ac:chgData name="Микола 777 Гриб" userId="d40da9114bbe5a3f" providerId="Windows Live" clId="Web-{73AAF50B-4BE4-4AAC-9798-B9C6BAFFF86B}" dt="2024-03-28T10:05:10.517" v="7"/>
          <ac:spMkLst>
            <pc:docMk/>
            <pc:sldMk cId="208349205" sldId="264"/>
            <ac:spMk id="12" creationId="{0AD20437-C88A-4F45-9C6D-DA32B29A4D1B}"/>
          </ac:spMkLst>
        </pc:spChg>
        <pc:picChg chg="add mod">
          <ac:chgData name="Микола 777 Гриб" userId="d40da9114bbe5a3f" providerId="Windows Live" clId="Web-{73AAF50B-4BE4-4AAC-9798-B9C6BAFFF86B}" dt="2024-03-28T10:05:10.517" v="7"/>
          <ac:picMkLst>
            <pc:docMk/>
            <pc:sldMk cId="208349205" sldId="264"/>
            <ac:picMk id="3" creationId="{5BC8BD6E-5B6E-2345-8965-4C33E2CA3810}"/>
          </ac:picMkLst>
        </pc:picChg>
        <pc:picChg chg="mod ord">
          <ac:chgData name="Микола 777 Гриб" userId="d40da9114bbe5a3f" providerId="Windows Live" clId="Web-{73AAF50B-4BE4-4AAC-9798-B9C6BAFFF86B}" dt="2024-03-28T10:05:10.517" v="7"/>
          <ac:picMkLst>
            <pc:docMk/>
            <pc:sldMk cId="208349205" sldId="264"/>
            <ac:picMk id="5" creationId="{AA826EBA-C699-7154-D899-375675C14ED4}"/>
          </ac:picMkLst>
        </pc:picChg>
      </pc:sldChg>
      <pc:sldChg chg="addSp delSp modSp mod setBg">
        <pc:chgData name="Микола 777 Гриб" userId="d40da9114bbe5a3f" providerId="Windows Live" clId="Web-{73AAF50B-4BE4-4AAC-9798-B9C6BAFFF86B}" dt="2024-03-28T11:07:19.342" v="340" actId="1076"/>
        <pc:sldMkLst>
          <pc:docMk/>
          <pc:sldMk cId="706659563" sldId="265"/>
        </pc:sldMkLst>
        <pc:spChg chg="mod">
          <ac:chgData name="Микола 777 Гриб" userId="d40da9114bbe5a3f" providerId="Windows Live" clId="Web-{73AAF50B-4BE4-4AAC-9798-B9C6BAFFF86B}" dt="2024-03-28T11:04:37.009" v="313" actId="1076"/>
          <ac:spMkLst>
            <pc:docMk/>
            <pc:sldMk cId="706659563" sldId="265"/>
            <ac:spMk id="2" creationId="{96B1556B-B1AC-5BB6-63AF-94AB45D6D8FC}"/>
          </ac:spMkLst>
        </pc:spChg>
        <pc:spChg chg="del">
          <ac:chgData name="Микола 777 Гриб" userId="d40da9114bbe5a3f" providerId="Windows Live" clId="Web-{73AAF50B-4BE4-4AAC-9798-B9C6BAFFF86B}" dt="2024-03-28T10:20:06.109" v="121"/>
          <ac:spMkLst>
            <pc:docMk/>
            <pc:sldMk cId="706659563" sldId="265"/>
            <ac:spMk id="3" creationId="{698BC7AD-329D-EE05-75D7-85AA4A66A54D}"/>
          </ac:spMkLst>
        </pc:spChg>
        <pc:spChg chg="mod">
          <ac:chgData name="Микола 777 Гриб" userId="d40da9114bbe5a3f" providerId="Windows Live" clId="Web-{73AAF50B-4BE4-4AAC-9798-B9C6BAFFF86B}" dt="2024-03-28T11:07:19.342" v="340" actId="1076"/>
          <ac:spMkLst>
            <pc:docMk/>
            <pc:sldMk cId="706659563" sldId="265"/>
            <ac:spMk id="4" creationId="{A646F9A4-918A-B80B-F205-19682C17684E}"/>
          </ac:spMkLst>
        </pc:spChg>
        <pc:spChg chg="add">
          <ac:chgData name="Микола 777 Гриб" userId="d40da9114bbe5a3f" providerId="Windows Live" clId="Web-{73AAF50B-4BE4-4AAC-9798-B9C6BAFFF86B}" dt="2024-03-28T10:20:11.437" v="122"/>
          <ac:spMkLst>
            <pc:docMk/>
            <pc:sldMk cId="706659563" sldId="265"/>
            <ac:spMk id="10" creationId="{F13C74B1-5B17-4795-BED0-7140497B445A}"/>
          </ac:spMkLst>
        </pc:spChg>
        <pc:spChg chg="add">
          <ac:chgData name="Микола 777 Гриб" userId="d40da9114bbe5a3f" providerId="Windows Live" clId="Web-{73AAF50B-4BE4-4AAC-9798-B9C6BAFFF86B}" dt="2024-03-28T10:20:11.437" v="122"/>
          <ac:spMkLst>
            <pc:docMk/>
            <pc:sldMk cId="706659563" sldId="265"/>
            <ac:spMk id="12" creationId="{D4974D33-8DC5-464E-8C6D-BE58F0669C17}"/>
          </ac:spMkLst>
        </pc:spChg>
        <pc:picChg chg="add mod ord">
          <ac:chgData name="Микола 777 Гриб" userId="d40da9114bbe5a3f" providerId="Windows Live" clId="Web-{73AAF50B-4BE4-4AAC-9798-B9C6BAFFF86B}" dt="2024-03-28T10:20:11.437" v="122"/>
          <ac:picMkLst>
            <pc:docMk/>
            <pc:sldMk cId="706659563" sldId="265"/>
            <ac:picMk id="5" creationId="{EEC7ACBC-0BD7-279F-2B18-DEC8FABD1B97}"/>
          </ac:picMkLst>
        </pc:picChg>
      </pc:sldChg>
      <pc:sldChg chg="addSp delSp modSp mod setBg">
        <pc:chgData name="Микола 777 Гриб" userId="d40da9114bbe5a3f" providerId="Windows Live" clId="Web-{73AAF50B-4BE4-4AAC-9798-B9C6BAFFF86B}" dt="2024-03-28T11:01:58.019" v="308" actId="1076"/>
        <pc:sldMkLst>
          <pc:docMk/>
          <pc:sldMk cId="2477800902" sldId="266"/>
        </pc:sldMkLst>
        <pc:spChg chg="mod">
          <ac:chgData name="Микола 777 Гриб" userId="d40da9114bbe5a3f" providerId="Windows Live" clId="Web-{73AAF50B-4BE4-4AAC-9798-B9C6BAFFF86B}" dt="2024-03-28T11:01:58.019" v="308" actId="1076"/>
          <ac:spMkLst>
            <pc:docMk/>
            <pc:sldMk cId="2477800902" sldId="266"/>
            <ac:spMk id="2" creationId="{0E526154-CF17-3C19-A1A7-F8E51058233B}"/>
          </ac:spMkLst>
        </pc:spChg>
        <pc:spChg chg="del">
          <ac:chgData name="Микола 777 Гриб" userId="d40da9114bbe5a3f" providerId="Windows Live" clId="Web-{73AAF50B-4BE4-4AAC-9798-B9C6BAFFF86B}" dt="2024-03-28T10:23:06.553" v="150"/>
          <ac:spMkLst>
            <pc:docMk/>
            <pc:sldMk cId="2477800902" sldId="266"/>
            <ac:spMk id="3" creationId="{41E421A7-867C-EB5A-0915-D6024DD24093}"/>
          </ac:spMkLst>
        </pc:spChg>
        <pc:spChg chg="mod ord">
          <ac:chgData name="Микола 777 Гриб" userId="d40da9114bbe5a3f" providerId="Windows Live" clId="Web-{73AAF50B-4BE4-4AAC-9798-B9C6BAFFF86B}" dt="2024-03-28T11:01:50.879" v="307" actId="1076"/>
          <ac:spMkLst>
            <pc:docMk/>
            <pc:sldMk cId="2477800902" sldId="266"/>
            <ac:spMk id="4" creationId="{ED9749B7-7432-CB32-3D0E-E2781DF3FBB1}"/>
          </ac:spMkLst>
        </pc:spChg>
        <pc:spChg chg="add">
          <ac:chgData name="Микола 777 Гриб" userId="d40da9114bbe5a3f" providerId="Windows Live" clId="Web-{73AAF50B-4BE4-4AAC-9798-B9C6BAFFF86B}" dt="2024-03-28T10:24:58.228" v="154"/>
          <ac:spMkLst>
            <pc:docMk/>
            <pc:sldMk cId="2477800902" sldId="266"/>
            <ac:spMk id="11" creationId="{129F4FEF-3F4E-4042-8E6D-C24E201FB31A}"/>
          </ac:spMkLst>
        </pc:spChg>
        <pc:picChg chg="add mod ord">
          <ac:chgData name="Микола 777 Гриб" userId="d40da9114bbe5a3f" providerId="Windows Live" clId="Web-{73AAF50B-4BE4-4AAC-9798-B9C6BAFFF86B}" dt="2024-03-28T10:24:58.228" v="154"/>
          <ac:picMkLst>
            <pc:docMk/>
            <pc:sldMk cId="2477800902" sldId="266"/>
            <ac:picMk id="5" creationId="{83F687AC-6A37-22A5-E4F9-ABA35BBD3D0E}"/>
          </ac:picMkLst>
        </pc:picChg>
        <pc:picChg chg="add mod">
          <ac:chgData name="Микола 777 Гриб" userId="d40da9114bbe5a3f" providerId="Windows Live" clId="Web-{73AAF50B-4BE4-4AAC-9798-B9C6BAFFF86B}" dt="2024-03-28T10:24:58.228" v="154"/>
          <ac:picMkLst>
            <pc:docMk/>
            <pc:sldMk cId="2477800902" sldId="266"/>
            <ac:picMk id="6" creationId="{25C5A7D8-6A6C-1C5C-C27E-E3154391C0CB}"/>
          </ac:picMkLst>
        </pc:picChg>
      </pc:sldChg>
      <pc:sldChg chg="addSp delSp modSp mod setBg">
        <pc:chgData name="Микола 777 Гриб" userId="d40da9114bbe5a3f" providerId="Windows Live" clId="Web-{73AAF50B-4BE4-4AAC-9798-B9C6BAFFF86B}" dt="2024-03-28T10:55:44.382" v="288" actId="20577"/>
        <pc:sldMkLst>
          <pc:docMk/>
          <pc:sldMk cId="3578031141" sldId="267"/>
        </pc:sldMkLst>
        <pc:spChg chg="mod">
          <ac:chgData name="Микола 777 Гриб" userId="d40da9114bbe5a3f" providerId="Windows Live" clId="Web-{73AAF50B-4BE4-4AAC-9798-B9C6BAFFF86B}" dt="2024-03-28T10:55:44.382" v="288" actId="20577"/>
          <ac:spMkLst>
            <pc:docMk/>
            <pc:sldMk cId="3578031141" sldId="267"/>
            <ac:spMk id="2" creationId="{93A2A4D1-0B9B-A651-9ED5-EF9C2CB8294D}"/>
          </ac:spMkLst>
        </pc:spChg>
        <pc:spChg chg="del">
          <ac:chgData name="Микола 777 Гриб" userId="d40da9114bbe5a3f" providerId="Windows Live" clId="Web-{73AAF50B-4BE4-4AAC-9798-B9C6BAFFF86B}" dt="2024-03-28T10:36:17.672" v="218"/>
          <ac:spMkLst>
            <pc:docMk/>
            <pc:sldMk cId="3578031141" sldId="267"/>
            <ac:spMk id="3" creationId="{313199C2-A75D-A717-0A50-5EAA8CA4C6CE}"/>
          </ac:spMkLst>
        </pc:spChg>
        <pc:spChg chg="mod">
          <ac:chgData name="Микола 777 Гриб" userId="d40da9114bbe5a3f" providerId="Windows Live" clId="Web-{73AAF50B-4BE4-4AAC-9798-B9C6BAFFF86B}" dt="2024-03-28T10:55:28.366" v="275" actId="1076"/>
          <ac:spMkLst>
            <pc:docMk/>
            <pc:sldMk cId="3578031141" sldId="267"/>
            <ac:spMk id="4" creationId="{D561BD31-BE19-EE4A-8715-0935CE3283E1}"/>
          </ac:spMkLst>
        </pc:spChg>
        <pc:spChg chg="add del">
          <ac:chgData name="Микола 777 Гриб" userId="d40da9114bbe5a3f" providerId="Windows Live" clId="Web-{73AAF50B-4BE4-4AAC-9798-B9C6BAFFF86B}" dt="2024-03-28T10:39:20.006" v="223"/>
          <ac:spMkLst>
            <pc:docMk/>
            <pc:sldMk cId="3578031141" sldId="267"/>
            <ac:spMk id="11" creationId="{D2B783EE-0239-4717-BBEA-8C9EAC61C824}"/>
          </ac:spMkLst>
        </pc:spChg>
        <pc:spChg chg="add del">
          <ac:chgData name="Микола 777 Гриб" userId="d40da9114bbe5a3f" providerId="Windows Live" clId="Web-{73AAF50B-4BE4-4AAC-9798-B9C6BAFFF86B}" dt="2024-03-28T10:39:20.006" v="223"/>
          <ac:spMkLst>
            <pc:docMk/>
            <pc:sldMk cId="3578031141" sldId="267"/>
            <ac:spMk id="13" creationId="{A7B99495-F43F-4D80-A44F-2CB4764EB90B}"/>
          </ac:spMkLst>
        </pc:spChg>
        <pc:spChg chg="add del">
          <ac:chgData name="Микола 777 Гриб" userId="d40da9114bbe5a3f" providerId="Windows Live" clId="Web-{73AAF50B-4BE4-4AAC-9798-B9C6BAFFF86B}" dt="2024-03-28T10:39:20.006" v="223"/>
          <ac:spMkLst>
            <pc:docMk/>
            <pc:sldMk cId="3578031141" sldId="267"/>
            <ac:spMk id="15" creationId="{70BEB1E7-2F88-40BC-B73D-42E5B6F80BFC}"/>
          </ac:spMkLst>
        </pc:spChg>
        <pc:spChg chg="add">
          <ac:chgData name="Микола 777 Гриб" userId="d40da9114bbe5a3f" providerId="Windows Live" clId="Web-{73AAF50B-4BE4-4AAC-9798-B9C6BAFFF86B}" dt="2024-03-28T10:39:20.006" v="224"/>
          <ac:spMkLst>
            <pc:docMk/>
            <pc:sldMk cId="3578031141" sldId="267"/>
            <ac:spMk id="17" creationId="{639C3025-4784-4B16-914D-CCFC3E83354D}"/>
          </ac:spMkLst>
        </pc:spChg>
        <pc:spChg chg="add">
          <ac:chgData name="Микола 777 Гриб" userId="d40da9114bbe5a3f" providerId="Windows Live" clId="Web-{73AAF50B-4BE4-4AAC-9798-B9C6BAFFF86B}" dt="2024-03-28T10:39:20.006" v="224"/>
          <ac:spMkLst>
            <pc:docMk/>
            <pc:sldMk cId="3578031141" sldId="267"/>
            <ac:spMk id="18" creationId="{0AD20437-C88A-4F45-9C6D-DA32B29A4D1B}"/>
          </ac:spMkLst>
        </pc:spChg>
        <pc:picChg chg="add mod ord">
          <ac:chgData name="Микола 777 Гриб" userId="d40da9114bbe5a3f" providerId="Windows Live" clId="Web-{73AAF50B-4BE4-4AAC-9798-B9C6BAFFF86B}" dt="2024-03-28T10:39:20.006" v="224"/>
          <ac:picMkLst>
            <pc:docMk/>
            <pc:sldMk cId="3578031141" sldId="267"/>
            <ac:picMk id="5" creationId="{DF8DC8FA-FF1B-68C0-F959-F9C25306C54C}"/>
          </ac:picMkLst>
        </pc:picChg>
        <pc:picChg chg="add mod">
          <ac:chgData name="Микола 777 Гриб" userId="d40da9114bbe5a3f" providerId="Windows Live" clId="Web-{73AAF50B-4BE4-4AAC-9798-B9C6BAFFF86B}" dt="2024-03-28T10:39:20.006" v="224"/>
          <ac:picMkLst>
            <pc:docMk/>
            <pc:sldMk cId="3578031141" sldId="267"/>
            <ac:picMk id="6" creationId="{5C45BB45-4B34-501C-992B-41DEB311F22A}"/>
          </ac:picMkLst>
        </pc:picChg>
      </pc:sldChg>
      <pc:sldChg chg="addSp delSp modSp mod setBg">
        <pc:chgData name="Микола 777 Гриб" userId="d40da9114bbe5a3f" providerId="Windows Live" clId="Web-{73AAF50B-4BE4-4AAC-9798-B9C6BAFFF86B}" dt="2024-03-28T10:52:08.109" v="260" actId="20577"/>
        <pc:sldMkLst>
          <pc:docMk/>
          <pc:sldMk cId="3922184407" sldId="268"/>
        </pc:sldMkLst>
        <pc:spChg chg="mod">
          <ac:chgData name="Микола 777 Гриб" userId="d40da9114bbe5a3f" providerId="Windows Live" clId="Web-{73AAF50B-4BE4-4AAC-9798-B9C6BAFFF86B}" dt="2024-03-28T10:49:50.152" v="256"/>
          <ac:spMkLst>
            <pc:docMk/>
            <pc:sldMk cId="3922184407" sldId="268"/>
            <ac:spMk id="2" creationId="{CD4C6799-C80A-3911-EC16-79266797453B}"/>
          </ac:spMkLst>
        </pc:spChg>
        <pc:spChg chg="del">
          <ac:chgData name="Микола 777 Гриб" userId="d40da9114bbe5a3f" providerId="Windows Live" clId="Web-{73AAF50B-4BE4-4AAC-9798-B9C6BAFFF86B}" dt="2024-03-28T10:49:34.073" v="253"/>
          <ac:spMkLst>
            <pc:docMk/>
            <pc:sldMk cId="3922184407" sldId="268"/>
            <ac:spMk id="3" creationId="{8F409C5D-2C45-7342-094C-46AB22DE6AA5}"/>
          </ac:spMkLst>
        </pc:spChg>
        <pc:spChg chg="mod">
          <ac:chgData name="Микола 777 Гриб" userId="d40da9114bbe5a3f" providerId="Windows Live" clId="Web-{73AAF50B-4BE4-4AAC-9798-B9C6BAFFF86B}" dt="2024-03-28T10:52:08.109" v="260" actId="20577"/>
          <ac:spMkLst>
            <pc:docMk/>
            <pc:sldMk cId="3922184407" sldId="268"/>
            <ac:spMk id="4" creationId="{C0893D62-67A5-D4AB-61EA-F7444B832D89}"/>
          </ac:spMkLst>
        </pc:spChg>
        <pc:spChg chg="add">
          <ac:chgData name="Микола 777 Гриб" userId="d40da9114bbe5a3f" providerId="Windows Live" clId="Web-{73AAF50B-4BE4-4AAC-9798-B9C6BAFFF86B}" dt="2024-03-28T10:49:50.152" v="256"/>
          <ac:spMkLst>
            <pc:docMk/>
            <pc:sldMk cId="3922184407" sldId="268"/>
            <ac:spMk id="10" creationId="{637B2035-1FCB-439A-B421-095E136C7E07}"/>
          </ac:spMkLst>
        </pc:spChg>
        <pc:spChg chg="add">
          <ac:chgData name="Микола 777 Гриб" userId="d40da9114bbe5a3f" providerId="Windows Live" clId="Web-{73AAF50B-4BE4-4AAC-9798-B9C6BAFFF86B}" dt="2024-03-28T10:49:50.152" v="256"/>
          <ac:spMkLst>
            <pc:docMk/>
            <pc:sldMk cId="3922184407" sldId="268"/>
            <ac:spMk id="12" creationId="{676D6CDF-C512-4739-B158-55EE955EFA39}"/>
          </ac:spMkLst>
        </pc:spChg>
        <pc:picChg chg="add mod ord">
          <ac:chgData name="Микола 777 Гриб" userId="d40da9114bbe5a3f" providerId="Windows Live" clId="Web-{73AAF50B-4BE4-4AAC-9798-B9C6BAFFF86B}" dt="2024-03-28T10:49:50.152" v="256"/>
          <ac:picMkLst>
            <pc:docMk/>
            <pc:sldMk cId="3922184407" sldId="268"/>
            <ac:picMk id="5" creationId="{1C9D6E36-8D0E-E721-1919-BB37B4E1B8F9}"/>
          </ac:picMkLst>
        </pc:picChg>
      </pc:sldChg>
    </pc:docChg>
  </pc:docChgLst>
  <pc:docChgLst>
    <pc:chgData name="Микола 777 Гриб" userId="d40da9114bbe5a3f" providerId="Windows Live" clId="Web-{EA7AB08E-34AA-4282-AC66-B3E760313FEB}"/>
    <pc:docChg chg="modSld">
      <pc:chgData name="Микола 777 Гриб" userId="d40da9114bbe5a3f" providerId="Windows Live" clId="Web-{EA7AB08E-34AA-4282-AC66-B3E760313FEB}" dt="2024-03-29T09:42:29.835" v="4" actId="20577"/>
      <pc:docMkLst>
        <pc:docMk/>
      </pc:docMkLst>
      <pc:sldChg chg="modSp">
        <pc:chgData name="Микола 777 Гриб" userId="d40da9114bbe5a3f" providerId="Windows Live" clId="Web-{EA7AB08E-34AA-4282-AC66-B3E760313FEB}" dt="2024-03-29T09:42:29.835" v="4" actId="20577"/>
        <pc:sldMkLst>
          <pc:docMk/>
          <pc:sldMk cId="208349205" sldId="264"/>
        </pc:sldMkLst>
        <pc:spChg chg="mod">
          <ac:chgData name="Микола 777 Гриб" userId="d40da9114bbe5a3f" providerId="Windows Live" clId="Web-{EA7AB08E-34AA-4282-AC66-B3E760313FEB}" dt="2024-03-29T09:42:29.835" v="4" actId="20577"/>
          <ac:spMkLst>
            <pc:docMk/>
            <pc:sldMk cId="208349205" sldId="264"/>
            <ac:spMk id="4" creationId="{3B553AF8-222A-29FA-7F16-7D6A59452278}"/>
          </ac:spMkLst>
        </pc:spChg>
      </pc:sldChg>
    </pc:docChg>
  </pc:docChgLst>
  <pc:docChgLst>
    <pc:chgData name="Микола 777 Гриб" userId="d40da9114bbe5a3f" providerId="Windows Live" clId="Web-{E722B5DE-9E71-44CB-9CBC-DA533432F82E}"/>
    <pc:docChg chg="addSld modSld">
      <pc:chgData name="Микола 777 Гриб" userId="d40da9114bbe5a3f" providerId="Windows Live" clId="Web-{E722B5DE-9E71-44CB-9CBC-DA533432F82E}" dt="2024-03-27T12:45:06.530" v="218" actId="1076"/>
      <pc:docMkLst>
        <pc:docMk/>
      </pc:docMkLst>
      <pc:sldChg chg="new">
        <pc:chgData name="Микола 777 Гриб" userId="d40da9114bbe5a3f" providerId="Windows Live" clId="Web-{E722B5DE-9E71-44CB-9CBC-DA533432F82E}" dt="2024-03-27T11:41:39.619" v="0"/>
        <pc:sldMkLst>
          <pc:docMk/>
          <pc:sldMk cId="975742579" sldId="257"/>
        </pc:sldMkLst>
      </pc:sldChg>
      <pc:sldChg chg="new">
        <pc:chgData name="Микола 777 Гриб" userId="d40da9114bbe5a3f" providerId="Windows Live" clId="Web-{E722B5DE-9E71-44CB-9CBC-DA533432F82E}" dt="2024-03-27T11:42:11.228" v="1"/>
        <pc:sldMkLst>
          <pc:docMk/>
          <pc:sldMk cId="4229623135" sldId="258"/>
        </pc:sldMkLst>
      </pc:sldChg>
      <pc:sldChg chg="addSp delSp modSp new">
        <pc:chgData name="Микола 777 Гриб" userId="d40da9114bbe5a3f" providerId="Windows Live" clId="Web-{E722B5DE-9E71-44CB-9CBC-DA533432F82E}" dt="2024-03-27T12:11:29.964" v="133" actId="14100"/>
        <pc:sldMkLst>
          <pc:docMk/>
          <pc:sldMk cId="261458586" sldId="259"/>
        </pc:sldMkLst>
        <pc:spChg chg="mod">
          <ac:chgData name="Микола 777 Гриб" userId="d40da9114bbe5a3f" providerId="Windows Live" clId="Web-{E722B5DE-9E71-44CB-9CBC-DA533432F82E}" dt="2024-03-27T12:09:02.369" v="87" actId="20577"/>
          <ac:spMkLst>
            <pc:docMk/>
            <pc:sldMk cId="261458586" sldId="259"/>
            <ac:spMk id="2" creationId="{4BDEE1EE-D436-0AB0-3EA2-1CE0A0A3E199}"/>
          </ac:spMkLst>
        </pc:spChg>
        <pc:spChg chg="del">
          <ac:chgData name="Микола 777 Гриб" userId="d40da9114bbe5a3f" providerId="Windows Live" clId="Web-{E722B5DE-9E71-44CB-9CBC-DA533432F82E}" dt="2024-03-27T11:57:08.659" v="34"/>
          <ac:spMkLst>
            <pc:docMk/>
            <pc:sldMk cId="261458586" sldId="259"/>
            <ac:spMk id="3" creationId="{8D5D279B-1A1C-3E26-9B7C-EC33DD4CE715}"/>
          </ac:spMkLst>
        </pc:spChg>
        <pc:spChg chg="mod">
          <ac:chgData name="Микола 777 Гриб" userId="d40da9114bbe5a3f" providerId="Windows Live" clId="Web-{E722B5DE-9E71-44CB-9CBC-DA533432F82E}" dt="2024-03-27T12:09:11.197" v="100" actId="20577"/>
          <ac:spMkLst>
            <pc:docMk/>
            <pc:sldMk cId="261458586" sldId="259"/>
            <ac:spMk id="4" creationId="{84089EE5-22D8-2456-A9A2-8CA407764D4E}"/>
          </ac:spMkLst>
        </pc:spChg>
        <pc:spChg chg="add del mod">
          <ac:chgData name="Микола 777 Гриб" userId="d40da9114bbe5a3f" providerId="Windows Live" clId="Web-{E722B5DE-9E71-44CB-9CBC-DA533432F82E}" dt="2024-03-27T11:58:17.472" v="38"/>
          <ac:spMkLst>
            <pc:docMk/>
            <pc:sldMk cId="261458586" sldId="259"/>
            <ac:spMk id="7" creationId="{AF4464B4-309E-88A8-A86E-71345ADD479C}"/>
          </ac:spMkLst>
        </pc:spChg>
        <pc:spChg chg="add del mod">
          <ac:chgData name="Микола 777 Гриб" userId="d40da9114bbe5a3f" providerId="Windows Live" clId="Web-{E722B5DE-9E71-44CB-9CBC-DA533432F82E}" dt="2024-03-27T12:07:30.118" v="86"/>
          <ac:spMkLst>
            <pc:docMk/>
            <pc:sldMk cId="261458586" sldId="259"/>
            <ac:spMk id="9" creationId="{8B43CEE6-A85F-ACCF-E5D8-EE4F4699B696}"/>
          </ac:spMkLst>
        </pc:spChg>
        <pc:picChg chg="add del mod ord">
          <ac:chgData name="Микола 777 Гриб" userId="d40da9114bbe5a3f" providerId="Windows Live" clId="Web-{E722B5DE-9E71-44CB-9CBC-DA533432F82E}" dt="2024-03-27T11:58:03.878" v="37"/>
          <ac:picMkLst>
            <pc:docMk/>
            <pc:sldMk cId="261458586" sldId="259"/>
            <ac:picMk id="5" creationId="{C0FE25DC-E350-1010-348B-450B0A4738F4}"/>
          </ac:picMkLst>
        </pc:picChg>
        <pc:picChg chg="add mod ord">
          <ac:chgData name="Микола 777 Гриб" userId="d40da9114bbe5a3f" providerId="Windows Live" clId="Web-{E722B5DE-9E71-44CB-9CBC-DA533432F82E}" dt="2024-03-27T12:11:29.964" v="133" actId="14100"/>
          <ac:picMkLst>
            <pc:docMk/>
            <pc:sldMk cId="261458586" sldId="259"/>
            <ac:picMk id="8" creationId="{D853736B-2032-D638-6ABF-EA2C2A9CCCAE}"/>
          </ac:picMkLst>
        </pc:picChg>
      </pc:sldChg>
      <pc:sldChg chg="addSp delSp modSp new mod modClrScheme chgLayout">
        <pc:chgData name="Микола 777 Гриб" userId="d40da9114bbe5a3f" providerId="Windows Live" clId="Web-{E722B5DE-9E71-44CB-9CBC-DA533432F82E}" dt="2024-03-27T12:44:14.733" v="212" actId="1076"/>
        <pc:sldMkLst>
          <pc:docMk/>
          <pc:sldMk cId="1334220101" sldId="260"/>
        </pc:sldMkLst>
        <pc:spChg chg="mod ord">
          <ac:chgData name="Микола 777 Гриб" userId="d40da9114bbe5a3f" providerId="Windows Live" clId="Web-{E722B5DE-9E71-44CB-9CBC-DA533432F82E}" dt="2024-03-27T12:43:52.045" v="205"/>
          <ac:spMkLst>
            <pc:docMk/>
            <pc:sldMk cId="1334220101" sldId="260"/>
            <ac:spMk id="2" creationId="{79D45E58-A926-DE02-D0ED-684AFB6A4318}"/>
          </ac:spMkLst>
        </pc:spChg>
        <pc:spChg chg="del">
          <ac:chgData name="Микола 777 Гриб" userId="d40da9114bbe5a3f" providerId="Windows Live" clId="Web-{E722B5DE-9E71-44CB-9CBC-DA533432F82E}" dt="2024-03-27T12:13:51.653" v="134"/>
          <ac:spMkLst>
            <pc:docMk/>
            <pc:sldMk cId="1334220101" sldId="260"/>
            <ac:spMk id="3" creationId="{8D0CDE98-0CAC-A95C-4932-6B01F9CDB59A}"/>
          </ac:spMkLst>
        </pc:spChg>
        <pc:spChg chg="mod ord">
          <ac:chgData name="Микола 777 Гриб" userId="d40da9114bbe5a3f" providerId="Windows Live" clId="Web-{E722B5DE-9E71-44CB-9CBC-DA533432F82E}" dt="2024-03-27T12:43:52.045" v="205"/>
          <ac:spMkLst>
            <pc:docMk/>
            <pc:sldMk cId="1334220101" sldId="260"/>
            <ac:spMk id="4" creationId="{2B3DCBAB-58A4-E6C1-7B7B-21A89CB9DB5D}"/>
          </ac:spMkLst>
        </pc:spChg>
        <pc:spChg chg="add mod ord">
          <ac:chgData name="Микола 777 Гриб" userId="d40da9114bbe5a3f" providerId="Windows Live" clId="Web-{E722B5DE-9E71-44CB-9CBC-DA533432F82E}" dt="2024-03-27T12:43:52.045" v="205"/>
          <ac:spMkLst>
            <pc:docMk/>
            <pc:sldMk cId="1334220101" sldId="260"/>
            <ac:spMk id="7" creationId="{B5F74818-07F6-103E-223D-E202B8A04DCC}"/>
          </ac:spMkLst>
        </pc:spChg>
        <pc:spChg chg="add mod ord">
          <ac:chgData name="Микола 777 Гриб" userId="d40da9114bbe5a3f" providerId="Windows Live" clId="Web-{E722B5DE-9E71-44CB-9CBC-DA533432F82E}" dt="2024-03-27T12:43:52.045" v="205"/>
          <ac:spMkLst>
            <pc:docMk/>
            <pc:sldMk cId="1334220101" sldId="260"/>
            <ac:spMk id="8" creationId="{E152ED02-53A0-8836-375A-41BF80762A31}"/>
          </ac:spMkLst>
        </pc:spChg>
        <pc:picChg chg="add mod ord">
          <ac:chgData name="Микола 777 Гриб" userId="d40da9114bbe5a3f" providerId="Windows Live" clId="Web-{E722B5DE-9E71-44CB-9CBC-DA533432F82E}" dt="2024-03-27T12:44:14.733" v="212" actId="1076"/>
          <ac:picMkLst>
            <pc:docMk/>
            <pc:sldMk cId="1334220101" sldId="260"/>
            <ac:picMk id="5" creationId="{81F522CF-9E19-F56C-5080-47B0996F9F7B}"/>
          </ac:picMkLst>
        </pc:picChg>
        <pc:picChg chg="add mod">
          <ac:chgData name="Микола 777 Гриб" userId="d40da9114bbe5a3f" providerId="Windows Live" clId="Web-{E722B5DE-9E71-44CB-9CBC-DA533432F82E}" dt="2024-03-27T12:44:07.264" v="210" actId="688"/>
          <ac:picMkLst>
            <pc:docMk/>
            <pc:sldMk cId="1334220101" sldId="260"/>
            <ac:picMk id="6" creationId="{4CF8DA6D-DE47-D36B-76AA-608EC4B9FBB0}"/>
          </ac:picMkLst>
        </pc:picChg>
      </pc:sldChg>
      <pc:sldChg chg="addSp delSp modSp new mod modClrScheme chgLayout">
        <pc:chgData name="Микола 777 Гриб" userId="d40da9114bbe5a3f" providerId="Windows Live" clId="Web-{E722B5DE-9E71-44CB-9CBC-DA533432F82E}" dt="2024-03-27T12:45:06.530" v="218" actId="1076"/>
        <pc:sldMkLst>
          <pc:docMk/>
          <pc:sldMk cId="4291772757" sldId="261"/>
        </pc:sldMkLst>
        <pc:spChg chg="mod ord">
          <ac:chgData name="Микола 777 Гриб" userId="d40da9114bbe5a3f" providerId="Windows Live" clId="Web-{E722B5DE-9E71-44CB-9CBC-DA533432F82E}" dt="2024-03-27T12:44:54.921" v="213"/>
          <ac:spMkLst>
            <pc:docMk/>
            <pc:sldMk cId="4291772757" sldId="261"/>
            <ac:spMk id="2" creationId="{04E44436-F774-AE49-B4F0-D8764B7B8C1F}"/>
          </ac:spMkLst>
        </pc:spChg>
        <pc:spChg chg="del mod">
          <ac:chgData name="Микола 777 Гриб" userId="d40da9114bbe5a3f" providerId="Windows Live" clId="Web-{E722B5DE-9E71-44CB-9CBC-DA533432F82E}" dt="2024-03-27T12:38:47.574" v="169"/>
          <ac:spMkLst>
            <pc:docMk/>
            <pc:sldMk cId="4291772757" sldId="261"/>
            <ac:spMk id="3" creationId="{05F8F856-9CA9-3DAF-0F99-51AB021C6AE5}"/>
          </ac:spMkLst>
        </pc:spChg>
        <pc:spChg chg="mod ord">
          <ac:chgData name="Микола 777 Гриб" userId="d40da9114bbe5a3f" providerId="Windows Live" clId="Web-{E722B5DE-9E71-44CB-9CBC-DA533432F82E}" dt="2024-03-27T12:44:54.921" v="213"/>
          <ac:spMkLst>
            <pc:docMk/>
            <pc:sldMk cId="4291772757" sldId="261"/>
            <ac:spMk id="4" creationId="{205DC3EA-9B83-D110-EE6E-E3A63BF0C11E}"/>
          </ac:spMkLst>
        </pc:spChg>
        <pc:spChg chg="add mod ord">
          <ac:chgData name="Микола 777 Гриб" userId="d40da9114bbe5a3f" providerId="Windows Live" clId="Web-{E722B5DE-9E71-44CB-9CBC-DA533432F82E}" dt="2024-03-27T12:44:54.921" v="213"/>
          <ac:spMkLst>
            <pc:docMk/>
            <pc:sldMk cId="4291772757" sldId="261"/>
            <ac:spMk id="7" creationId="{724A13DE-EC30-2B8C-A36E-4397EEF675DD}"/>
          </ac:spMkLst>
        </pc:spChg>
        <pc:spChg chg="add mod ord">
          <ac:chgData name="Микола 777 Гриб" userId="d40da9114bbe5a3f" providerId="Windows Live" clId="Web-{E722B5DE-9E71-44CB-9CBC-DA533432F82E}" dt="2024-03-27T12:44:54.921" v="213"/>
          <ac:spMkLst>
            <pc:docMk/>
            <pc:sldMk cId="4291772757" sldId="261"/>
            <ac:spMk id="8" creationId="{A7FB6F1E-EE92-898A-5948-F4C6F5F69007}"/>
          </ac:spMkLst>
        </pc:spChg>
        <pc:picChg chg="add mod ord">
          <ac:chgData name="Микола 777 Гриб" userId="d40da9114bbe5a3f" providerId="Windows Live" clId="Web-{E722B5DE-9E71-44CB-9CBC-DA533432F82E}" dt="2024-03-27T12:45:04.796" v="217" actId="1076"/>
          <ac:picMkLst>
            <pc:docMk/>
            <pc:sldMk cId="4291772757" sldId="261"/>
            <ac:picMk id="5" creationId="{46F111C1-3777-7A6E-1AF1-F3083C44EBDF}"/>
          </ac:picMkLst>
        </pc:picChg>
        <pc:picChg chg="add mod">
          <ac:chgData name="Микола 777 Гриб" userId="d40da9114bbe5a3f" providerId="Windows Live" clId="Web-{E722B5DE-9E71-44CB-9CBC-DA533432F82E}" dt="2024-03-27T12:45:06.530" v="218" actId="1076"/>
          <ac:picMkLst>
            <pc:docMk/>
            <pc:sldMk cId="4291772757" sldId="261"/>
            <ac:picMk id="6" creationId="{870F7FAB-AE2D-AAF3-E663-87A4C705D7A4}"/>
          </ac:picMkLst>
        </pc:picChg>
      </pc:sldChg>
      <pc:sldChg chg="addSp delSp modSp new">
        <pc:chgData name="Микола 777 Гриб" userId="d40da9114bbe5a3f" providerId="Windows Live" clId="Web-{E722B5DE-9E71-44CB-9CBC-DA533432F82E}" dt="2024-03-27T12:43:14.951" v="204"/>
        <pc:sldMkLst>
          <pc:docMk/>
          <pc:sldMk cId="151655462" sldId="262"/>
        </pc:sldMkLst>
        <pc:spChg chg="mod">
          <ac:chgData name="Микола 777 Гриб" userId="d40da9114bbe5a3f" providerId="Windows Live" clId="Web-{E722B5DE-9E71-44CB-9CBC-DA533432F82E}" dt="2024-03-27T12:42:59.185" v="203" actId="20577"/>
          <ac:spMkLst>
            <pc:docMk/>
            <pc:sldMk cId="151655462" sldId="262"/>
            <ac:spMk id="2" creationId="{249D7BB6-E4B8-7A74-FF8E-13688BE8392A}"/>
          </ac:spMkLst>
        </pc:spChg>
        <pc:spChg chg="del">
          <ac:chgData name="Микола 777 Гриб" userId="d40da9114bbe5a3f" providerId="Windows Live" clId="Web-{E722B5DE-9E71-44CB-9CBC-DA533432F82E}" dt="2024-03-27T12:42:38.310" v="189"/>
          <ac:spMkLst>
            <pc:docMk/>
            <pc:sldMk cId="151655462" sldId="262"/>
            <ac:spMk id="3" creationId="{7930F71D-AB43-389F-5C88-74CDC1BF8893}"/>
          </ac:spMkLst>
        </pc:spChg>
        <pc:picChg chg="add mod ord">
          <ac:chgData name="Микола 777 Гриб" userId="d40da9114bbe5a3f" providerId="Windows Live" clId="Web-{E722B5DE-9E71-44CB-9CBC-DA533432F82E}" dt="2024-03-27T12:43:14.951" v="204"/>
          <ac:picMkLst>
            <pc:docMk/>
            <pc:sldMk cId="151655462" sldId="262"/>
            <ac:picMk id="5" creationId="{433CEF79-C545-7852-06C6-4812B93CF64D}"/>
          </ac:picMkLst>
        </pc:picChg>
      </pc:sldChg>
      <pc:sldChg chg="new">
        <pc:chgData name="Микола 777 Гриб" userId="d40da9114bbe5a3f" providerId="Windows Live" clId="Web-{E722B5DE-9E71-44CB-9CBC-DA533432F82E}" dt="2024-03-27T11:43:09.620" v="6"/>
        <pc:sldMkLst>
          <pc:docMk/>
          <pc:sldMk cId="2991242923" sldId="263"/>
        </pc:sldMkLst>
      </pc:sldChg>
      <pc:sldChg chg="new">
        <pc:chgData name="Микола 777 Гриб" userId="d40da9114bbe5a3f" providerId="Windows Live" clId="Web-{E722B5DE-9E71-44CB-9CBC-DA533432F82E}" dt="2024-03-27T11:43:16.276" v="7"/>
        <pc:sldMkLst>
          <pc:docMk/>
          <pc:sldMk cId="208349205" sldId="264"/>
        </pc:sldMkLst>
      </pc:sldChg>
      <pc:sldChg chg="new">
        <pc:chgData name="Микола 777 Гриб" userId="d40da9114bbe5a3f" providerId="Windows Live" clId="Web-{E722B5DE-9E71-44CB-9CBC-DA533432F82E}" dt="2024-03-27T11:43:20.495" v="8"/>
        <pc:sldMkLst>
          <pc:docMk/>
          <pc:sldMk cId="706659563" sldId="265"/>
        </pc:sldMkLst>
      </pc:sldChg>
      <pc:sldChg chg="new">
        <pc:chgData name="Микола 777 Гриб" userId="d40da9114bbe5a3f" providerId="Windows Live" clId="Web-{E722B5DE-9E71-44CB-9CBC-DA533432F82E}" dt="2024-03-27T11:43:24.026" v="9"/>
        <pc:sldMkLst>
          <pc:docMk/>
          <pc:sldMk cId="2477800902" sldId="266"/>
        </pc:sldMkLst>
      </pc:sldChg>
      <pc:sldChg chg="new">
        <pc:chgData name="Микола 777 Гриб" userId="d40da9114bbe5a3f" providerId="Windows Live" clId="Web-{E722B5DE-9E71-44CB-9CBC-DA533432F82E}" dt="2024-03-27T11:43:27.698" v="10"/>
        <pc:sldMkLst>
          <pc:docMk/>
          <pc:sldMk cId="3578031141" sldId="267"/>
        </pc:sldMkLst>
      </pc:sldChg>
      <pc:sldChg chg="new">
        <pc:chgData name="Микола 777 Гриб" userId="d40da9114bbe5a3f" providerId="Windows Live" clId="Web-{E722B5DE-9E71-44CB-9CBC-DA533432F82E}" dt="2024-03-27T11:43:32.760" v="11"/>
        <pc:sldMkLst>
          <pc:docMk/>
          <pc:sldMk cId="3922184407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7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0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77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5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5973" t="-821"/>
          <a:stretch/>
        </p:blipFill>
        <p:spPr>
          <a:xfrm>
            <a:off x="0" y="4452461"/>
            <a:ext cx="4930768" cy="24055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129" y="4775994"/>
            <a:ext cx="5452872" cy="20820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921" y="960053"/>
            <a:ext cx="9835897" cy="23876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Екскурсійний маршрут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архітектурними та мистецькими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пам’ятками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 Ковеля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53896" y="3425577"/>
            <a:ext cx="9400032" cy="1655762"/>
          </a:xfrm>
        </p:spPr>
        <p:txBody>
          <a:bodyPr/>
          <a:lstStyle/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Шворак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8-А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ЛІЦЕЮ ІМЕНІ ОЛЕНИ ПЧІЛКИ М. КОВЕЛЯ</a:t>
            </a:r>
          </a:p>
          <a:p>
            <a:pPr algn="l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Бруча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Анатоліївна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Ковельської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МАН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8140"/>
            <a:ext cx="2650952" cy="29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xmlns="" id="{639C3025-4784-4B16-914D-CCFC3E833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0AD20437-C88A-4F45-9C6D-DA32B29A4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2A4D1-0B9B-A651-9ED5-EF9C2CB8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112220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врейська</a:t>
            </a:r>
            <a:r>
              <a:rPr lang="en-US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гімназія</a:t>
            </a: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Клари</a:t>
            </a: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Ерліг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D561BD31-BE19-EE4A-8715-0935CE328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9135" y="2026202"/>
            <a:ext cx="6693537" cy="48292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Першої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світової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війни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Клара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Ерліх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або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її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називали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Клара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Давидівна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ледь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єдиною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єврейкою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серед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усього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викладацького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колективу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російської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гімназії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розташовувалась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Ковелі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початком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Першої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світової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війни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подальшим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наступом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австро-німецьких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військ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які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увійшли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влітку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1915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Клара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і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багато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інших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ковельчан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які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бажали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опинитись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під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окупацією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залишила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місто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перебралась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тил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тодішньої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Російської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імперії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26262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Історія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цієї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будівлі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розпочинається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із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1900-тих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років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приватний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єврейський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будинок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класична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царська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кам’яниця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Хоча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вже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часів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Другої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світової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війни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а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саме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1942-го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року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uk-UA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цьому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будинку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знаходився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юденрат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Варто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згадати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що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Ковелі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було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створено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два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гетто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одне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них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території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теперішнього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ліцею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№7, а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другий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там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де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зараз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розташований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парк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культури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і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відпочинку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імені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Лесі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Українки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зображення 4" descr="Зображення, що містить просто неба, вікно, небо, дерево&#10;&#10;Опис створено автоматично">
            <a:extLst>
              <a:ext uri="{FF2B5EF4-FFF2-40B4-BE49-F238E27FC236}">
                <a16:creationId xmlns:a16="http://schemas.microsoft.com/office/drawing/2014/main" xmlns="" id="{DF8DC8FA-FF1B-68C0-F959-F9C25306C5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72" r="3608"/>
          <a:stretch/>
        </p:blipFill>
        <p:spPr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pic>
        <p:nvPicPr>
          <p:cNvPr id="6" name="Рисунок 5" descr="Зображення, що містить будівля, одежа, сукня, взуття&#10;&#10;Опис створено автоматично">
            <a:extLst>
              <a:ext uri="{FF2B5EF4-FFF2-40B4-BE49-F238E27FC236}">
                <a16:creationId xmlns:a16="http://schemas.microsoft.com/office/drawing/2014/main" xmlns="" id="{5C45BB45-4B34-501C-992B-41DEB311F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31" r="1" b="18179"/>
          <a:stretch/>
        </p:blipFill>
        <p:spPr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803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37B2035-1FCB-439A-B421-095E136C7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6D6CDF-C512-4739-B158-55EE955E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4C6799-C80A-3911-EC16-79266797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Костел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святої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Анни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зображення 4" descr="Зображення, що містить просто неба, хмара, дерево, небо&#10;&#10;Опис створено автоматично">
            <a:extLst>
              <a:ext uri="{FF2B5EF4-FFF2-40B4-BE49-F238E27FC236}">
                <a16:creationId xmlns:a16="http://schemas.microsoft.com/office/drawing/2014/main" xmlns="" id="{1C9D6E36-8D0E-E721-1919-BB37B4E1B8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0001" b="10001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C0893D62-67A5-D4AB-61EA-F7444B83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3782" y="935735"/>
            <a:ext cx="5329721" cy="544507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костел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святої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Анни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який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розташований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вулиці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Вербицького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знають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усі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пересічні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ковельчани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тоді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його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попередника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який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також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мав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ім’я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святої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Анни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знаходився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«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старому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місті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»,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чули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одиниці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Історія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римо-католицького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костелу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починається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прикінці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XVI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століття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саме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– у 1591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Проте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у </a:t>
            </a: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1649 році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храм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був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пошкоджений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від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навали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козаків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Богдана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Хмельницького.Також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вбито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тодішнього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ксьондза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костелу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Якуба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Косинського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Згодом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святиню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відновлено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кошт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старости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Стефана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Лещинського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Дерев’яний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костел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був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зведений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наново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значно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пізніше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освячений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– у 1725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 1994 р. католицька громада м. Ковеля ініціювала перенесення костелу </a:t>
            </a:r>
            <a:r>
              <a:rPr lang="uk-UA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Внебовзяття</a:t>
            </a: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Діви Марії з с. Вишеньки </a:t>
            </a:r>
            <a:r>
              <a:rPr lang="uk-UA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Рожищенського</a:t>
            </a: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району.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8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37B2035-1FCB-439A-B421-095E136C7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6D6CDF-C512-4739-B158-55EE955E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4C6799-C80A-3911-EC16-79266797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85" y="240791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C0893D62-67A5-D4AB-61EA-F7444B83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7247" y="240791"/>
            <a:ext cx="9059249" cy="54450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143000" lvl="3" algn="just">
              <a:lnSpc>
                <a:spcPct val="150000"/>
              </a:lnSpc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Ковеля надзвичайно багатогранна. Її торкнулося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литовсько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-руське управління і панування Речі Посполитої,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царсько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-російська колонізація і австро-угорське панування, сталінська диктатура і гітлерівська окупація,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-радянська система і становлення незалежності України. Ковель пережив злети і падіння, досягав розквіту і дощенту руйнувався, але завжди вставав у неповторній красі. Саме тому важливо ознайомлювати гостей та жителів міста з унікальними мистецькими та архітектурними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памʼятками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3" algn="just">
              <a:lnSpc>
                <a:spcPct val="150000"/>
              </a:lnSpc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 реалізації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«Екскурсійний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архітектурними та мистецькими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пам’ятками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 Ковеля»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 виконані всі поставлені завдання: </a:t>
            </a:r>
          </a:p>
          <a:p>
            <a:pPr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досліджено дев’ять історичних пам'яток міста Ковеля;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 дослідження для проведення екскурсії;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екскурсії; </a:t>
            </a:r>
          </a:p>
          <a:p>
            <a:pPr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інтерактивну карту з маршрутом екскурсії на актуальній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0" lvl="3">
              <a:lnSpc>
                <a:spcPct val="150000"/>
              </a:lnSpc>
            </a:pP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indent="-2286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10" y="1153864"/>
            <a:ext cx="3100914" cy="53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37B2035-1FCB-439A-B421-095E136C7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6D6CDF-C512-4739-B158-55EE955E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4C6799-C80A-3911-EC16-79266797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9671175" cy="847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 та література: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C0893D62-67A5-D4AB-61EA-F7444B83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245" y="1865375"/>
            <a:ext cx="11114504" cy="1278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143000" lvl="3"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Архів Ковельського історичного музею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3"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Архів костелу Святої Анни м. Ковеля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0" lvl="3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Інстаграм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-сторінка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Kowel.Vintage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URL: https://www.instagram.com/kowel.vintage?igsh=MTVjMThvanFkYTBxZA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3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Семенюк А. В. Ковель: минуле і сучасне: Історико-краєзнавчий нарис. — Луцьк: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Надстир'я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2000. — 314 с. 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3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Семенюк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 В. Благодать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ковельських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святинь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Луцьк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Надстир'я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 — 104 с.</a:t>
            </a:r>
          </a:p>
          <a:p>
            <a:pPr marL="1143000" lvl="3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Семенюк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 В. Ковель: шлях через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Історико-краєзнавчі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Луцьк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Надстир'я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2010. — 552 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0" lvl="3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Сміян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 К. Ковель. 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Каменяр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1968. — 45 с.</a:t>
            </a:r>
          </a:p>
          <a:p>
            <a:pPr marL="1143000" lvl="3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URL: https://youtu.be/Iy0VA0v_HfY?si=t4D39VeoSTOmzc75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1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040" y="806440"/>
            <a:ext cx="90220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 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 обґрунтований екскурсійний маршрут у місті Ковелі Волинської області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Дослідити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пам'ятки міста Ковеля, які можна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екскурсійний маршрут.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Описати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 дослідження для екскурсії.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Розробити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екскурсії.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4.Створити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інтерактивну карту маршруту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 дослідження: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пам'ятки історії міста Ковеля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 дев’яти  пам’яток культури м. Ковеля, які датуються Х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ХХ ст.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676D6CDF-C512-4739-B158-55EE955E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4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7A03AD-6065-EDB3-6F56-00F03FA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4136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 карта екскурсійного маршруту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676D6CDF-C512-4739-B158-55EE955E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97" y="1571816"/>
            <a:ext cx="4267200" cy="4267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381" y="5948397"/>
            <a:ext cx="1023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https://view.genial.ly/661ade504f82e1001465230c/interactive-content-ekskursiya-kovel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2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394842B0-684D-44CC-B4BC-D13331CFD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D45E58-A926-DE02-D0ED-684AFB6A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en-US" sz="4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1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Благовіщенський</a:t>
            </a:r>
            <a:r>
              <a:rPr lang="en-US" sz="41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4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Воскресенський</a:t>
            </a:r>
            <a:r>
              <a:rPr lang="en-US" sz="4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собори</a:t>
            </a:r>
            <a:r>
              <a:rPr lang="en-US" sz="4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4C2A3DC3-F495-4B99-9FF3-3FB30D632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2B3DCBAB-58A4-E6C1-7B7B-21A89CB9D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06624"/>
            <a:ext cx="6565392" cy="3694176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Що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цікаво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його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місці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і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раніше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знаходився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собор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чому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і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один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Згідно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архівних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даних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відомо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що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перший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храм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Воскресіння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Христова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Ковелі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був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збудований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ще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1549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хоча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він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згорів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ході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пожежі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наприкінці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XVII </a:t>
            </a: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Згодом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цьому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ж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місці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поставали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й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інші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храми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доля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яких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неодноразово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обривалася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пожежею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ось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часів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Російської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імперії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у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Ковелі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збудували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Свято-Воскресенський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собор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Повстав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1877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освячений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16-го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жовтня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того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ж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року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архієпископом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Луцьким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Димитрієм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зважаючи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долю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попередників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які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неодноразово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покривалися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полум’ям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цьому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собору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пощастило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вціліти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ході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двох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світовий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війн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хоча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він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і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зазнав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невеликих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змін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Історія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першого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дерев’яного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собору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розпочинається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правління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Литовських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князів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початку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XVI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століття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Подейкують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що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наче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собор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був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побудований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1505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хоча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перша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задокументована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згадка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Ковель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датується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24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груднем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1518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роком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коли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селу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Ковле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надали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грамоту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–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Магдебурзьке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право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тим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ж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самим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перетворивши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його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повноцінне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місто</a:t>
            </a:r>
            <a:endParaRPr lang="en-US" sz="25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Місце для зображення 4" descr="Зображення, що містить просто неба, будівля, будинок, вікно&#10;&#10;Опис створено автоматично">
            <a:extLst>
              <a:ext uri="{FF2B5EF4-FFF2-40B4-BE49-F238E27FC236}">
                <a16:creationId xmlns:a16="http://schemas.microsoft.com/office/drawing/2014/main" xmlns="" id="{81F522CF-9E19-F56C-5080-47B0996F9F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546" r="9024" b="-3"/>
          <a:stretch/>
        </p:blipFill>
        <p:spPr>
          <a:xfrm>
            <a:off x="8008622" y="88393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Зображення, що містить чорно-білий, просто неба, будівля, небо&#10;&#10;Опис створено автоматично">
            <a:extLst>
              <a:ext uri="{FF2B5EF4-FFF2-40B4-BE49-F238E27FC236}">
                <a16:creationId xmlns:a16="http://schemas.microsoft.com/office/drawing/2014/main" xmlns="" id="{4CF8DA6D-DE47-D36B-76AA-608EC4B9F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33" r="-1" b="10123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422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39C3025-4784-4B16-914D-CCFC3E833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AD20437-C88A-4F45-9C6D-DA32B29A4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44436-F774-AE49-B4F0-D8764B7B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609600"/>
            <a:ext cx="6353142" cy="1330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с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инагога</a:t>
            </a:r>
            <a:r>
              <a:rPr lang="uk-UA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будівля магістрату</a:t>
            </a:r>
            <a:endParaRPr lang="en-US" sz="4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205DC3EA-9B83-D110-EE6E-E3A63BF0C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001" y="2130093"/>
            <a:ext cx="6664931" cy="40542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Сьогодні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ковельчани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знають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цю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будівлю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швейну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фабрику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Проте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подій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Другої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світової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війни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це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одна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декількох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ковельських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синагог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«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Великою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»,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так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головною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будівлею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єврейського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світу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Ковельчанам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можливо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є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незрозумілим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те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навіщо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така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велика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синагога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Тимпаче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ще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й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одна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Проте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частина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населення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знає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1939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єврейська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громада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складала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близько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60%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населення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Ковеля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сьогоднішній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день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будівлю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колишнього магістрату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сі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знають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одне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із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відділень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поліції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хоча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більше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сотні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років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тому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тут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знаходився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магістрат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Магістрат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узагальнена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назва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Магдебурзьким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правом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орган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місцевого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самоврядування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який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можна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прирівняти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сьогоднішньої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міської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ради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Будівля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класичною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двоповерховою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забудовою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царської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доби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Гадаю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її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будівництво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припадає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середину-кінець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XIX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століття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pic>
        <p:nvPicPr>
          <p:cNvPr id="5" name="Місце для зображення 4" descr="Зображення, що містить небо, будівля, хмара, просто неба&#10;&#10;Опис створено автоматично">
            <a:extLst>
              <a:ext uri="{FF2B5EF4-FFF2-40B4-BE49-F238E27FC236}">
                <a16:creationId xmlns:a16="http://schemas.microsoft.com/office/drawing/2014/main" xmlns="" id="{46F111C1-3777-7A6E-1AF1-F3083C44EB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3980"/>
          <a:stretch/>
        </p:blipFill>
        <p:spPr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pic>
        <p:nvPicPr>
          <p:cNvPr id="6" name="Рисунок 5" descr="Зображення, що містить просто неба, будівля, небо, дерево&#10;&#10;Опис створено автоматично">
            <a:extLst>
              <a:ext uri="{FF2B5EF4-FFF2-40B4-BE49-F238E27FC236}">
                <a16:creationId xmlns:a16="http://schemas.microsoft.com/office/drawing/2014/main" xmlns="" id="{870F7FAB-AE2D-AAF3-E663-87A4C705D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22" r="3" b="11159"/>
          <a:stretch/>
        </p:blipFill>
        <p:spPr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9177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зображення 4" descr="Зображення, що містить просто неба, небо, хмара, дерево&#10;&#10;Опис створено автоматично">
            <a:extLst>
              <a:ext uri="{FF2B5EF4-FFF2-40B4-BE49-F238E27FC236}">
                <a16:creationId xmlns:a16="http://schemas.microsoft.com/office/drawing/2014/main" xmlns="" id="{433CEF79-C545-7852-06C6-4812B93CF6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801" b="263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9D7BB6-E4B8-7A74-FF8E-13688BE8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65734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Тарасу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6E181CA2-D9F3-67A3-29DD-588914E1B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5784" y="2458081"/>
            <a:ext cx="4608576" cy="386967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Автори</a:t>
            </a:r>
            <a:r>
              <a:rPr lang="uk-UA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монумент</a:t>
            </a:r>
            <a:r>
              <a:rPr lang="uk-UA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 – київський </a:t>
            </a:r>
            <a:r>
              <a:rPr lang="en-US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скульптор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uk-UA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Володимир </a:t>
            </a:r>
            <a:r>
              <a:rPr lang="en-US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-UA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Шолудько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(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автор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ідеї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),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скульптори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Петро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Подолець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Микола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Король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архітектори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Тетяна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Мельничук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Анатолій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Заворотинський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Пам'ятник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урочисто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відкрито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22 </a:t>
            </a:r>
            <a:r>
              <a:rPr lang="en-US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</a:t>
            </a:r>
            <a:r>
              <a:rPr lang="uk-UA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ерпня</a:t>
            </a:r>
            <a:r>
              <a:rPr lang="uk-UA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2005</a:t>
            </a:r>
            <a:r>
              <a:rPr lang="uk-UA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року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Відтоді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ковельський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пам'ятник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Кобзарю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традиційно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вважається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найвищим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світі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серед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uk-UA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пам’ятників</a:t>
            </a:r>
            <a:r>
              <a:rPr lang="uk-UA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Тарасу </a:t>
            </a:r>
            <a:r>
              <a:rPr lang="en-US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Шевчен</a:t>
            </a:r>
            <a:r>
              <a:rPr lang="uk-UA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ку.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Пам'ятник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являє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собою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масивну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бронз</a:t>
            </a:r>
            <a:r>
              <a:rPr lang="uk-UA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ову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фігуру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літнього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Шевченка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високому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кургані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— з </a:t>
            </a:r>
            <a:r>
              <a:rPr lang="en-US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гранітно</a:t>
            </a:r>
            <a:r>
              <a:rPr lang="uk-UA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підніжжя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наче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виростає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упевнена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постать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Кобзаря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здійнятою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зігнутою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лікті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правою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рукою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жесті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який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можна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сприймати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застереження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повчання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...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Розміри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монумента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є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вражаючими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—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понад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7 м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заввишки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вага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бронзово</a:t>
            </a:r>
            <a:r>
              <a:rPr lang="uk-UA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ї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скульптури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поета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—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приблизно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20 </a:t>
            </a:r>
            <a:r>
              <a:rPr lang="en-US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тонн</a:t>
            </a:r>
            <a:r>
              <a:rPr lang="en-US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39C3025-4784-4B16-914D-CCFC3E833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AD20437-C88A-4F45-9C6D-DA32B29A4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1922A-24F1-9DB5-82EE-AD5502EC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64" y="239953"/>
            <a:ext cx="7268201" cy="1330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4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єврейська гімназія </a:t>
            </a:r>
            <a:r>
              <a:rPr lang="uk-UA" sz="4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Тарбут</a:t>
            </a:r>
            <a:r>
              <a:rPr lang="uk-UA" sz="4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олишн</a:t>
            </a:r>
            <a:r>
              <a:rPr lang="uk-UA"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4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чоловіча</a:t>
            </a:r>
            <a:r>
              <a:rPr lang="en-US" sz="4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гімназія</a:t>
            </a:r>
            <a:r>
              <a:rPr lang="uk-UA" sz="4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імені Олександра ІІ</a:t>
            </a:r>
            <a:endParaRPr lang="en-US" sz="4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3B553AF8-222A-29FA-7F16-7D6A5945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476" y="2285058"/>
            <a:ext cx="6998047" cy="40542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Будівництво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єврейської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гімназії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Тарбут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Ковелі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розпочалося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 1934-му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Н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аріжний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камінь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був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кладений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29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червня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1934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року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стверджують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єврейські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історичні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джерела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в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розмістилися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22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зали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навчальні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кімнати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Кількість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учнів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гімназії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від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п’ятого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восьмого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дев’ятого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дванадцятого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)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класів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коливалася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від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200-250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учнів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рік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Випускникам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вручали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свідоцтво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івриті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офіційні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польські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атестати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дозволяли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випускникам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ступати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університетів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Польщі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її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межами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Техніона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Хайфі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Єврейського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університету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Єрусалимі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 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1906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часів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Російської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</a:t>
            </a:r>
            <a:r>
              <a:rPr lang="en-US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мперії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 Ковелі </a:t>
            </a:r>
            <a:r>
              <a:rPr lang="en-US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було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відкрито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чоловічу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гімназію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імені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імператора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Олександра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ІІ.</a:t>
            </a: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Нині тут знаходиться один з корпусів ліцею «Оберіг».   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</a:t>
            </a:r>
            <a:r>
              <a:rPr lang="en-US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дним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із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учнів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цієї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гімназії</a:t>
            </a: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був і</a:t>
            </a:r>
            <a:r>
              <a:rPr lang="en-US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сторик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археолог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етнограф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Олександр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Цинкаловський</a:t>
            </a: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в</a:t>
            </a:r>
            <a:r>
              <a:rPr lang="en-US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ідомий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завдяки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своїй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книзі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Стара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Волинь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Волинське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Полісся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». </a:t>
            </a: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1921 </a:t>
            </a:r>
            <a:r>
              <a:rPr lang="en-US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</a:t>
            </a:r>
            <a:r>
              <a:rPr lang="uk-UA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ку</a:t>
            </a:r>
            <a:r>
              <a:rPr lang="uk-UA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гімназію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називають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честь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Юліуша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Словацького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</a:t>
            </a:r>
            <a:r>
              <a:rPr lang="en-US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1929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цієї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гімназії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завітав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президент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Польщі П.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Мосційський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 descr="Зображення, що містить просто неба, небо, хмара, будівля&#10;&#10;Опис створено автоматично">
            <a:extLst>
              <a:ext uri="{FF2B5EF4-FFF2-40B4-BE49-F238E27FC236}">
                <a16:creationId xmlns:a16="http://schemas.microsoft.com/office/drawing/2014/main" xmlns="" id="{5BC8BD6E-5B6E-2345-8965-4C33E2CA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5" r="6967" b="-3"/>
          <a:stretch/>
        </p:blipFill>
        <p:spPr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pic>
        <p:nvPicPr>
          <p:cNvPr id="5" name="Місце для зображення 4" descr="Зображення, що містить просто неба, небо, будівля, хмара&#10;&#10;Опис створено автоматично">
            <a:extLst>
              <a:ext uri="{FF2B5EF4-FFF2-40B4-BE49-F238E27FC236}">
                <a16:creationId xmlns:a16="http://schemas.microsoft.com/office/drawing/2014/main" xmlns="" id="{AA826EBA-C699-7154-D899-375675C14E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22394" b="3"/>
          <a:stretch/>
        </p:blipFill>
        <p:spPr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34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B1556B-B1AC-5BB6-63AF-94AB45D6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-348272"/>
            <a:ext cx="5669280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Фрідрі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сона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A646F9A4-918A-B80B-F205-19682C17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608" y="2953554"/>
            <a:ext cx="4885634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можна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назвати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однією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культових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Навіть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попри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те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сьогоднішній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день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головному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вході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знаходиться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«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Галерея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Мистецтв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», у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багатьох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ковельчан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асоціюється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саме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аптекою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і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недарма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Саме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тут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розташована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перша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аптека</a:t>
            </a:r>
            <a:r>
              <a:rPr lang="uk-UA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– </a:t>
            </a:r>
            <a:r>
              <a:rPr lang="en-US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аптека</a:t>
            </a:r>
            <a:r>
              <a:rPr lang="en-US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Фрідріксона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Датою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заснування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аптеки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вважається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1799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рік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навіть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років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тому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фасаді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табличка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«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Аптека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Фрідріксона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1799». У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деяких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джерелах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можна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знайти </a:t>
            </a:r>
            <a:r>
              <a:rPr lang="uk-UA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інформаію</a:t>
            </a:r>
            <a:r>
              <a:rPr lang="en-US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це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дата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її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будівництва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Проте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я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вважаю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це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дата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заснування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фармацевтичного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ремесла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Фрідріксонами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яке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часом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і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реалізовано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Також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1799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рік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дата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заснування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цієї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звучить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доволі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дивно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так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часи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майже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увесь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був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дерев‘янний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розміщувався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переважно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«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острівці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»,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який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умивався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руслами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річки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Турії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Складно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уявити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війська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Наполеона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Бонапарта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змогли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побачити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цю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аптеку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1812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зображення 4" descr="Зображення, що містить просто неба, хмара, небо, будівля&#10;&#10;Опис створено автоматично">
            <a:extLst>
              <a:ext uri="{FF2B5EF4-FFF2-40B4-BE49-F238E27FC236}">
                <a16:creationId xmlns:a16="http://schemas.microsoft.com/office/drawing/2014/main" xmlns="" id="{EEC7ACBC-0BD7-279F-2B18-DEC8FABD1B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166" r="16856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665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29F4FEF-3F4E-4042-8E6D-C24E201FB3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526154-CF17-3C19-A1A7-F8E51058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43" y="331718"/>
            <a:ext cx="5105400" cy="1764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Готел</a:t>
            </a:r>
            <a:r>
              <a:rPr lang="uk-UA" sz="4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«</a:t>
            </a:r>
            <a:r>
              <a:rPr lang="en-US" sz="4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Брістоль</a:t>
            </a:r>
            <a:r>
              <a:rPr lang="uk-UA" sz="4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4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готель «Софія»</a:t>
            </a:r>
            <a:endPara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зображення 4" descr="Зображення, що містить будівля, вікно, просто неба, бібліотека&#10;&#10;Опис створено автоматично">
            <a:extLst>
              <a:ext uri="{FF2B5EF4-FFF2-40B4-BE49-F238E27FC236}">
                <a16:creationId xmlns:a16="http://schemas.microsoft.com/office/drawing/2014/main" xmlns="" id="{83F687AC-6A37-22A5-E4F9-ABA35BBD3D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54" r="1" b="1"/>
          <a:stretch/>
        </p:blipFill>
        <p:spPr>
          <a:xfrm>
            <a:off x="20" y="-54854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6" name="Рисунок 5" descr="Зображення, що містить будівля, просто неба, будинок, текст&#10;&#10;Опис створено автоматично">
            <a:extLst>
              <a:ext uri="{FF2B5EF4-FFF2-40B4-BE49-F238E27FC236}">
                <a16:creationId xmlns:a16="http://schemas.microsoft.com/office/drawing/2014/main" xmlns="" id="{25C5A7D8-6A6C-1C5C-C27E-E3154391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44" r="-2" b="18768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ED9749B7-7432-CB32-3D0E-E2781DF3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7754" y="2340232"/>
            <a:ext cx="5809979" cy="3052757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Готель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«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Брістоль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» -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одна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із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культових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будівель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старого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історія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якого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розпочинається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кінця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ХІХ -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початку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ХХ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століття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Триповерхова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із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мансардним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дахом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побудована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цікавому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і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унікальному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стилі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так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мовити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якісна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харизматична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кам’яниця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царської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доби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Особливої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унікальності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цій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надають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досить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нетипові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вежі</a:t>
            </a: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Ковельський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готель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«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Софія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»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світлині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сторічної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давнини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часів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Російської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Імперії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Даний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житловий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будинок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має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історичну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цінність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місцевого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значення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фасаді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розташована</a:t>
            </a:r>
            <a:r>
              <a:rPr lang="uk-UA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табличка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датою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1900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року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проте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ця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дата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є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умовною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насправді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будівля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була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побудована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кінці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ХІХ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століття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в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період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1870-1890-х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років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коли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місто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почало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стрімко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розбудовуватись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напрямку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залізни</a:t>
            </a:r>
            <a:r>
              <a:rPr lang="uk-UA" sz="1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зниці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r>
              <a:rPr lang="uk-UA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Згідно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наявної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інфорамації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у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роки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Першої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світової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війни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будинку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був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штаб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Дмитра</a:t>
            </a:r>
            <a:r>
              <a:rPr lang="en-US" sz="1400" b="1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Вітовського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а з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тимчасовим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приходом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більшовиків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тут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знаходився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ревком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щастя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будинок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пережив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запеклі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бої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1944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року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був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зруйнований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радянською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владою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котрій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дуже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кортіло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побудувати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«</a:t>
            </a:r>
            <a:r>
              <a:rPr lang="en-US" sz="1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хрущовк</a:t>
            </a:r>
            <a:r>
              <a:rPr lang="uk-UA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и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»,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де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тільки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можливо</a:t>
            </a:r>
            <a:r>
              <a:rPr lang="uk-UA" sz="1400" dirty="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333333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7800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8728</TotalTime>
  <Words>852</Words>
  <Application>Microsoft Office PowerPoint</Application>
  <PresentationFormat>Широкоэкранный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Тема Office</vt:lpstr>
      <vt:lpstr>Екскурсійний маршрут архітектурними та мистецькими пам’ятками міста Ковеля</vt:lpstr>
      <vt:lpstr>Презентация PowerPoint</vt:lpstr>
      <vt:lpstr>Інтерактивна карта екскурсійного маршруту</vt:lpstr>
      <vt:lpstr>Зупинка 1: Благовіщенський та Воскресенський собори </vt:lpstr>
      <vt:lpstr>Зупинка 2: Велика синагога та будівля магістрату</vt:lpstr>
      <vt:lpstr>Зупинка 3 : Пам'ятник Тарасу Шевченку </vt:lpstr>
      <vt:lpstr>Зупинка 4: єврейська гімназія Тарбут та колишня чоловіча гімназія імені Олександра ІІ</vt:lpstr>
      <vt:lpstr>Зупинка 5 : Аптека Фрідріксона </vt:lpstr>
      <vt:lpstr>Зупинка 6: Готель «Брістоль» та готель «Софія»</vt:lpstr>
      <vt:lpstr>Зупинка 7: Єврейська гімназія Клари Ерліг</vt:lpstr>
      <vt:lpstr>Зупинка 8: Костел святої Анни</vt:lpstr>
      <vt:lpstr>Висновки</vt:lpstr>
      <vt:lpstr>Використані джерела та література: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Victoria</dc:creator>
  <cp:lastModifiedBy>Учетная запись Майкрософт</cp:lastModifiedBy>
  <cp:revision>335</cp:revision>
  <dcterms:created xsi:type="dcterms:W3CDTF">2024-03-27T11:36:43Z</dcterms:created>
  <dcterms:modified xsi:type="dcterms:W3CDTF">2024-04-21T19:27:55Z</dcterms:modified>
</cp:coreProperties>
</file>