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Arial Black"/>
      <p:regular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8" roundtripDataSignature="AMtx7mj7wiQod0nLBiLcGegYgcQaGPiQ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ArialBlack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4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14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14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" name="Google Shape;18;p14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9" name="Google Shape;19;p1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14"/>
          <p:cNvSpPr txBox="1"/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 Black"/>
              <a:buNone/>
              <a:defRPr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" type="subTitle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/>
        </p:txBody>
      </p:sp>
      <p:sp>
        <p:nvSpPr>
          <p:cNvPr id="23" name="Google Shape;23;p14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2" type="sldNum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вертикальний текст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" type="body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ий заголовок і текст" type="vertTitleAndTx">
  <p:cSld name="VERTICAL_TITLE_AND_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4"/>
          <p:cNvSpPr txBox="1"/>
          <p:nvPr>
            <p:ph idx="1" type="body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97" name="Google Shape;97;p24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4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об’єкт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озділу" showMasterSp="0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16"/>
          <p:cNvSpPr txBox="1"/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 Black"/>
              <a:buNone/>
              <a:defRPr b="0"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" type="body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16"/>
          <p:cNvSpPr txBox="1"/>
          <p:nvPr>
            <p:ph idx="10" type="dt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1" type="ftr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8" name="Google Shape;38;p16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39" name="Google Shape;39;p16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16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" name="Google Shape;41;p16"/>
          <p:cNvSpPr txBox="1"/>
          <p:nvPr>
            <p:ph idx="12" type="sldNum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algn="ctr">
              <a:spcBef>
                <a:spcPts val="0"/>
              </a:spcBef>
              <a:buNone/>
              <a:defRPr b="0"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algn="ctr">
              <a:spcBef>
                <a:spcPts val="0"/>
              </a:spcBef>
              <a:buNone/>
              <a:defRPr b="0"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algn="ctr">
              <a:spcBef>
                <a:spcPts val="0"/>
              </a:spcBef>
              <a:buNone/>
              <a:defRPr b="0"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algn="ctr">
              <a:spcBef>
                <a:spcPts val="0"/>
              </a:spcBef>
              <a:buNone/>
              <a:defRPr b="0"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algn="ctr">
              <a:spcBef>
                <a:spcPts val="0"/>
              </a:spcBef>
              <a:buNone/>
              <a:defRPr b="0"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algn="ctr">
              <a:spcBef>
                <a:spcPts val="0"/>
              </a:spcBef>
              <a:buNone/>
              <a:defRPr b="0"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algn="ctr">
              <a:spcBef>
                <a:spcPts val="0"/>
              </a:spcBef>
              <a:buNone/>
              <a:defRPr b="0"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algn="ctr">
              <a:spcBef>
                <a:spcPts val="0"/>
              </a:spcBef>
              <a:buNone/>
              <a:defRPr b="0"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’єкти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7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45" name="Google Shape;45;p17"/>
          <p:cNvSpPr txBox="1"/>
          <p:nvPr>
            <p:ph idx="2" type="body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46" name="Google Shape;46;p17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рівняння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" type="body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689C9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52" name="Google Shape;52;p18"/>
          <p:cNvSpPr txBox="1"/>
          <p:nvPr>
            <p:ph idx="2" type="body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53" name="Google Shape;53;p18"/>
          <p:cNvSpPr txBox="1"/>
          <p:nvPr>
            <p:ph idx="3" type="body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689C9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54" name="Google Shape;54;p18"/>
          <p:cNvSpPr txBox="1"/>
          <p:nvPr>
            <p:ph idx="4" type="body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55" name="Google Shape;55;p18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8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Лише заголовок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9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9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ий слайд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0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0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міст із підписом" showMasterSp="0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1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 Black"/>
              <a:buNone/>
              <a:defRPr b="0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" type="body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71" name="Google Shape;71;p21"/>
          <p:cNvSpPr txBox="1"/>
          <p:nvPr>
            <p:ph idx="2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44696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72" name="Google Shape;72;p21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4" name="Google Shape;74;p21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5" name="Google Shape;75;p2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1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ображення з підписом" showMasterSp="0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22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 Black"/>
              <a:buNone/>
              <a:defRPr b="0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2"/>
          <p:cNvSpPr/>
          <p:nvPr>
            <p:ph idx="2" type="pic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sp>
      <p:sp>
        <p:nvSpPr>
          <p:cNvPr id="82" name="Google Shape;82;p22"/>
          <p:cNvSpPr txBox="1"/>
          <p:nvPr>
            <p:ph idx="1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44696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83" name="Google Shape;83;p22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4" name="Google Shape;84;p22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5" name="Google Shape;85;p22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2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 Black"/>
              <a:buNone/>
              <a:defRPr b="0" i="0" sz="4800" u="none" cap="none" strike="noStrik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0" name="Google Shape;10;p13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" name="Google Shape;11;p13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3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" name="Google Shape;13;p13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Relationship Id="rId5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28.png"/><Relationship Id="rId5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 txBox="1"/>
          <p:nvPr>
            <p:ph type="ctrTitle"/>
          </p:nvPr>
        </p:nvSpPr>
        <p:spPr>
          <a:xfrm>
            <a:off x="1431234" y="2154803"/>
            <a:ext cx="8817997" cy="14550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Font typeface="Arial Black"/>
              <a:buNone/>
            </a:pPr>
            <a:r>
              <a:rPr lang="ru-RU" sz="5400"/>
              <a:t>Закинуті костели та каплиці Сокальської ОТГ</a:t>
            </a:r>
            <a:endParaRPr/>
          </a:p>
        </p:txBody>
      </p:sp>
      <p:sp>
        <p:nvSpPr>
          <p:cNvPr id="105" name="Google Shape;105;p1"/>
          <p:cNvSpPr txBox="1"/>
          <p:nvPr>
            <p:ph idx="1" type="subTitle"/>
          </p:nvPr>
        </p:nvSpPr>
        <p:spPr>
          <a:xfrm>
            <a:off x="6194064" y="4182386"/>
            <a:ext cx="2894275" cy="11016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"/>
              <a:buNone/>
            </a:pPr>
            <a:r>
              <a:rPr b="1" lang="ru-RU" sz="1400">
                <a:latin typeface="Times New Roman"/>
                <a:ea typeface="Times New Roman"/>
                <a:cs typeface="Times New Roman"/>
                <a:sym typeface="Times New Roman"/>
              </a:rPr>
              <a:t>Чернявська Дарина Русланівна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</a:pPr>
            <a:r>
              <a:rPr lang="ru-RU" sz="1400">
                <a:latin typeface="Times New Roman"/>
                <a:ea typeface="Times New Roman"/>
                <a:cs typeface="Times New Roman"/>
                <a:sym typeface="Times New Roman"/>
              </a:rPr>
              <a:t>у</a:t>
            </a:r>
            <a:r>
              <a:rPr lang="ru-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чениця 9 класу КЗ ЛОР «Сокальська санаторна школа», слухачка КЗ «Сокальська МАНУМ імені Ігоря Богачевського»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</a:pPr>
            <a:r>
              <a:rPr lang="ru-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Науковий керівник: </a:t>
            </a:r>
            <a:r>
              <a:rPr b="1" lang="ru-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Бик Мирослава Богданівна</a:t>
            </a:r>
            <a:r>
              <a:rPr lang="ru-RU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вчитель географії КЗ «Сокальська МАНУМ імені Ігоря Богачевського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90"/>
              <a:buNone/>
            </a:pPr>
            <a:r>
              <a:t/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"/>
          <p:cNvSpPr txBox="1"/>
          <p:nvPr>
            <p:ph type="title"/>
          </p:nvPr>
        </p:nvSpPr>
        <p:spPr>
          <a:xfrm>
            <a:off x="1069848" y="484632"/>
            <a:ext cx="10058400" cy="12135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 Black"/>
              <a:buNone/>
            </a:pPr>
            <a:r>
              <a:rPr lang="ru-RU" sz="3600"/>
              <a:t>Висновки</a:t>
            </a:r>
            <a:endParaRPr/>
          </a:p>
        </p:txBody>
      </p:sp>
      <p:sp>
        <p:nvSpPr>
          <p:cNvPr id="190" name="Google Shape;190;p10"/>
          <p:cNvSpPr txBox="1"/>
          <p:nvPr>
            <p:ph idx="1" type="body"/>
          </p:nvPr>
        </p:nvSpPr>
        <p:spPr>
          <a:xfrm>
            <a:off x="661550" y="1539200"/>
            <a:ext cx="11014200" cy="4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225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▪"/>
            </a:pPr>
            <a:r>
              <a:rPr lang="ru-RU" sz="3000"/>
              <a:t> Сокальська ТГ багата на історико-культурні об’єкти, багато з них знаходяться в занедбаному стані. Ми дослідили лише невелику частку закинутих об’єктів, насправді їх є набагато більше</a:t>
            </a:r>
            <a:endParaRPr sz="3000"/>
          </a:p>
          <a:p>
            <a:pPr indent="-22225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000"/>
              <a:buChar char="▪"/>
            </a:pPr>
            <a:r>
              <a:rPr lang="ru-RU" sz="3000"/>
              <a:t>Закинуті костели та каплиці Сокальської ТГ є важливою частиною історичної та культурної спадщини України.</a:t>
            </a:r>
            <a:endParaRPr sz="3000"/>
          </a:p>
          <a:p>
            <a:pPr indent="-22225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000"/>
              <a:buChar char="▪"/>
            </a:pPr>
            <a:r>
              <a:rPr lang="ru-RU" sz="3000"/>
              <a:t>Їх знищення свідчить про трагічні сторінки української історії.</a:t>
            </a:r>
            <a:endParaRPr sz="3000"/>
          </a:p>
          <a:p>
            <a:pPr indent="-22225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000"/>
              <a:buChar char="▪"/>
            </a:pPr>
            <a:r>
              <a:rPr lang="ru-RU" sz="3000"/>
              <a:t>Необхідно вжити заходів для збереження та популяризації пам'яті про знищені храми.</a:t>
            </a:r>
            <a:endParaRPr sz="3000"/>
          </a:p>
          <a:p>
            <a:pPr indent="-74929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 Black"/>
              <a:buNone/>
            </a:pPr>
            <a:r>
              <a:rPr lang="ru-RU" sz="3200"/>
              <a:t>Список викорастаної літератури</a:t>
            </a:r>
            <a:endParaRPr sz="3200"/>
          </a:p>
        </p:txBody>
      </p:sp>
      <p:sp>
        <p:nvSpPr>
          <p:cNvPr id="196" name="Google Shape;196;p11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▪"/>
            </a:pPr>
            <a:r>
              <a:rPr lang="ru-RU"/>
              <a:t>1.	Оборонна вежа монастиря Бригідок. URL: http://mapa.sokal.lviv.ua/?page=post&amp;id=23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ru-RU"/>
              <a:t>2.	Палац Урбанських-Потоцьких (Тартаків). URL:  https://uk.wikipedia.org/wiki/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ru-RU"/>
              <a:t>3.	Палац, що постав на місці замку. URL:  https://photo-lviv.in.ua/palats-scho-postav-na-mistsi-zamku/#google_vignette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ru-RU"/>
              <a:t>4.	Село Угринів в роки Першої світової війни на ретро світлинах.  URL:    https://photo-lviv.in.ua/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ru-RU"/>
              <a:t>5.	Костел Святого Марка, Варяж URL:  https://karpaty.rocks/kostel-svyatogo-marka-varyazh</a:t>
            </a:r>
            <a:endParaRPr/>
          </a:p>
          <a:p>
            <a:pPr indent="-74929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  <a:p>
            <a:pPr indent="-74929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"/>
          <p:cNvSpPr txBox="1"/>
          <p:nvPr>
            <p:ph type="title"/>
          </p:nvPr>
        </p:nvSpPr>
        <p:spPr>
          <a:xfrm>
            <a:off x="1150883" y="429453"/>
            <a:ext cx="10001014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 Black"/>
              <a:buNone/>
            </a:pPr>
            <a:r>
              <a:rPr lang="ru-RU"/>
              <a:t>Дякую за увагу!</a:t>
            </a:r>
            <a:endParaRPr/>
          </a:p>
        </p:txBody>
      </p:sp>
      <p:pic>
        <p:nvPicPr>
          <p:cNvPr id="202" name="Google Shape;20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9483" y="2451538"/>
            <a:ext cx="8915400" cy="4272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 txBox="1"/>
          <p:nvPr/>
        </p:nvSpPr>
        <p:spPr>
          <a:xfrm>
            <a:off x="548641" y="722590"/>
            <a:ext cx="1110986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Актуальність. </a:t>
            </a: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Історичні пам'ятки дають нам можливість зазирнути в минуле території на якій ми проживаємо, дізнатися про  походження, важливі події та людей, які жили тут до нас. Це допомагає нам краще зрозуміти сьогодення та сформувати уявлення про майбутнє.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548641" y="2000401"/>
            <a:ext cx="830116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Об’єкт дослідження: 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історико-культурний потенціал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Сокальської ОТГ.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Предмет дослідження: 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закинуті костели та каплиці.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36981" y="3555212"/>
            <a:ext cx="2286000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/>
          <p:nvPr/>
        </p:nvSpPr>
        <p:spPr>
          <a:xfrm>
            <a:off x="548641" y="3618542"/>
            <a:ext cx="443796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Мета роботи 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полягає у виявлені та  дослідженні закинутих каплиць та костелів на території Сокальської ОТГ за допомогою туристичної гри з застосуванням GPS.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38208" y="2266122"/>
            <a:ext cx="1951327" cy="209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9265" y="3836573"/>
            <a:ext cx="2975636" cy="2861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/>
          <p:nvPr>
            <p:ph idx="1" type="body"/>
          </p:nvPr>
        </p:nvSpPr>
        <p:spPr>
          <a:xfrm>
            <a:off x="4579950" y="2121400"/>
            <a:ext cx="7355700" cy="4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7330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ru-RU" sz="2400"/>
              <a:t>Геокешинг – туристична гра з застосуванням GPS, яка полягає у знаходженні схову, створених іншими учасниками. Основна ідея полягає в знаходженні об’єкту за його географічними координатами. Ми пропонуємо пограти в цю гру, скарбом  буде знаходження самого об’єкта, який несе певну історичну та культурну цінність.</a:t>
            </a:r>
            <a:endParaRPr sz="2400"/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712" y="143495"/>
            <a:ext cx="4031311" cy="290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0208" y="387858"/>
            <a:ext cx="2219325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43628" y="3131956"/>
            <a:ext cx="2558455" cy="2727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/>
          <p:nvPr>
            <p:ph type="title"/>
          </p:nvPr>
        </p:nvSpPr>
        <p:spPr>
          <a:xfrm>
            <a:off x="762975" y="-11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 Black"/>
              <a:buNone/>
            </a:pPr>
            <a:r>
              <a:rPr lang="ru-RU" sz="3600"/>
              <a:t>Костел святої Катерини в Угринові</a:t>
            </a:r>
            <a:endParaRPr sz="3600"/>
          </a:p>
        </p:txBody>
      </p:sp>
      <p:sp>
        <p:nvSpPr>
          <p:cNvPr id="129" name="Google Shape;129;p4"/>
          <p:cNvSpPr txBox="1"/>
          <p:nvPr/>
        </p:nvSpPr>
        <p:spPr>
          <a:xfrm>
            <a:off x="6397225" y="1250250"/>
            <a:ext cx="4969200" cy="56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Координати першого об’єкту: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50°34’28.1»N 24°06’26.2»E</a:t>
            </a:r>
            <a:endParaRPr sz="24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Костел Святої Катерини в Угринові. Парафіяльний костел Св’ятої Катерини збудований на переломі XVIII і XIX ст., недіючий з 1951 року. Святиня являє собою будiвлю, збудовану з рисами скромного барoкко, з п’ятибічним замкнутим вівтарем і двoма захристіями. З переду низький передсінoк, над яким знахoдиться балкон. Фасад оздоблює кривoлінійний фронтoн.</a:t>
            </a:r>
            <a:endParaRPr sz="2400"/>
          </a:p>
        </p:txBody>
      </p:sp>
      <p:pic>
        <p:nvPicPr>
          <p:cNvPr id="130" name="Google Shape;130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2816" l="-1" r="-564" t="20070"/>
          <a:stretch/>
        </p:blipFill>
        <p:spPr>
          <a:xfrm>
            <a:off x="95427" y="1598200"/>
            <a:ext cx="3267900" cy="30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4">
            <a:alphaModFix/>
          </a:blip>
          <a:srcRect b="22278" l="0" r="-2881" t="17964"/>
          <a:stretch/>
        </p:blipFill>
        <p:spPr>
          <a:xfrm>
            <a:off x="2371349" y="3768425"/>
            <a:ext cx="4108775" cy="298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393" y="1011040"/>
            <a:ext cx="2895053" cy="237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400" y="3080375"/>
            <a:ext cx="4804750" cy="339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>
            <p:ph idx="1" type="body"/>
          </p:nvPr>
        </p:nvSpPr>
        <p:spPr>
          <a:xfrm>
            <a:off x="3332662" y="774300"/>
            <a:ext cx="8698800" cy="19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05740" lvl="0" marL="18288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b="1" lang="ru-RU" sz="2400"/>
              <a:t>Координати другого об’єкту: 50°34’28.1»N 24°06’26.2»E </a:t>
            </a:r>
            <a:r>
              <a:rPr lang="ru-RU" sz="2400"/>
              <a:t>Недобудований костел 30-тих рр. XX ст. в Свитазові. Про цей костел інформації майже ніде немає, відомо лише, що костел у Свитазові був недобудований, а якщо недoбудований – отже i неoсвячений. Прoект Ірена Обмінськa-Вєчoркова.</a:t>
            </a:r>
            <a:endParaRPr sz="2400"/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5">
            <a:alphaModFix/>
          </a:blip>
          <a:srcRect b="23932" l="-196" r="-9201" t="-1102"/>
          <a:stretch/>
        </p:blipFill>
        <p:spPr>
          <a:xfrm>
            <a:off x="6938095" y="3080375"/>
            <a:ext cx="4367332" cy="3573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5"/>
          <p:cNvSpPr txBox="1"/>
          <p:nvPr/>
        </p:nvSpPr>
        <p:spPr>
          <a:xfrm>
            <a:off x="3029450" y="197075"/>
            <a:ext cx="8212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chemeClr val="dk1"/>
                </a:solidFill>
              </a:rPr>
              <a:t>Костел в селі Свитазів</a:t>
            </a:r>
            <a:endParaRPr b="1"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/>
          <p:nvPr>
            <p:ph type="title"/>
          </p:nvPr>
        </p:nvSpPr>
        <p:spPr>
          <a:xfrm>
            <a:off x="2672255" y="98520"/>
            <a:ext cx="5155721" cy="789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Black"/>
              <a:buNone/>
            </a:pPr>
            <a:r>
              <a:rPr lang="ru-RU" sz="2800"/>
              <a:t>Костел Святого Марка</a:t>
            </a:r>
            <a:endParaRPr/>
          </a:p>
        </p:txBody>
      </p:sp>
      <p:sp>
        <p:nvSpPr>
          <p:cNvPr id="146" name="Google Shape;146;p6"/>
          <p:cNvSpPr txBox="1"/>
          <p:nvPr>
            <p:ph idx="1" type="body"/>
          </p:nvPr>
        </p:nvSpPr>
        <p:spPr>
          <a:xfrm>
            <a:off x="443850" y="4466275"/>
            <a:ext cx="11304300" cy="12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5426" lvl="0" marL="18288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b="1" lang="ru-RU" sz="2400"/>
              <a:t>Координати третього об’єкту: 50°31’00.5»N 24°05’27.9»E </a:t>
            </a:r>
            <a:endParaRPr b="1" sz="2400"/>
          </a:p>
          <a:p>
            <a:pPr indent="-235426" lvl="0" marL="18288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ru-RU" sz="2400"/>
              <a:t>  </a:t>
            </a:r>
            <a:r>
              <a:rPr lang="ru-RU" sz="2400"/>
              <a:t>Величний бароковий костел Святого Марка розташований в селі Варяж СокальськоїОТГ.  Збудований у 1688-1693 роках. Внесений до реєстру пам'яток архітектури національного значення під охоронним номером 495. За свою багаторічну історію храм втратив колишню красу і розкіш, сьогодні перебуває у запустінні, проте все одно вражає своєю величчю та монументальністю.</a:t>
            </a:r>
            <a:endParaRPr sz="2400"/>
          </a:p>
        </p:txBody>
      </p:sp>
      <p:pic>
        <p:nvPicPr>
          <p:cNvPr id="147" name="Google Shape;14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875" y="1138900"/>
            <a:ext cx="3369024" cy="319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5900" y="888476"/>
            <a:ext cx="3286700" cy="34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27775" y="1265800"/>
            <a:ext cx="3000201" cy="307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/>
          <p:nvPr>
            <p:ph type="title"/>
          </p:nvPr>
        </p:nvSpPr>
        <p:spPr>
          <a:xfrm>
            <a:off x="1069848" y="71562"/>
            <a:ext cx="10058400" cy="11529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 Black"/>
              <a:buNone/>
            </a:pPr>
            <a:r>
              <a:rPr lang="ru-RU" sz="3600"/>
              <a:t>Палац Урбанських-Потоцьких (Тартаків)</a:t>
            </a:r>
            <a:endParaRPr sz="3600"/>
          </a:p>
        </p:txBody>
      </p:sp>
      <p:pic>
        <p:nvPicPr>
          <p:cNvPr id="155" name="Google Shape;155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9158" y="5288099"/>
            <a:ext cx="3073800" cy="15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351283"/>
            <a:ext cx="4170062" cy="250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 rotWithShape="1">
          <a:blip r:embed="rId5">
            <a:alphaModFix/>
          </a:blip>
          <a:srcRect b="0" l="28114" r="0" t="0"/>
          <a:stretch/>
        </p:blipFill>
        <p:spPr>
          <a:xfrm>
            <a:off x="5592" y="960493"/>
            <a:ext cx="4170062" cy="327118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7"/>
          <p:cNvSpPr txBox="1"/>
          <p:nvPr/>
        </p:nvSpPr>
        <p:spPr>
          <a:xfrm>
            <a:off x="4563550" y="1230800"/>
            <a:ext cx="7439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202122"/>
                </a:solidFill>
              </a:rPr>
              <a:t>     </a:t>
            </a:r>
            <a:r>
              <a:rPr b="0" i="0" lang="ru-RU" sz="24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Замок у Тартакові був збудований магнатами Потоцькими орієнтовно у другій половині XVII ст.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4514650" y="2047825"/>
            <a:ext cx="8510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</a:rPr>
              <a:t>   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Тут була книгозбірня, дзеркальна зала. При замку працювала</a:t>
            </a:r>
            <a:r>
              <a:rPr lang="ru-RU" sz="2400">
                <a:solidFill>
                  <a:schemeClr val="dk1"/>
                </a:solidFill>
              </a:rPr>
              <a:t> 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також фабрика суконних виробів.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4563559" y="4079425"/>
            <a:ext cx="7783800" cy="15699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</a:rPr>
              <a:t>    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Тартаківський палац зараз перебуває в напівзруйнованому стані, за його відновлення вболівають благодійні фонди, місцеві мешканці та небайдужі.</a:t>
            </a:r>
            <a:endParaRPr sz="2400"/>
          </a:p>
        </p:txBody>
      </p:sp>
      <p:sp>
        <p:nvSpPr>
          <p:cNvPr id="161" name="Google Shape;161;p7"/>
          <p:cNvSpPr txBox="1"/>
          <p:nvPr/>
        </p:nvSpPr>
        <p:spPr>
          <a:xfrm>
            <a:off x="4514643" y="2878820"/>
            <a:ext cx="7439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</a:rPr>
              <a:t>    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 часів радянської влади у 1939 році тут відкрили школу. Вона і знаходилась в приміщенні палацу аж до пожежі в 1986 році.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7"/>
          <p:cNvSpPr txBox="1"/>
          <p:nvPr/>
        </p:nvSpPr>
        <p:spPr>
          <a:xfrm>
            <a:off x="5591" y="622498"/>
            <a:ext cx="653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</a:t>
            </a:r>
            <a:r>
              <a:rPr b="1" lang="ru-RU" sz="1800">
                <a:solidFill>
                  <a:schemeClr val="dk1"/>
                </a:solidFill>
              </a:rPr>
              <a:t>оординати четвертого об’єкту :</a:t>
            </a:r>
            <a:endParaRPr b="1" sz="1800"/>
          </a:p>
        </p:txBody>
      </p:sp>
      <p:sp>
        <p:nvSpPr>
          <p:cNvPr id="163" name="Google Shape;163;p7"/>
          <p:cNvSpPr txBox="1"/>
          <p:nvPr/>
        </p:nvSpPr>
        <p:spPr>
          <a:xfrm>
            <a:off x="1" y="991830"/>
            <a:ext cx="4170062" cy="3693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</a:rPr>
              <a:t>50°27'55.4"N 24°24'12.2"E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>
            <p:ph type="title"/>
          </p:nvPr>
        </p:nvSpPr>
        <p:spPr>
          <a:xfrm>
            <a:off x="1166648" y="439661"/>
            <a:ext cx="7672552" cy="1169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 Black"/>
              <a:buNone/>
            </a:pPr>
            <a:r>
              <a:rPr lang="ru-RU"/>
              <a:t>Каплиця Бригідок в                 Сокалі</a:t>
            </a:r>
            <a:endParaRPr/>
          </a:p>
        </p:txBody>
      </p:sp>
      <p:pic>
        <p:nvPicPr>
          <p:cNvPr id="169" name="Google Shape;169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344" y="2280421"/>
            <a:ext cx="3778469" cy="299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"/>
          <p:cNvSpPr txBox="1"/>
          <p:nvPr/>
        </p:nvSpPr>
        <p:spPr>
          <a:xfrm>
            <a:off x="4286251" y="2280421"/>
            <a:ext cx="609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  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Історія сокальського жіночого монастиря розпочинається з першої половини XVII ст.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4286251" y="3893317"/>
            <a:ext cx="4707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  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Проіснував монастир до 1784 року. Закон Бригідок було скасовано.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147208" y="5300123"/>
            <a:ext cx="6096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   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 теперішнього часу від колись цілого монастирського комплексу залишився тільки монастирський будинок, де ще мешкають люди, а також одна вежа і невеликий фрагмент оборонного муру.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88187" y="3393041"/>
            <a:ext cx="2501460" cy="19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8"/>
          <p:cNvSpPr txBox="1"/>
          <p:nvPr/>
        </p:nvSpPr>
        <p:spPr>
          <a:xfrm>
            <a:off x="340243" y="1575645"/>
            <a:ext cx="61209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Координати п’ятого об’єкту: 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6099" y="2227"/>
            <a:ext cx="2593548" cy="351912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"/>
          <p:cNvSpPr txBox="1"/>
          <p:nvPr/>
        </p:nvSpPr>
        <p:spPr>
          <a:xfrm>
            <a:off x="4286251" y="2931376"/>
            <a:ext cx="477498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Монастир був збудований ще у далекому XVII столітті. Будівля діяла протягом 159 років.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8"/>
          <p:cNvPicPr preferRelativeResize="0"/>
          <p:nvPr/>
        </p:nvPicPr>
        <p:blipFill rotWithShape="1">
          <a:blip r:embed="rId6">
            <a:alphaModFix/>
          </a:blip>
          <a:srcRect b="15771" l="45866" r="578" t="30072"/>
          <a:stretch/>
        </p:blipFill>
        <p:spPr>
          <a:xfrm>
            <a:off x="5753300" y="4578259"/>
            <a:ext cx="4535734" cy="2279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/>
        </p:nvSpPr>
        <p:spPr>
          <a:xfrm>
            <a:off x="3803843" y="1594951"/>
            <a:ext cx="61221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50°28'16.9"N 24°16'24.5"E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 Black"/>
              <a:buNone/>
            </a:pPr>
            <a:r>
              <a:rPr lang="ru-RU" sz="2700"/>
              <a:t>    Для геокешингу нам потрібно мати власний </a:t>
            </a:r>
            <a:r>
              <a:rPr lang="ru-RU" sz="2700"/>
              <a:t>транспорт</a:t>
            </a:r>
            <a:r>
              <a:rPr lang="ru-RU" sz="2700"/>
              <a:t>,  витрати будуть залежати від нашого вміння користуватися </a:t>
            </a:r>
            <a:r>
              <a:rPr lang="ru-RU" sz="3100"/>
              <a:t>GPS і витрат на паливо.</a:t>
            </a:r>
            <a:endParaRPr sz="3100"/>
          </a:p>
        </p:txBody>
      </p:sp>
      <p:pic>
        <p:nvPicPr>
          <p:cNvPr id="184" name="Google Shape;184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3740" l="38356" r="263" t="18161"/>
          <a:stretch/>
        </p:blipFill>
        <p:spPr>
          <a:xfrm>
            <a:off x="1753471" y="1942011"/>
            <a:ext cx="8691153" cy="4771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Дерево">
  <a:themeElements>
    <a:clrScheme name="Wood Type">
      <a:dk1>
        <a:srgbClr val="000000"/>
      </a:dk1>
      <a:lt1>
        <a:srgbClr val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2024-04-09T13:12:58Z</dcterms:created>
  <dc:creator>HP</dc:creator>
</cp:coreProperties>
</file>