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258" r:id="rId3"/>
    <p:sldId id="259" r:id="rId4"/>
    <p:sldId id="269" r:id="rId5"/>
    <p:sldId id="283" r:id="rId6"/>
    <p:sldId id="284" r:id="rId7"/>
    <p:sldId id="285" r:id="rId8"/>
    <p:sldId id="276" r:id="rId9"/>
    <p:sldId id="280" r:id="rId10"/>
    <p:sldId id="288" r:id="rId11"/>
    <p:sldId id="277" r:id="rId12"/>
    <p:sldId id="279" r:id="rId13"/>
    <p:sldId id="281" r:id="rId14"/>
    <p:sldId id="289" r:id="rId15"/>
    <p:sldId id="290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>
      <p:cViewPr varScale="1">
        <p:scale>
          <a:sx n="64" d="100"/>
          <a:sy n="64" d="100"/>
        </p:scale>
        <p:origin x="408" y="8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dirty="0">
                <a:solidFill>
                  <a:schemeClr val="tx1"/>
                </a:solidFill>
              </a:rPr>
              <a:t>Залежність</a:t>
            </a:r>
            <a:r>
              <a:rPr lang="uk-UA" baseline="0" dirty="0">
                <a:solidFill>
                  <a:schemeClr val="tx1"/>
                </a:solidFill>
              </a:rPr>
              <a:t> </a:t>
            </a:r>
            <a:r>
              <a:rPr lang="en-US" baseline="0" dirty="0">
                <a:solidFill>
                  <a:schemeClr val="tx1"/>
                </a:solidFill>
              </a:rPr>
              <a:t>g </a:t>
            </a:r>
            <a:r>
              <a:rPr lang="uk-UA" baseline="0" dirty="0">
                <a:solidFill>
                  <a:schemeClr val="tx1"/>
                </a:solidFill>
              </a:rPr>
              <a:t>від </a:t>
            </a:r>
            <a:r>
              <a:rPr lang="ru-RU" baseline="0" dirty="0" err="1">
                <a:solidFill>
                  <a:schemeClr val="tx1"/>
                </a:solidFill>
              </a:rPr>
              <a:t>маси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ru-RU" baseline="0" dirty="0" smtClean="0">
                <a:solidFill>
                  <a:schemeClr val="tx1"/>
                </a:solidFill>
              </a:rPr>
              <a:t>М </a:t>
            </a:r>
            <a:r>
              <a:rPr lang="ru-RU" baseline="0" dirty="0" err="1" smtClean="0">
                <a:solidFill>
                  <a:schemeClr val="tx1"/>
                </a:solidFill>
              </a:rPr>
              <a:t>планети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164408398270177"/>
          <c:y val="2.1952037946030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6.7341801225999573E-2"/>
          <c:y val="7.581154622038018E-2"/>
          <c:w val="0.41665156757594907"/>
          <c:h val="0.3591975787145005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0.12125112079436855"/>
                  <c:y val="-9.813701688633480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Аркуш1!$F$4:$F$11</c:f>
              <c:numCache>
                <c:formatCode>General</c:formatCode>
                <c:ptCount val="8"/>
                <c:pt idx="0">
                  <c:v>3.2999999999999996E+23</c:v>
                </c:pt>
                <c:pt idx="1">
                  <c:v>4.9000000000000003E+24</c:v>
                </c:pt>
                <c:pt idx="2">
                  <c:v>5.9800000000000005E+24</c:v>
                </c:pt>
                <c:pt idx="3">
                  <c:v>6.4399999999999996E+23</c:v>
                </c:pt>
                <c:pt idx="4">
                  <c:v>1.8999999999999998E+27</c:v>
                </c:pt>
                <c:pt idx="5">
                  <c:v>5.6800000000000001E+26</c:v>
                </c:pt>
                <c:pt idx="6">
                  <c:v>8.6999999999999993E+25</c:v>
                </c:pt>
                <c:pt idx="7">
                  <c:v>1.03E+26</c:v>
                </c:pt>
              </c:numCache>
            </c:numRef>
          </c:xVal>
          <c:yVal>
            <c:numRef>
              <c:f>Аркуш1!$G$4:$G$11</c:f>
              <c:numCache>
                <c:formatCode>General</c:formatCode>
                <c:ptCount val="8"/>
                <c:pt idx="0">
                  <c:v>3.7</c:v>
                </c:pt>
                <c:pt idx="1">
                  <c:v>8.93</c:v>
                </c:pt>
                <c:pt idx="2">
                  <c:v>9.83</c:v>
                </c:pt>
                <c:pt idx="3">
                  <c:v>3.72</c:v>
                </c:pt>
                <c:pt idx="4">
                  <c:v>26</c:v>
                </c:pt>
                <c:pt idx="5">
                  <c:v>11.3</c:v>
                </c:pt>
                <c:pt idx="6">
                  <c:v>9</c:v>
                </c:pt>
                <c:pt idx="7">
                  <c:v>11.6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93-4125-8BC3-4447B5706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9033631"/>
        <c:axId val="1599035295"/>
      </c:scatterChart>
      <c:valAx>
        <c:axId val="1599033631"/>
        <c:scaling>
          <c:logBase val="10"/>
          <c:orientation val="minMax"/>
          <c:min val="1E+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Маса</a:t>
                </a:r>
                <a:r>
                  <a:rPr lang="ru-RU" baseline="0"/>
                  <a:t> планети, кг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99035295"/>
        <c:crosses val="autoZero"/>
        <c:crossBetween val="midCat"/>
      </c:valAx>
      <c:valAx>
        <c:axId val="1599035295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/>
                  <a:t>Прискорення </a:t>
                </a:r>
                <a:r>
                  <a:rPr lang="en-US" dirty="0"/>
                  <a:t>g</a:t>
                </a:r>
                <a:r>
                  <a:rPr lang="ru-RU" dirty="0"/>
                  <a:t>,</a:t>
                </a:r>
                <a:r>
                  <a:rPr lang="ru-RU" baseline="0" dirty="0"/>
                  <a:t> м</a:t>
                </a:r>
                <a:r>
                  <a:rPr lang="en-US" baseline="0" dirty="0"/>
                  <a:t>/</a:t>
                </a:r>
                <a:r>
                  <a:rPr lang="uk-UA" baseline="0" dirty="0"/>
                  <a:t>с2</a:t>
                </a:r>
                <a:endParaRPr lang="uk-UA" dirty="0"/>
              </a:p>
            </c:rich>
          </c:tx>
          <c:layout>
            <c:manualLayout>
              <c:xMode val="edge"/>
              <c:yMode val="edge"/>
              <c:x val="3.9603526014935789E-2"/>
              <c:y val="0.12513707160390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990336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Залежність </a:t>
            </a:r>
            <a:r>
              <a:rPr lang="en-US"/>
              <a:t>g</a:t>
            </a:r>
            <a:r>
              <a:rPr lang="en-US" baseline="0"/>
              <a:t> </a:t>
            </a:r>
            <a:r>
              <a:rPr lang="ru-RU" baseline="0"/>
              <a:t>від густини для зірок</a:t>
            </a:r>
            <a:endParaRPr lang="uk-UA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7.7412233286406409E-2"/>
                  <c:y val="0.2682529632643553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Аркуш3!$Q$4:$Q$84</c:f>
              <c:numCache>
                <c:formatCode>General</c:formatCode>
                <c:ptCount val="81"/>
                <c:pt idx="0">
                  <c:v>1416.1643829702739</c:v>
                </c:pt>
                <c:pt idx="1">
                  <c:v>597.33205064006404</c:v>
                </c:pt>
                <c:pt idx="2">
                  <c:v>0.41253764456120867</c:v>
                </c:pt>
                <c:pt idx="3">
                  <c:v>0.12962947935367869</c:v>
                </c:pt>
                <c:pt idx="4">
                  <c:v>209.49177262873872</c:v>
                </c:pt>
                <c:pt idx="5">
                  <c:v>2.0488489336954196</c:v>
                </c:pt>
                <c:pt idx="6">
                  <c:v>4.8829391813821343E-2</c:v>
                </c:pt>
                <c:pt idx="7">
                  <c:v>330.11563498163923</c:v>
                </c:pt>
                <c:pt idx="8">
                  <c:v>25.482564208741309</c:v>
                </c:pt>
                <c:pt idx="9">
                  <c:v>490.02227784438548</c:v>
                </c:pt>
                <c:pt idx="10">
                  <c:v>4.1000284298473966E-2</c:v>
                </c:pt>
                <c:pt idx="11">
                  <c:v>4.3640020488553803</c:v>
                </c:pt>
                <c:pt idx="12">
                  <c:v>371.64249735333038</c:v>
                </c:pt>
                <c:pt idx="13">
                  <c:v>132.12029228877194</c:v>
                </c:pt>
                <c:pt idx="14">
                  <c:v>8.184107854542487E-2</c:v>
                </c:pt>
                <c:pt idx="15">
                  <c:v>232.24270128885698</c:v>
                </c:pt>
                <c:pt idx="16">
                  <c:v>44.255136967821059</c:v>
                </c:pt>
                <c:pt idx="17">
                  <c:v>0.11183261666399021</c:v>
                </c:pt>
                <c:pt idx="18">
                  <c:v>9.8058029433072917</c:v>
                </c:pt>
                <c:pt idx="19">
                  <c:v>63.078264547590756</c:v>
                </c:pt>
                <c:pt idx="20">
                  <c:v>0.86474519619597445</c:v>
                </c:pt>
                <c:pt idx="21">
                  <c:v>4.6203139156922226E-3</c:v>
                </c:pt>
                <c:pt idx="22">
                  <c:v>0.83920852324164374</c:v>
                </c:pt>
                <c:pt idx="23">
                  <c:v>354.04109574256847</c:v>
                </c:pt>
                <c:pt idx="24">
                  <c:v>349.1816510981198</c:v>
                </c:pt>
                <c:pt idx="25">
                  <c:v>8.8703809520049512E-2</c:v>
                </c:pt>
                <c:pt idx="26">
                  <c:v>55.073059337732879</c:v>
                </c:pt>
                <c:pt idx="27">
                  <c:v>1.72871628780551</c:v>
                </c:pt>
                <c:pt idx="28">
                  <c:v>3.1863698616831164</c:v>
                </c:pt>
                <c:pt idx="29">
                  <c:v>2.0062564332081578</c:v>
                </c:pt>
                <c:pt idx="30">
                  <c:v>0.13112633175650684</c:v>
                </c:pt>
                <c:pt idx="31">
                  <c:v>2.6553082180692633</c:v>
                </c:pt>
                <c:pt idx="32">
                  <c:v>4.8395005625373371E-3</c:v>
                </c:pt>
                <c:pt idx="33">
                  <c:v>5.1609489175301535</c:v>
                </c:pt>
                <c:pt idx="34">
                  <c:v>0.78675799053904105</c:v>
                </c:pt>
                <c:pt idx="35">
                  <c:v>46.549355187790724</c:v>
                </c:pt>
                <c:pt idx="36">
                  <c:v>5.8084867270265144E-3</c:v>
                </c:pt>
                <c:pt idx="37">
                  <c:v>9.9090219216578946E-3</c:v>
                </c:pt>
                <c:pt idx="38">
                  <c:v>58.077195055757223</c:v>
                </c:pt>
                <c:pt idx="39">
                  <c:v>0.26225266351301368</c:v>
                </c:pt>
                <c:pt idx="40">
                  <c:v>1456.9592417389651</c:v>
                </c:pt>
                <c:pt idx="41">
                  <c:v>137.9449010078452</c:v>
                </c:pt>
                <c:pt idx="42">
                  <c:v>88.510273935642118</c:v>
                </c:pt>
                <c:pt idx="43">
                  <c:v>3.3987945191286575E-2</c:v>
                </c:pt>
                <c:pt idx="44">
                  <c:v>100.88693955619699</c:v>
                </c:pt>
                <c:pt idx="45">
                  <c:v>5.2450532702602734E-2</c:v>
                </c:pt>
                <c:pt idx="46">
                  <c:v>490.02227784438548</c:v>
                </c:pt>
                <c:pt idx="47">
                  <c:v>336.41741092048409</c:v>
                </c:pt>
                <c:pt idx="48">
                  <c:v>90.634520510097531</c:v>
                </c:pt>
                <c:pt idx="49">
                  <c:v>1416.1643829702739</c:v>
                </c:pt>
                <c:pt idx="50">
                  <c:v>154.80386532016647</c:v>
                </c:pt>
                <c:pt idx="51">
                  <c:v>2.7663616797315642</c:v>
                </c:pt>
                <c:pt idx="52">
                  <c:v>1.7340788362901314</c:v>
                </c:pt>
                <c:pt idx="53">
                  <c:v>1.4751712322607022</c:v>
                </c:pt>
                <c:pt idx="54">
                  <c:v>2.1416474600684673E-2</c:v>
                </c:pt>
                <c:pt idx="55">
                  <c:v>255.44169695828538</c:v>
                </c:pt>
                <c:pt idx="56">
                  <c:v>2.6084234641965999E-3</c:v>
                </c:pt>
                <c:pt idx="57">
                  <c:v>0.72253284845422139</c:v>
                </c:pt>
                <c:pt idx="58">
                  <c:v>53.222285712029716</c:v>
                </c:pt>
                <c:pt idx="59">
                  <c:v>3.320621553392542E-3</c:v>
                </c:pt>
                <c:pt idx="60">
                  <c:v>642.79392917234088</c:v>
                </c:pt>
                <c:pt idx="61">
                  <c:v>21.824287612113295</c:v>
                </c:pt>
                <c:pt idx="62">
                  <c:v>23.311347867823443</c:v>
                </c:pt>
                <c:pt idx="63">
                  <c:v>7.4811463694663696E-2</c:v>
                </c:pt>
                <c:pt idx="64">
                  <c:v>6.5563165878253429</c:v>
                </c:pt>
                <c:pt idx="65">
                  <c:v>180.41051973402858</c:v>
                </c:pt>
                <c:pt idx="66">
                  <c:v>0.45604747426102371</c:v>
                </c:pt>
                <c:pt idx="67">
                  <c:v>476.13874863078621</c:v>
                </c:pt>
                <c:pt idx="68">
                  <c:v>2.5487680735171021</c:v>
                </c:pt>
                <c:pt idx="69">
                  <c:v>4.5121304873882205E-3</c:v>
                </c:pt>
                <c:pt idx="70">
                  <c:v>340.6722892405528</c:v>
                </c:pt>
                <c:pt idx="71">
                  <c:v>22.52012505281456</c:v>
                </c:pt>
                <c:pt idx="72">
                  <c:v>1.1329315063762191E-2</c:v>
                </c:pt>
                <c:pt idx="73">
                  <c:v>654.58264812848222</c:v>
                </c:pt>
                <c:pt idx="74">
                  <c:v>1.0639852614352172</c:v>
                </c:pt>
                <c:pt idx="75">
                  <c:v>9.9104665960888117E-3</c:v>
                </c:pt>
                <c:pt idx="76">
                  <c:v>74.277923837954418</c:v>
                </c:pt>
                <c:pt idx="77">
                  <c:v>1416.1643829702739</c:v>
                </c:pt>
                <c:pt idx="78">
                  <c:v>424.94644550719812</c:v>
                </c:pt>
                <c:pt idx="79">
                  <c:v>432.37259809798724</c:v>
                </c:pt>
                <c:pt idx="80">
                  <c:v>2890.1313938168864</c:v>
                </c:pt>
              </c:numCache>
            </c:numRef>
          </c:xVal>
          <c:yVal>
            <c:numRef>
              <c:f>Аркуш3!$K$4:$K$84</c:f>
              <c:numCache>
                <c:formatCode>General</c:formatCode>
                <c:ptCount val="81"/>
                <c:pt idx="0">
                  <c:v>275.38314176245211</c:v>
                </c:pt>
                <c:pt idx="1">
                  <c:v>195.14111519448136</c:v>
                </c:pt>
                <c:pt idx="2">
                  <c:v>2.6071776734906709</c:v>
                </c:pt>
                <c:pt idx="3">
                  <c:v>0.64026708513187147</c:v>
                </c:pt>
                <c:pt idx="4">
                  <c:v>105.91659298555851</c:v>
                </c:pt>
                <c:pt idx="5">
                  <c:v>4.7809573222647934</c:v>
                </c:pt>
                <c:pt idx="6">
                  <c:v>0.75012232173717142</c:v>
                </c:pt>
                <c:pt idx="7">
                  <c:v>119.3995585164985</c:v>
                </c:pt>
                <c:pt idx="8">
                  <c:v>36.173428266788605</c:v>
                </c:pt>
                <c:pt idx="9">
                  <c:v>161.99008338967772</c:v>
                </c:pt>
                <c:pt idx="10">
                  <c:v>0.35239750128280034</c:v>
                </c:pt>
                <c:pt idx="11">
                  <c:v>7.4677763132896349</c:v>
                </c:pt>
                <c:pt idx="12">
                  <c:v>137.31015378737223</c:v>
                </c:pt>
                <c:pt idx="13">
                  <c:v>89.921025881617012</c:v>
                </c:pt>
                <c:pt idx="14">
                  <c:v>0.74798499346976588</c:v>
                </c:pt>
                <c:pt idx="15">
                  <c:v>126.45144264602396</c:v>
                </c:pt>
                <c:pt idx="16">
                  <c:v>34.422892720306514</c:v>
                </c:pt>
                <c:pt idx="17">
                  <c:v>0.804625688129882</c:v>
                </c:pt>
                <c:pt idx="18">
                  <c:v>26.695304558605056</c:v>
                </c:pt>
                <c:pt idx="19">
                  <c:v>51.517254411343075</c:v>
                </c:pt>
                <c:pt idx="20">
                  <c:v>2.8586485304060778</c:v>
                </c:pt>
                <c:pt idx="21">
                  <c:v>7.9962280779401582E-2</c:v>
                </c:pt>
                <c:pt idx="22">
                  <c:v>2.4478501489995743</c:v>
                </c:pt>
                <c:pt idx="23">
                  <c:v>137.69157088122606</c:v>
                </c:pt>
                <c:pt idx="24">
                  <c:v>156.17191404297856</c:v>
                </c:pt>
                <c:pt idx="25">
                  <c:v>0.96594852021268274</c:v>
                </c:pt>
                <c:pt idx="26">
                  <c:v>64.25606641123882</c:v>
                </c:pt>
                <c:pt idx="27">
                  <c:v>10.757153975095786</c:v>
                </c:pt>
                <c:pt idx="28">
                  <c:v>12.392241379310345</c:v>
                </c:pt>
                <c:pt idx="29">
                  <c:v>8.6609015041758131</c:v>
                </c:pt>
                <c:pt idx="30">
                  <c:v>1.5299063431247339</c:v>
                </c:pt>
                <c:pt idx="31">
                  <c:v>10.326867816091953</c:v>
                </c:pt>
                <c:pt idx="32">
                  <c:v>0.11951652255794934</c:v>
                </c:pt>
                <c:pt idx="33">
                  <c:v>14.050160294002659</c:v>
                </c:pt>
                <c:pt idx="34">
                  <c:v>4.5897190293742014</c:v>
                </c:pt>
                <c:pt idx="35">
                  <c:v>39.828140337544717</c:v>
                </c:pt>
                <c:pt idx="36">
                  <c:v>9.0360093390804599E-2</c:v>
                </c:pt>
                <c:pt idx="37">
                  <c:v>0.26976307764485102</c:v>
                </c:pt>
                <c:pt idx="38">
                  <c:v>46.755171796817642</c:v>
                </c:pt>
                <c:pt idx="39">
                  <c:v>1.5299063431247339</c:v>
                </c:pt>
                <c:pt idx="40">
                  <c:v>509.96878104157804</c:v>
                </c:pt>
                <c:pt idx="41">
                  <c:v>80.473073648361009</c:v>
                </c:pt>
                <c:pt idx="42">
                  <c:v>68.845785440613028</c:v>
                </c:pt>
                <c:pt idx="43">
                  <c:v>0.3304597701149426</c:v>
                </c:pt>
                <c:pt idx="44">
                  <c:v>66.701799042808474</c:v>
                </c:pt>
                <c:pt idx="45">
                  <c:v>0.30598126862494679</c:v>
                </c:pt>
                <c:pt idx="46">
                  <c:v>161.99008338967772</c:v>
                </c:pt>
                <c:pt idx="47">
                  <c:v>137.3793450969149</c:v>
                </c:pt>
                <c:pt idx="48">
                  <c:v>88.122605363984675</c:v>
                </c:pt>
                <c:pt idx="49">
                  <c:v>275.38314176245211</c:v>
                </c:pt>
                <c:pt idx="50">
                  <c:v>69.2362152257205</c:v>
                </c:pt>
                <c:pt idx="51">
                  <c:v>5.9173237072923595</c:v>
                </c:pt>
                <c:pt idx="52">
                  <c:v>4.7208538587848929</c:v>
                </c:pt>
                <c:pt idx="53">
                  <c:v>3.4422892720306515</c:v>
                </c:pt>
                <c:pt idx="54">
                  <c:v>0.47892720306513409</c:v>
                </c:pt>
                <c:pt idx="55">
                  <c:v>135.60575484283959</c:v>
                </c:pt>
                <c:pt idx="56">
                  <c:v>5.9345479450597836E-2</c:v>
                </c:pt>
                <c:pt idx="57">
                  <c:v>1.9670224411603723</c:v>
                </c:pt>
                <c:pt idx="58">
                  <c:v>57.956911212760971</c:v>
                </c:pt>
                <c:pt idx="59">
                  <c:v>5.4886051783796685E-2</c:v>
                </c:pt>
                <c:pt idx="60">
                  <c:v>212.4928740935184</c:v>
                </c:pt>
                <c:pt idx="61">
                  <c:v>19.946266492527091</c:v>
                </c:pt>
                <c:pt idx="62">
                  <c:v>40.797502483326248</c:v>
                </c:pt>
                <c:pt idx="63">
                  <c:v>0.64009511256768314</c:v>
                </c:pt>
                <c:pt idx="64">
                  <c:v>7.6495317156236693</c:v>
                </c:pt>
                <c:pt idx="65">
                  <c:v>80.688822255538923</c:v>
                </c:pt>
                <c:pt idx="66">
                  <c:v>2.3057227549933121</c:v>
                </c:pt>
                <c:pt idx="67">
                  <c:v>268.50674939977489</c:v>
                </c:pt>
                <c:pt idx="68">
                  <c:v>5.947510908897403</c:v>
                </c:pt>
                <c:pt idx="69">
                  <c:v>0.11406402321521684</c:v>
                </c:pt>
                <c:pt idx="70">
                  <c:v>125.86764097175787</c:v>
                </c:pt>
                <c:pt idx="71">
                  <c:v>25.662094306277503</c:v>
                </c:pt>
                <c:pt idx="72">
                  <c:v>0.11015325670498084</c:v>
                </c:pt>
                <c:pt idx="73">
                  <c:v>190.93231162196682</c:v>
                </c:pt>
                <c:pt idx="74">
                  <c:v>2.2758937335739842</c:v>
                </c:pt>
                <c:pt idx="75">
                  <c:v>0.18308020504982969</c:v>
                </c:pt>
                <c:pt idx="76">
                  <c:v>69.763870899017604</c:v>
                </c:pt>
                <c:pt idx="77">
                  <c:v>275.38314176245211</c:v>
                </c:pt>
                <c:pt idx="78">
                  <c:v>148.74089447046023</c:v>
                </c:pt>
                <c:pt idx="79">
                  <c:v>142.93242652030389</c:v>
                </c:pt>
                <c:pt idx="80">
                  <c:v>393.40448823207453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F7-49C0-BADD-B1EFFF9F5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053968"/>
        <c:axId val="611051056"/>
      </c:scatterChart>
      <c:valAx>
        <c:axId val="611053968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 smtClean="0"/>
                  <a:t>Густина</a:t>
                </a:r>
                <a:r>
                  <a:rPr lang="ru-RU" baseline="0" dirty="0" smtClean="0"/>
                  <a:t>, кг</a:t>
                </a:r>
                <a:r>
                  <a:rPr lang="en-US" baseline="0" dirty="0" smtClean="0"/>
                  <a:t>/</a:t>
                </a:r>
                <a:r>
                  <a:rPr lang="ru-RU" baseline="0" dirty="0" smtClean="0"/>
                  <a:t>м3</a:t>
                </a:r>
                <a:endParaRPr lang="uk-UA" dirty="0"/>
              </a:p>
            </c:rich>
          </c:tx>
          <c:layout>
            <c:manualLayout>
              <c:xMode val="edge"/>
              <c:yMode val="edge"/>
              <c:x val="0.48370454156633613"/>
              <c:y val="0.948538956655406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11051056"/>
        <c:crosses val="autoZero"/>
        <c:crossBetween val="midCat"/>
      </c:valAx>
      <c:valAx>
        <c:axId val="6110510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 smtClean="0"/>
                  <a:t>Прискорення</a:t>
                </a:r>
                <a:r>
                  <a:rPr lang="ru-RU" dirty="0" smtClean="0"/>
                  <a:t> </a:t>
                </a:r>
                <a:r>
                  <a:rPr lang="en-US" dirty="0" smtClean="0"/>
                  <a:t>g</a:t>
                </a:r>
                <a:r>
                  <a:rPr lang="en-US" dirty="0"/>
                  <a:t>, </a:t>
                </a:r>
                <a:r>
                  <a:rPr lang="uk-UA" dirty="0"/>
                  <a:t>м/</a:t>
                </a:r>
                <a:r>
                  <a:rPr lang="en-US" dirty="0"/>
                  <a:t>c2</a:t>
                </a:r>
              </a:p>
            </c:rich>
          </c:tx>
          <c:layout>
            <c:manualLayout>
              <c:xMode val="edge"/>
              <c:yMode val="edge"/>
              <c:x val="1.2290749452911106E-2"/>
              <c:y val="0.158250535526410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11053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Графік</a:t>
            </a:r>
            <a:r>
              <a:rPr lang="uk-UA" baseline="0"/>
              <a:t> залежності, радіусу </a:t>
            </a:r>
            <a:r>
              <a:rPr lang="en-US" baseline="0"/>
              <a:t>R </a:t>
            </a:r>
            <a:r>
              <a:rPr lang="ru-RU" baseline="0"/>
              <a:t>від маси зірки </a:t>
            </a:r>
            <a:endParaRPr lang="uk-UA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048821084864392"/>
          <c:y val="5.0926881140190762E-2"/>
          <c:w val="0.86247549624482311"/>
          <c:h val="0.8331876815274493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0.15667064037180556"/>
                  <c:y val="0.5330321939428975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Аркуш3!$E$4:$E$84</c:f>
              <c:numCache>
                <c:formatCode>General</c:formatCode>
                <c:ptCount val="81"/>
                <c:pt idx="0">
                  <c:v>2E+30</c:v>
                </c:pt>
                <c:pt idx="1">
                  <c:v>4.0000000000000001E+30</c:v>
                </c:pt>
                <c:pt idx="2">
                  <c:v>1.9999999999999999E+31</c:v>
                </c:pt>
                <c:pt idx="3">
                  <c:v>3.0000000000000003E+30</c:v>
                </c:pt>
                <c:pt idx="4" formatCode="0.00E+00">
                  <c:v>5.1999999999999998E+30</c:v>
                </c:pt>
                <c:pt idx="5">
                  <c:v>4.9999999999999998E+30</c:v>
                </c:pt>
                <c:pt idx="6">
                  <c:v>3.4000000000000002E+31</c:v>
                </c:pt>
                <c:pt idx="7">
                  <c:v>3.0000000000000003E+30</c:v>
                </c:pt>
                <c:pt idx="8">
                  <c:v>1.4000000000000001E+31</c:v>
                </c:pt>
                <c:pt idx="9">
                  <c:v>3.4000000000000002E+30</c:v>
                </c:pt>
                <c:pt idx="10">
                  <c:v>4.9999999999999998E+30</c:v>
                </c:pt>
                <c:pt idx="11">
                  <c:v>4.2E+30</c:v>
                </c:pt>
                <c:pt idx="12">
                  <c:v>3.6000000000000002E+30</c:v>
                </c:pt>
                <c:pt idx="13">
                  <c:v>8.0000000000000002E+30</c:v>
                </c:pt>
                <c:pt idx="14">
                  <c:v>1.2000000000000001E+31</c:v>
                </c:pt>
                <c:pt idx="15">
                  <c:v>7.2000000000000004E+30</c:v>
                </c:pt>
                <c:pt idx="16">
                  <c:v>4.0000000000000001E+30</c:v>
                </c:pt>
                <c:pt idx="17">
                  <c:v>8.0000000000000002E+30</c:v>
                </c:pt>
                <c:pt idx="18">
                  <c:v>3.8000000000000001E+31</c:v>
                </c:pt>
                <c:pt idx="19">
                  <c:v>6.5999999999999994E+30</c:v>
                </c:pt>
                <c:pt idx="20">
                  <c:v>6.0000000000000007E+30</c:v>
                </c:pt>
                <c:pt idx="21">
                  <c:v>4.5999999999999999E+30</c:v>
                </c:pt>
                <c:pt idx="22">
                  <c:v>4.0000000000000001E+30</c:v>
                </c:pt>
                <c:pt idx="23">
                  <c:v>4.0000000000000001E+30</c:v>
                </c:pt>
                <c:pt idx="24">
                  <c:v>6.0000000000000007E+30</c:v>
                </c:pt>
                <c:pt idx="25">
                  <c:v>2.2000000000000001E+31</c:v>
                </c:pt>
                <c:pt idx="26">
                  <c:v>1.68E+31</c:v>
                </c:pt>
                <c:pt idx="27">
                  <c:v>7.9999999999999997E+31</c:v>
                </c:pt>
                <c:pt idx="28">
                  <c:v>3.6E+31</c:v>
                </c:pt>
                <c:pt idx="29">
                  <c:v>3.1000000000000002E+31</c:v>
                </c:pt>
                <c:pt idx="30">
                  <c:v>3.9999999999999999E+31</c:v>
                </c:pt>
                <c:pt idx="31">
                  <c:v>2.9999999999999999E+31</c:v>
                </c:pt>
                <c:pt idx="32">
                  <c:v>1.4000000000000001E+31</c:v>
                </c:pt>
                <c:pt idx="33">
                  <c:v>1.9999999999999999E+31</c:v>
                </c:pt>
                <c:pt idx="34">
                  <c:v>2.9999999999999999E+31</c:v>
                </c:pt>
                <c:pt idx="35">
                  <c:v>5.5999999999999997E+30</c:v>
                </c:pt>
                <c:pt idx="36">
                  <c:v>4.2E+30</c:v>
                </c:pt>
                <c:pt idx="37">
                  <c:v>3.8399999999999999E+31</c:v>
                </c:pt>
                <c:pt idx="38">
                  <c:v>5.8200000000000002E+30</c:v>
                </c:pt>
                <c:pt idx="39">
                  <c:v>9.9999999999999996E+30</c:v>
                </c:pt>
                <c:pt idx="40">
                  <c:v>1.2000000000000001E+31</c:v>
                </c:pt>
                <c:pt idx="41">
                  <c:v>5.2600000000000003E+30</c:v>
                </c:pt>
                <c:pt idx="42">
                  <c:v>8.0000000000000002E+30</c:v>
                </c:pt>
                <c:pt idx="43">
                  <c:v>6.0000000000000007E+30</c:v>
                </c:pt>
                <c:pt idx="44">
                  <c:v>5.5999999999999997E+30</c:v>
                </c:pt>
                <c:pt idx="45">
                  <c:v>2E+30</c:v>
                </c:pt>
                <c:pt idx="46">
                  <c:v>3.4000000000000002E+30</c:v>
                </c:pt>
                <c:pt idx="47">
                  <c:v>4.4000000000000005E+30</c:v>
                </c:pt>
                <c:pt idx="48">
                  <c:v>1.6E+31</c:v>
                </c:pt>
                <c:pt idx="49">
                  <c:v>2E+30</c:v>
                </c:pt>
                <c:pt idx="50">
                  <c:v>2.6600000000000004E+30</c:v>
                </c:pt>
                <c:pt idx="51">
                  <c:v>5.1999999999999998E+30</c:v>
                </c:pt>
                <c:pt idx="52">
                  <c:v>6.7199999999999994E+30</c:v>
                </c:pt>
                <c:pt idx="53">
                  <c:v>3.6000000000000002E+30</c:v>
                </c:pt>
                <c:pt idx="54">
                  <c:v>4.5999999999999999E+31</c:v>
                </c:pt>
                <c:pt idx="55">
                  <c:v>7.3399999999999998E+30</c:v>
                </c:pt>
                <c:pt idx="56">
                  <c:v>5.9000000000000001E+30</c:v>
                </c:pt>
                <c:pt idx="57">
                  <c:v>2.7999999999999998E+30</c:v>
                </c:pt>
                <c:pt idx="58">
                  <c:v>1.3199999999999999E+31</c:v>
                </c:pt>
                <c:pt idx="59">
                  <c:v>2.8799999999999998E+30</c:v>
                </c:pt>
                <c:pt idx="60">
                  <c:v>4.46E+30</c:v>
                </c:pt>
                <c:pt idx="61">
                  <c:v>3.2000000000000003E+30</c:v>
                </c:pt>
                <c:pt idx="62">
                  <c:v>2.4000000000000003E+31</c:v>
                </c:pt>
                <c:pt idx="63">
                  <c:v>8.9999999999999999E+30</c:v>
                </c:pt>
                <c:pt idx="64">
                  <c:v>2E+30</c:v>
                </c:pt>
                <c:pt idx="65">
                  <c:v>3.1000000000000003E+30</c:v>
                </c:pt>
                <c:pt idx="66">
                  <c:v>1.132E+31</c:v>
                </c:pt>
                <c:pt idx="67">
                  <c:v>1.6399999999999998E+31</c:v>
                </c:pt>
                <c:pt idx="68">
                  <c:v>6.2200000000000001E+30</c:v>
                </c:pt>
                <c:pt idx="69">
                  <c:v>1.4000000000000001E+31</c:v>
                </c:pt>
                <c:pt idx="70">
                  <c:v>3.2999999999999997E+30</c:v>
                </c:pt>
                <c:pt idx="71">
                  <c:v>6.4000000000000006E+30</c:v>
                </c:pt>
                <c:pt idx="72">
                  <c:v>2E+30</c:v>
                </c:pt>
                <c:pt idx="73">
                  <c:v>3.1200000000000003E+30</c:v>
                </c:pt>
                <c:pt idx="74">
                  <c:v>2E+30</c:v>
                </c:pt>
                <c:pt idx="75">
                  <c:v>1.2000000000000001E+31</c:v>
                </c:pt>
                <c:pt idx="76">
                  <c:v>1.182E+31</c:v>
                </c:pt>
                <c:pt idx="77">
                  <c:v>2E+30</c:v>
                </c:pt>
                <c:pt idx="78">
                  <c:v>3.5000000000000002E+30</c:v>
                </c:pt>
                <c:pt idx="79">
                  <c:v>3.0000000000000003E+30</c:v>
                </c:pt>
                <c:pt idx="80">
                  <c:v>1.3999999999999999E+30</c:v>
                </c:pt>
              </c:numCache>
            </c:numRef>
          </c:xVal>
          <c:yVal>
            <c:numRef>
              <c:f>Аркуш3!$D$4:$D$84</c:f>
              <c:numCache>
                <c:formatCode>General</c:formatCode>
                <c:ptCount val="81"/>
                <c:pt idx="0">
                  <c:v>696000</c:v>
                </c:pt>
                <c:pt idx="1">
                  <c:v>1169280</c:v>
                </c:pt>
                <c:pt idx="2">
                  <c:v>22620000</c:v>
                </c:pt>
                <c:pt idx="3">
                  <c:v>17678400</c:v>
                </c:pt>
                <c:pt idx="4">
                  <c:v>1809600</c:v>
                </c:pt>
                <c:pt idx="5" formatCode="0.00">
                  <c:v>8352000</c:v>
                </c:pt>
                <c:pt idx="6">
                  <c:v>54984000</c:v>
                </c:pt>
                <c:pt idx="7">
                  <c:v>1294560</c:v>
                </c:pt>
                <c:pt idx="8">
                  <c:v>5080800</c:v>
                </c:pt>
                <c:pt idx="9">
                  <c:v>1183200</c:v>
                </c:pt>
                <c:pt idx="10">
                  <c:v>30763200.000000004</c:v>
                </c:pt>
                <c:pt idx="11">
                  <c:v>6124800.0000000009</c:v>
                </c:pt>
                <c:pt idx="12">
                  <c:v>1322400</c:v>
                </c:pt>
                <c:pt idx="13">
                  <c:v>2436000</c:v>
                </c:pt>
                <c:pt idx="14">
                  <c:v>32712000</c:v>
                </c:pt>
                <c:pt idx="15">
                  <c:v>1948799.9999999998</c:v>
                </c:pt>
                <c:pt idx="16">
                  <c:v>2784000</c:v>
                </c:pt>
                <c:pt idx="17">
                  <c:v>25752000</c:v>
                </c:pt>
                <c:pt idx="18">
                  <c:v>9744000</c:v>
                </c:pt>
                <c:pt idx="19">
                  <c:v>2923200</c:v>
                </c:pt>
                <c:pt idx="20">
                  <c:v>11832000</c:v>
                </c:pt>
                <c:pt idx="21">
                  <c:v>61944000</c:v>
                </c:pt>
                <c:pt idx="22">
                  <c:v>10440000</c:v>
                </c:pt>
                <c:pt idx="23">
                  <c:v>1392000</c:v>
                </c:pt>
                <c:pt idx="24">
                  <c:v>1600799.9999999998</c:v>
                </c:pt>
                <c:pt idx="25">
                  <c:v>38976000</c:v>
                </c:pt>
                <c:pt idx="26">
                  <c:v>4176000</c:v>
                </c:pt>
                <c:pt idx="27">
                  <c:v>22272000</c:v>
                </c:pt>
                <c:pt idx="28">
                  <c:v>13920000</c:v>
                </c:pt>
                <c:pt idx="29">
                  <c:v>15451200</c:v>
                </c:pt>
                <c:pt idx="30">
                  <c:v>41760000</c:v>
                </c:pt>
                <c:pt idx="31">
                  <c:v>13920000</c:v>
                </c:pt>
                <c:pt idx="32">
                  <c:v>88392000</c:v>
                </c:pt>
                <c:pt idx="33">
                  <c:v>9744000</c:v>
                </c:pt>
                <c:pt idx="34">
                  <c:v>20880000</c:v>
                </c:pt>
                <c:pt idx="35">
                  <c:v>3062400.0000000005</c:v>
                </c:pt>
                <c:pt idx="36">
                  <c:v>55680000</c:v>
                </c:pt>
                <c:pt idx="37">
                  <c:v>97440000</c:v>
                </c:pt>
                <c:pt idx="38">
                  <c:v>2881440</c:v>
                </c:pt>
                <c:pt idx="39">
                  <c:v>20880000</c:v>
                </c:pt>
                <c:pt idx="40">
                  <c:v>1252800</c:v>
                </c:pt>
                <c:pt idx="41">
                  <c:v>2088000</c:v>
                </c:pt>
                <c:pt idx="42">
                  <c:v>2784000</c:v>
                </c:pt>
                <c:pt idx="43">
                  <c:v>34800000</c:v>
                </c:pt>
                <c:pt idx="44">
                  <c:v>2366400</c:v>
                </c:pt>
                <c:pt idx="45">
                  <c:v>20880000</c:v>
                </c:pt>
                <c:pt idx="46">
                  <c:v>1183200</c:v>
                </c:pt>
                <c:pt idx="47">
                  <c:v>1461600</c:v>
                </c:pt>
                <c:pt idx="48">
                  <c:v>3480000</c:v>
                </c:pt>
                <c:pt idx="49">
                  <c:v>696000</c:v>
                </c:pt>
                <c:pt idx="50">
                  <c:v>1600799.9999999998</c:v>
                </c:pt>
                <c:pt idx="51">
                  <c:v>7656000</c:v>
                </c:pt>
                <c:pt idx="52">
                  <c:v>9744000</c:v>
                </c:pt>
                <c:pt idx="53">
                  <c:v>8352000</c:v>
                </c:pt>
                <c:pt idx="54">
                  <c:v>80040000</c:v>
                </c:pt>
                <c:pt idx="55">
                  <c:v>1900080</c:v>
                </c:pt>
                <c:pt idx="56">
                  <c:v>81432000</c:v>
                </c:pt>
                <c:pt idx="57">
                  <c:v>9744000</c:v>
                </c:pt>
                <c:pt idx="58">
                  <c:v>3897599.9999999995</c:v>
                </c:pt>
                <c:pt idx="59">
                  <c:v>59160000</c:v>
                </c:pt>
                <c:pt idx="60">
                  <c:v>1183200</c:v>
                </c:pt>
                <c:pt idx="61">
                  <c:v>3271200</c:v>
                </c:pt>
                <c:pt idx="62">
                  <c:v>6264000</c:v>
                </c:pt>
                <c:pt idx="63">
                  <c:v>30624000</c:v>
                </c:pt>
                <c:pt idx="64">
                  <c:v>4176000</c:v>
                </c:pt>
                <c:pt idx="65">
                  <c:v>1600799.9999999998</c:v>
                </c:pt>
                <c:pt idx="66">
                  <c:v>18096000</c:v>
                </c:pt>
                <c:pt idx="67">
                  <c:v>2018400</c:v>
                </c:pt>
                <c:pt idx="68">
                  <c:v>8352000</c:v>
                </c:pt>
                <c:pt idx="69">
                  <c:v>90480000</c:v>
                </c:pt>
                <c:pt idx="70">
                  <c:v>1322400</c:v>
                </c:pt>
                <c:pt idx="71">
                  <c:v>4078560</c:v>
                </c:pt>
                <c:pt idx="72">
                  <c:v>34800000</c:v>
                </c:pt>
                <c:pt idx="73">
                  <c:v>1044000</c:v>
                </c:pt>
                <c:pt idx="74">
                  <c:v>7656000</c:v>
                </c:pt>
                <c:pt idx="75">
                  <c:v>66120000</c:v>
                </c:pt>
                <c:pt idx="76">
                  <c:v>3361680</c:v>
                </c:pt>
                <c:pt idx="77">
                  <c:v>696000</c:v>
                </c:pt>
                <c:pt idx="78">
                  <c:v>1252800</c:v>
                </c:pt>
                <c:pt idx="79">
                  <c:v>1183200</c:v>
                </c:pt>
                <c:pt idx="80">
                  <c:v>487199.99999999994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5C-445C-A188-BCF17D3FE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90495"/>
        <c:axId val="99380927"/>
      </c:scatterChart>
      <c:valAx>
        <c:axId val="99390495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Маса</a:t>
                </a:r>
                <a:r>
                  <a:rPr lang="uk-UA" baseline="0"/>
                  <a:t> </a:t>
                </a:r>
                <a:r>
                  <a:rPr lang="en-US" baseline="0"/>
                  <a:t>M</a:t>
                </a:r>
                <a:r>
                  <a:rPr lang="uk-UA" baseline="0"/>
                  <a:t>, кг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9380927"/>
        <c:crosses val="autoZero"/>
        <c:crossBetween val="midCat"/>
      </c:valAx>
      <c:valAx>
        <c:axId val="99380927"/>
        <c:scaling>
          <c:logBase val="10"/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 , </a:t>
                </a:r>
                <a:r>
                  <a:rPr lang="ru-RU"/>
                  <a:t>км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93904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прискорення</a:t>
            </a:r>
            <a:r>
              <a:rPr lang="ru-RU" baseline="0" dirty="0"/>
              <a:t> </a:t>
            </a:r>
            <a:r>
              <a:rPr lang="ru-RU" baseline="0" dirty="0" err="1"/>
              <a:t>вільного</a:t>
            </a:r>
            <a:r>
              <a:rPr lang="ru-RU" baseline="0" dirty="0"/>
              <a:t> </a:t>
            </a:r>
            <a:r>
              <a:rPr lang="ru-RU" baseline="0" dirty="0" err="1"/>
              <a:t>падіння</a:t>
            </a:r>
            <a:r>
              <a:rPr lang="ru-RU" baseline="0" dirty="0"/>
              <a:t> </a:t>
            </a:r>
            <a:r>
              <a:rPr lang="ru-RU" baseline="0" dirty="0" err="1"/>
              <a:t>від</a:t>
            </a:r>
            <a:r>
              <a:rPr lang="ru-RU" baseline="0" dirty="0"/>
              <a:t> </a:t>
            </a:r>
            <a:r>
              <a:rPr lang="ru-RU" baseline="0" dirty="0" err="1"/>
              <a:t>швидкості</a:t>
            </a:r>
            <a:r>
              <a:rPr lang="ru-RU" baseline="0" dirty="0"/>
              <a:t> </a:t>
            </a:r>
            <a:r>
              <a:rPr lang="ru-RU" baseline="0" dirty="0" err="1"/>
              <a:t>падіння</a:t>
            </a:r>
            <a:r>
              <a:rPr lang="ru-RU" baseline="0" dirty="0"/>
              <a:t> для </a:t>
            </a:r>
            <a:r>
              <a:rPr lang="ru-RU" baseline="0" dirty="0" err="1"/>
              <a:t>зірок</a:t>
            </a:r>
            <a:r>
              <a:rPr lang="ru-RU" baseline="0" dirty="0"/>
              <a:t>  </a:t>
            </a:r>
            <a:endParaRPr lang="uk-UA" dirty="0"/>
          </a:p>
        </c:rich>
      </c:tx>
      <c:layout>
        <c:manualLayout>
          <c:xMode val="edge"/>
          <c:yMode val="edge"/>
          <c:x val="0.12680535800649725"/>
          <c:y val="5.6929862637352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Зорі!$T$4:$T$84</c:f>
              <c:numCache>
                <c:formatCode>General</c:formatCode>
                <c:ptCount val="81"/>
                <c:pt idx="0">
                  <c:v>177.18261246781395</c:v>
                </c:pt>
                <c:pt idx="1">
                  <c:v>149.15122236230877</c:v>
                </c:pt>
                <c:pt idx="2">
                  <c:v>17.240018990068904</c:v>
                </c:pt>
                <c:pt idx="3">
                  <c:v>8.543444721248763</c:v>
                </c:pt>
                <c:pt idx="4">
                  <c:v>109.88399155633941</c:v>
                </c:pt>
                <c:pt idx="5">
                  <c:v>23.345859049051644</c:v>
                </c:pt>
                <c:pt idx="6">
                  <c:v>9.2473750155402232</c:v>
                </c:pt>
                <c:pt idx="7">
                  <c:v>116.66854619339709</c:v>
                </c:pt>
                <c:pt idx="8">
                  <c:v>64.216593045831232</c:v>
                </c:pt>
                <c:pt idx="9">
                  <c:v>135.8928603953249</c:v>
                </c:pt>
                <c:pt idx="10">
                  <c:v>6.338242275760626</c:v>
                </c:pt>
                <c:pt idx="11">
                  <c:v>29.177499888013337</c:v>
                </c:pt>
                <c:pt idx="12">
                  <c:v>125.11337870811592</c:v>
                </c:pt>
                <c:pt idx="13">
                  <c:v>101.24720712446511</c:v>
                </c:pt>
                <c:pt idx="14">
                  <c:v>9.2341913157327049</c:v>
                </c:pt>
                <c:pt idx="15">
                  <c:v>120.06441796655132</c:v>
                </c:pt>
                <c:pt idx="16">
                  <c:v>62.643513392169687</c:v>
                </c:pt>
                <c:pt idx="17">
                  <c:v>9.5774385117737282</c:v>
                </c:pt>
                <c:pt idx="18">
                  <c:v>55.16579302140935</c:v>
                </c:pt>
                <c:pt idx="19">
                  <c:v>76.635285625442222</c:v>
                </c:pt>
                <c:pt idx="20">
                  <c:v>18.052311000708272</c:v>
                </c:pt>
                <c:pt idx="21">
                  <c:v>3.019221755494581</c:v>
                </c:pt>
                <c:pt idx="22">
                  <c:v>16.704936904578581</c:v>
                </c:pt>
                <c:pt idx="23">
                  <c:v>125.28702678433937</c:v>
                </c:pt>
                <c:pt idx="24">
                  <c:v>133.43012478784377</c:v>
                </c:pt>
                <c:pt idx="25">
                  <c:v>10.493718659476526</c:v>
                </c:pt>
                <c:pt idx="26">
                  <c:v>85.587333004839138</c:v>
                </c:pt>
                <c:pt idx="27">
                  <c:v>35.018788573577467</c:v>
                </c:pt>
                <c:pt idx="28">
                  <c:v>37.586108035301812</c:v>
                </c:pt>
                <c:pt idx="29">
                  <c:v>31.422010939404288</c:v>
                </c:pt>
                <c:pt idx="30">
                  <c:v>13.206412196967792</c:v>
                </c:pt>
                <c:pt idx="31">
                  <c:v>34.311265366268302</c:v>
                </c:pt>
                <c:pt idx="32">
                  <c:v>3.6911899939729769</c:v>
                </c:pt>
                <c:pt idx="33">
                  <c:v>40.021472655517101</c:v>
                </c:pt>
                <c:pt idx="34">
                  <c:v>22.874176910845534</c:v>
                </c:pt>
                <c:pt idx="35">
                  <c:v>67.382549658499101</c:v>
                </c:pt>
                <c:pt idx="36">
                  <c:v>3.2095249876814673</c:v>
                </c:pt>
                <c:pt idx="37">
                  <c:v>5.545537922646731</c:v>
                </c:pt>
                <c:pt idx="38">
                  <c:v>73.007462528410144</c:v>
                </c:pt>
                <c:pt idx="39">
                  <c:v>13.206412196967792</c:v>
                </c:pt>
                <c:pt idx="40">
                  <c:v>241.11499546635397</c:v>
                </c:pt>
                <c:pt idx="41">
                  <c:v>95.780636852722779</c:v>
                </c:pt>
                <c:pt idx="42">
                  <c:v>88.591306233906977</c:v>
                </c:pt>
                <c:pt idx="43">
                  <c:v>6.1377857402408127</c:v>
                </c:pt>
                <c:pt idx="44">
                  <c:v>87.200946616881211</c:v>
                </c:pt>
                <c:pt idx="45">
                  <c:v>5.9060870822604654</c:v>
                </c:pt>
                <c:pt idx="46">
                  <c:v>135.8928603953249</c:v>
                </c:pt>
                <c:pt idx="47">
                  <c:v>125.14489738318657</c:v>
                </c:pt>
                <c:pt idx="48">
                  <c:v>100.2296214274715</c:v>
                </c:pt>
                <c:pt idx="49">
                  <c:v>177.18261246781395</c:v>
                </c:pt>
                <c:pt idx="50">
                  <c:v>88.842155172711429</c:v>
                </c:pt>
                <c:pt idx="51">
                  <c:v>25.972579822407496</c:v>
                </c:pt>
                <c:pt idx="52">
                  <c:v>23.198649527536681</c:v>
                </c:pt>
                <c:pt idx="53">
                  <c:v>19.809618295451688</c:v>
                </c:pt>
                <c:pt idx="54">
                  <c:v>7.3890257239655952</c:v>
                </c:pt>
                <c:pt idx="55">
                  <c:v>124.33445239387076</c:v>
                </c:pt>
                <c:pt idx="56">
                  <c:v>2.6010353049061354</c:v>
                </c:pt>
                <c:pt idx="57">
                  <c:v>14.974663879108688</c:v>
                </c:pt>
                <c:pt idx="58">
                  <c:v>81.283995215877212</c:v>
                </c:pt>
                <c:pt idx="59">
                  <c:v>2.501401587780903</c:v>
                </c:pt>
                <c:pt idx="60">
                  <c:v>155.64121448594872</c:v>
                </c:pt>
                <c:pt idx="61">
                  <c:v>47.685158908701233</c:v>
                </c:pt>
                <c:pt idx="62">
                  <c:v>68.197619336009026</c:v>
                </c:pt>
                <c:pt idx="63">
                  <c:v>8.5422972807504109</c:v>
                </c:pt>
                <c:pt idx="64">
                  <c:v>29.530435411302324</c:v>
                </c:pt>
                <c:pt idx="65">
                  <c:v>95.908945031896977</c:v>
                </c:pt>
                <c:pt idx="66">
                  <c:v>16.212723215710479</c:v>
                </c:pt>
                <c:pt idx="67">
                  <c:v>174.9564786784826</c:v>
                </c:pt>
                <c:pt idx="68">
                  <c:v>26.038745046839409</c:v>
                </c:pt>
                <c:pt idx="69">
                  <c:v>3.606008686419754</c:v>
                </c:pt>
                <c:pt idx="70">
                  <c:v>119.78694031813484</c:v>
                </c:pt>
                <c:pt idx="71">
                  <c:v>54.087695004646257</c:v>
                </c:pt>
                <c:pt idx="72">
                  <c:v>3.543652249356279</c:v>
                </c:pt>
                <c:pt idx="73">
                  <c:v>147.53400802833298</c:v>
                </c:pt>
                <c:pt idx="74">
                  <c:v>16.107510224346722</c:v>
                </c:pt>
                <c:pt idx="75">
                  <c:v>4.5684946509414441</c:v>
                </c:pt>
                <c:pt idx="76">
                  <c:v>89.180049800883197</c:v>
                </c:pt>
                <c:pt idx="77">
                  <c:v>177.18261246781395</c:v>
                </c:pt>
                <c:pt idx="78">
                  <c:v>130.21698034293556</c:v>
                </c:pt>
                <c:pt idx="79">
                  <c:v>127.64911524689329</c:v>
                </c:pt>
                <c:pt idx="80">
                  <c:v>211.77372749814009</c:v>
                </c:pt>
              </c:numCache>
            </c:numRef>
          </c:xVal>
          <c:yVal>
            <c:numRef>
              <c:f>Зорі!$K$4:$K$84</c:f>
              <c:numCache>
                <c:formatCode>General</c:formatCode>
                <c:ptCount val="81"/>
                <c:pt idx="0">
                  <c:v>275.38314176245211</c:v>
                </c:pt>
                <c:pt idx="1">
                  <c:v>195.14111519448136</c:v>
                </c:pt>
                <c:pt idx="2">
                  <c:v>2.6071776734906709</c:v>
                </c:pt>
                <c:pt idx="3">
                  <c:v>0.64026708513187147</c:v>
                </c:pt>
                <c:pt idx="4">
                  <c:v>105.91659298555851</c:v>
                </c:pt>
                <c:pt idx="5">
                  <c:v>4.7809573222647934</c:v>
                </c:pt>
                <c:pt idx="6">
                  <c:v>0.75012232173717142</c:v>
                </c:pt>
                <c:pt idx="7">
                  <c:v>119.3995585164985</c:v>
                </c:pt>
                <c:pt idx="8">
                  <c:v>36.173428266788605</c:v>
                </c:pt>
                <c:pt idx="9">
                  <c:v>161.99008338967772</c:v>
                </c:pt>
                <c:pt idx="10">
                  <c:v>0.35239750128280034</c:v>
                </c:pt>
                <c:pt idx="11">
                  <c:v>7.4677763132896349</c:v>
                </c:pt>
                <c:pt idx="12">
                  <c:v>137.31015378737223</c:v>
                </c:pt>
                <c:pt idx="13">
                  <c:v>89.921025881617012</c:v>
                </c:pt>
                <c:pt idx="14">
                  <c:v>0.74798499346976588</c:v>
                </c:pt>
                <c:pt idx="15">
                  <c:v>126.45144264602396</c:v>
                </c:pt>
                <c:pt idx="16">
                  <c:v>34.422892720306514</c:v>
                </c:pt>
                <c:pt idx="17">
                  <c:v>0.804625688129882</c:v>
                </c:pt>
                <c:pt idx="18">
                  <c:v>26.695304558605056</c:v>
                </c:pt>
                <c:pt idx="19">
                  <c:v>51.517254411343075</c:v>
                </c:pt>
                <c:pt idx="20">
                  <c:v>2.8586485304060778</c:v>
                </c:pt>
                <c:pt idx="21">
                  <c:v>7.9962280779401582E-2</c:v>
                </c:pt>
                <c:pt idx="22">
                  <c:v>2.4478501489995743</c:v>
                </c:pt>
                <c:pt idx="23">
                  <c:v>137.69157088122606</c:v>
                </c:pt>
                <c:pt idx="24">
                  <c:v>156.17191404297856</c:v>
                </c:pt>
                <c:pt idx="25">
                  <c:v>0.96594852021268274</c:v>
                </c:pt>
                <c:pt idx="26">
                  <c:v>64.25606641123882</c:v>
                </c:pt>
                <c:pt idx="27">
                  <c:v>10.757153975095786</c:v>
                </c:pt>
                <c:pt idx="28">
                  <c:v>12.392241379310345</c:v>
                </c:pt>
                <c:pt idx="29">
                  <c:v>8.6609015041758131</c:v>
                </c:pt>
                <c:pt idx="30">
                  <c:v>1.5299063431247339</c:v>
                </c:pt>
                <c:pt idx="31">
                  <c:v>10.326867816091953</c:v>
                </c:pt>
                <c:pt idx="32">
                  <c:v>0.11951652255794934</c:v>
                </c:pt>
                <c:pt idx="33">
                  <c:v>14.050160294002659</c:v>
                </c:pt>
                <c:pt idx="34">
                  <c:v>4.5897190293742014</c:v>
                </c:pt>
                <c:pt idx="35">
                  <c:v>39.828140337544717</c:v>
                </c:pt>
                <c:pt idx="36">
                  <c:v>9.0360093390804599E-2</c:v>
                </c:pt>
                <c:pt idx="37">
                  <c:v>0.26976307764485102</c:v>
                </c:pt>
                <c:pt idx="38">
                  <c:v>46.755171796817642</c:v>
                </c:pt>
                <c:pt idx="39">
                  <c:v>1.5299063431247339</c:v>
                </c:pt>
                <c:pt idx="40">
                  <c:v>509.96878104157804</c:v>
                </c:pt>
                <c:pt idx="41">
                  <c:v>80.473073648361009</c:v>
                </c:pt>
                <c:pt idx="42">
                  <c:v>68.845785440613028</c:v>
                </c:pt>
                <c:pt idx="43">
                  <c:v>0.3304597701149426</c:v>
                </c:pt>
                <c:pt idx="44">
                  <c:v>66.701799042808474</c:v>
                </c:pt>
                <c:pt idx="45">
                  <c:v>0.30598126862494679</c:v>
                </c:pt>
                <c:pt idx="46">
                  <c:v>161.99008338967772</c:v>
                </c:pt>
                <c:pt idx="47">
                  <c:v>137.3793450969149</c:v>
                </c:pt>
                <c:pt idx="48">
                  <c:v>88.122605363984675</c:v>
                </c:pt>
                <c:pt idx="49">
                  <c:v>275.38314176245211</c:v>
                </c:pt>
                <c:pt idx="50">
                  <c:v>69.2362152257205</c:v>
                </c:pt>
                <c:pt idx="51">
                  <c:v>5.9173237072923595</c:v>
                </c:pt>
                <c:pt idx="52">
                  <c:v>4.7208538587848929</c:v>
                </c:pt>
                <c:pt idx="53">
                  <c:v>3.4422892720306515</c:v>
                </c:pt>
                <c:pt idx="54">
                  <c:v>0.47892720306513409</c:v>
                </c:pt>
                <c:pt idx="55">
                  <c:v>135.60575484283959</c:v>
                </c:pt>
                <c:pt idx="56">
                  <c:v>5.9345479450597836E-2</c:v>
                </c:pt>
                <c:pt idx="57">
                  <c:v>1.9670224411603723</c:v>
                </c:pt>
                <c:pt idx="58">
                  <c:v>57.956911212760971</c:v>
                </c:pt>
                <c:pt idx="59">
                  <c:v>5.4886051783796685E-2</c:v>
                </c:pt>
                <c:pt idx="60">
                  <c:v>212.4928740935184</c:v>
                </c:pt>
                <c:pt idx="61">
                  <c:v>19.946266492527091</c:v>
                </c:pt>
                <c:pt idx="62">
                  <c:v>40.797502483326248</c:v>
                </c:pt>
                <c:pt idx="63">
                  <c:v>0.64009511256768314</c:v>
                </c:pt>
                <c:pt idx="64">
                  <c:v>7.6495317156236693</c:v>
                </c:pt>
                <c:pt idx="65">
                  <c:v>80.688822255538923</c:v>
                </c:pt>
                <c:pt idx="66">
                  <c:v>2.3057227549933121</c:v>
                </c:pt>
                <c:pt idx="67">
                  <c:v>268.50674939977489</c:v>
                </c:pt>
                <c:pt idx="68">
                  <c:v>5.947510908897403</c:v>
                </c:pt>
                <c:pt idx="69">
                  <c:v>0.11406402321521684</c:v>
                </c:pt>
                <c:pt idx="70">
                  <c:v>125.86764097175787</c:v>
                </c:pt>
                <c:pt idx="71">
                  <c:v>25.662094306277503</c:v>
                </c:pt>
                <c:pt idx="72">
                  <c:v>0.11015325670498084</c:v>
                </c:pt>
                <c:pt idx="73">
                  <c:v>190.93231162196682</c:v>
                </c:pt>
                <c:pt idx="74">
                  <c:v>2.2758937335739842</c:v>
                </c:pt>
                <c:pt idx="75">
                  <c:v>0.18308020504982969</c:v>
                </c:pt>
                <c:pt idx="76">
                  <c:v>69.763870899017604</c:v>
                </c:pt>
                <c:pt idx="77">
                  <c:v>275.38314176245211</c:v>
                </c:pt>
                <c:pt idx="78">
                  <c:v>148.74089447046023</c:v>
                </c:pt>
                <c:pt idx="79">
                  <c:v>142.93242652030389</c:v>
                </c:pt>
                <c:pt idx="80">
                  <c:v>393.40448823207453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85-4D04-816E-9A583CAE9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328575"/>
        <c:axId val="676328991"/>
      </c:scatterChart>
      <c:valAx>
        <c:axId val="676328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Швидкість </a:t>
                </a:r>
                <a:r>
                  <a:rPr lang="en-US"/>
                  <a:t>v,</a:t>
                </a:r>
                <a:r>
                  <a:rPr lang="ru-RU"/>
                  <a:t>м</a:t>
                </a:r>
                <a:r>
                  <a:rPr lang="en-US"/>
                  <a:t>/c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76328991"/>
        <c:crosses val="autoZero"/>
        <c:crossBetween val="midCat"/>
      </c:valAx>
      <c:valAx>
        <c:axId val="676328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Прискорення </a:t>
                </a:r>
                <a:r>
                  <a:rPr lang="en-US"/>
                  <a:t>g,</a:t>
                </a:r>
                <a:r>
                  <a:rPr lang="ru-RU"/>
                  <a:t>м</a:t>
                </a:r>
                <a:r>
                  <a:rPr lang="en-US"/>
                  <a:t>/c</a:t>
                </a:r>
                <a:r>
                  <a:rPr lang="uk-UA" baseline="30000"/>
                  <a:t>2</a:t>
                </a:r>
                <a:endParaRPr lang="uk-UA"/>
              </a:p>
            </c:rich>
          </c:tx>
          <c:layout>
            <c:manualLayout>
              <c:xMode val="edge"/>
              <c:yMode val="edge"/>
              <c:x val="2.2235981865903125E-2"/>
              <c:y val="0.291520835176501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763285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Графік</a:t>
            </a:r>
            <a:r>
              <a:rPr lang="ru-RU" baseline="0"/>
              <a:t> залежності прискорення вільного падіння від часу падіння для зірок</a:t>
            </a:r>
            <a:endParaRPr lang="uk-UA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8.7553149606299216E-2"/>
                  <c:y val="-0.2241586468358121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Зорі!$U$4:$U$84</c:f>
              <c:numCache>
                <c:formatCode>General</c:formatCode>
                <c:ptCount val="81"/>
                <c:pt idx="0">
                  <c:v>0.6434039910135575</c:v>
                </c:pt>
                <c:pt idx="1">
                  <c:v>0.76432494614813395</c:v>
                </c:pt>
                <c:pt idx="2">
                  <c:v>6.6125217185473861</c:v>
                </c:pt>
                <c:pt idx="3">
                  <c:v>13.343563833972704</c:v>
                </c:pt>
                <c:pt idx="4">
                  <c:v>1.0374577623670529</c:v>
                </c:pt>
                <c:pt idx="5">
                  <c:v>4.8830929613888392</c:v>
                </c:pt>
                <c:pt idx="6">
                  <c:v>12.327822739796199</c:v>
                </c:pt>
                <c:pt idx="7">
                  <c:v>0.97712711540115071</c:v>
                </c:pt>
                <c:pt idx="8">
                  <c:v>1.7752421078869516</c:v>
                </c:pt>
                <c:pt idx="9">
                  <c:v>0.83889616914651344</c:v>
                </c:pt>
                <c:pt idx="10">
                  <c:v>17.986059074448892</c:v>
                </c:pt>
                <c:pt idx="11">
                  <c:v>3.907120227488488</c:v>
                </c:pt>
                <c:pt idx="12">
                  <c:v>0.91117353857061956</c:v>
                </c:pt>
                <c:pt idx="13">
                  <c:v>1.1259569842737256</c:v>
                </c:pt>
                <c:pt idx="14">
                  <c:v>12.34542323221884</c:v>
                </c:pt>
                <c:pt idx="15">
                  <c:v>0.94949029804782958</c:v>
                </c:pt>
                <c:pt idx="16">
                  <c:v>1.8198213003527</c:v>
                </c:pt>
                <c:pt idx="17">
                  <c:v>11.902973833750812</c:v>
                </c:pt>
                <c:pt idx="18">
                  <c:v>2.0664979828307306</c:v>
                </c:pt>
                <c:pt idx="19">
                  <c:v>1.487565408931588</c:v>
                </c:pt>
                <c:pt idx="20">
                  <c:v>6.3149809459590669</c:v>
                </c:pt>
                <c:pt idx="21">
                  <c:v>37.758074507953978</c:v>
                </c:pt>
                <c:pt idx="22">
                  <c:v>6.8243298763226239</c:v>
                </c:pt>
                <c:pt idx="23">
                  <c:v>0.90991065017634998</c:v>
                </c:pt>
                <c:pt idx="24">
                  <c:v>0.85437977504152085</c:v>
                </c:pt>
                <c:pt idx="25">
                  <c:v>10.863641736483034</c:v>
                </c:pt>
                <c:pt idx="26">
                  <c:v>1.3319728048256207</c:v>
                </c:pt>
                <c:pt idx="27">
                  <c:v>3.255395307592559</c:v>
                </c:pt>
                <c:pt idx="28">
                  <c:v>3.0330355005878329</c:v>
                </c:pt>
                <c:pt idx="29">
                  <c:v>3.6280300525591143</c:v>
                </c:pt>
                <c:pt idx="30">
                  <c:v>8.6321703654058695</c:v>
                </c:pt>
                <c:pt idx="31">
                  <c:v>3.3225239227718597</c:v>
                </c:pt>
                <c:pt idx="32">
                  <c:v>30.884349000225047</c:v>
                </c:pt>
                <c:pt idx="33">
                  <c:v>2.8484708941434893</c:v>
                </c:pt>
                <c:pt idx="34">
                  <c:v>4.9837858841577889</c:v>
                </c:pt>
                <c:pt idx="35">
                  <c:v>1.6918326863225328</c:v>
                </c:pt>
                <c:pt idx="36">
                  <c:v>35.519274795349887</c:v>
                </c:pt>
                <c:pt idx="37">
                  <c:v>20.557067968906967</c:v>
                </c:pt>
                <c:pt idx="38">
                  <c:v>1.5614842106810385</c:v>
                </c:pt>
                <c:pt idx="39">
                  <c:v>8.6321703654058695</c:v>
                </c:pt>
                <c:pt idx="40">
                  <c:v>0.47280344293604071</c:v>
                </c:pt>
                <c:pt idx="41">
                  <c:v>1.1902196910142939</c:v>
                </c:pt>
                <c:pt idx="42">
                  <c:v>1.286807982027115</c:v>
                </c:pt>
                <c:pt idx="43">
                  <c:v>18.573473370467845</c:v>
                </c:pt>
                <c:pt idx="44">
                  <c:v>1.307325257612866</c:v>
                </c:pt>
                <c:pt idx="45">
                  <c:v>19.302119730406723</c:v>
                </c:pt>
                <c:pt idx="46">
                  <c:v>0.83889616914651344</c:v>
                </c:pt>
                <c:pt idx="47">
                  <c:v>0.91094405272424706</c:v>
                </c:pt>
                <c:pt idx="48">
                  <c:v>1.1373883127204374</c:v>
                </c:pt>
                <c:pt idx="49">
                  <c:v>0.6434039910135575</c:v>
                </c:pt>
                <c:pt idx="50">
                  <c:v>1.2831746345907646</c:v>
                </c:pt>
                <c:pt idx="51">
                  <c:v>4.3892443792452234</c:v>
                </c:pt>
                <c:pt idx="52">
                  <c:v>4.9140791520938567</c:v>
                </c:pt>
                <c:pt idx="53">
                  <c:v>5.7547802436039133</c:v>
                </c:pt>
                <c:pt idx="54">
                  <c:v>15.428285711640163</c:v>
                </c:pt>
                <c:pt idx="55">
                  <c:v>0.91688182804607576</c:v>
                </c:pt>
                <c:pt idx="56">
                  <c:v>43.828701511652092</c:v>
                </c:pt>
                <c:pt idx="57">
                  <c:v>7.612858687201828</c:v>
                </c:pt>
                <c:pt idx="58">
                  <c:v>1.4024901174854205</c:v>
                </c:pt>
                <c:pt idx="59">
                  <c:v>45.574449363460317</c:v>
                </c:pt>
                <c:pt idx="60">
                  <c:v>0.73245380650953418</c:v>
                </c:pt>
                <c:pt idx="61">
                  <c:v>2.3906809290132851</c:v>
                </c:pt>
                <c:pt idx="62">
                  <c:v>1.6716126033421059</c:v>
                </c:pt>
                <c:pt idx="63">
                  <c:v>13.345356202586466</c:v>
                </c:pt>
                <c:pt idx="64">
                  <c:v>3.8604239460813448</c:v>
                </c:pt>
                <c:pt idx="65">
                  <c:v>1.1886274003127275</c:v>
                </c:pt>
                <c:pt idx="66">
                  <c:v>7.0315146001833631</c:v>
                </c:pt>
                <c:pt idx="67">
                  <c:v>0.65159061762724269</c:v>
                </c:pt>
                <c:pt idx="68">
                  <c:v>4.3780911789309656</c:v>
                </c:pt>
                <c:pt idx="69">
                  <c:v>31.613900551411469</c:v>
                </c:pt>
                <c:pt idx="70">
                  <c:v>0.95168972257939255</c:v>
                </c:pt>
                <c:pt idx="71">
                  <c:v>2.107688264219933</c:v>
                </c:pt>
                <c:pt idx="72">
                  <c:v>32.170199550677872</c:v>
                </c:pt>
                <c:pt idx="73">
                  <c:v>0.77270319923869368</c:v>
                </c:pt>
                <c:pt idx="74">
                  <c:v>7.0774439011491319</c:v>
                </c:pt>
                <c:pt idx="75">
                  <c:v>24.95351504384659</c:v>
                </c:pt>
                <c:pt idx="76">
                  <c:v>1.2783128093618872</c:v>
                </c:pt>
                <c:pt idx="77">
                  <c:v>0.6434039910135575</c:v>
                </c:pt>
                <c:pt idx="78">
                  <c:v>0.87546186142370219</c:v>
                </c:pt>
                <c:pt idx="79">
                  <c:v>0.89307316999029907</c:v>
                </c:pt>
                <c:pt idx="80">
                  <c:v>0.53831040019353305</c:v>
                </c:pt>
              </c:numCache>
            </c:numRef>
          </c:xVal>
          <c:yVal>
            <c:numRef>
              <c:f>Зорі!$K$4:$K$84</c:f>
              <c:numCache>
                <c:formatCode>General</c:formatCode>
                <c:ptCount val="81"/>
                <c:pt idx="0">
                  <c:v>275.38314176245211</c:v>
                </c:pt>
                <c:pt idx="1">
                  <c:v>195.14111519448136</c:v>
                </c:pt>
                <c:pt idx="2">
                  <c:v>2.6071776734906709</c:v>
                </c:pt>
                <c:pt idx="3">
                  <c:v>0.64026708513187147</c:v>
                </c:pt>
                <c:pt idx="4">
                  <c:v>105.91659298555851</c:v>
                </c:pt>
                <c:pt idx="5">
                  <c:v>4.7809573222647934</c:v>
                </c:pt>
                <c:pt idx="6">
                  <c:v>0.75012232173717142</c:v>
                </c:pt>
                <c:pt idx="7">
                  <c:v>119.3995585164985</c:v>
                </c:pt>
                <c:pt idx="8">
                  <c:v>36.173428266788605</c:v>
                </c:pt>
                <c:pt idx="9">
                  <c:v>161.99008338967772</c:v>
                </c:pt>
                <c:pt idx="10">
                  <c:v>0.35239750128280034</c:v>
                </c:pt>
                <c:pt idx="11">
                  <c:v>7.4677763132896349</c:v>
                </c:pt>
                <c:pt idx="12">
                  <c:v>137.31015378737223</c:v>
                </c:pt>
                <c:pt idx="13">
                  <c:v>89.921025881617012</c:v>
                </c:pt>
                <c:pt idx="14">
                  <c:v>0.74798499346976588</c:v>
                </c:pt>
                <c:pt idx="15">
                  <c:v>126.45144264602396</c:v>
                </c:pt>
                <c:pt idx="16">
                  <c:v>34.422892720306514</c:v>
                </c:pt>
                <c:pt idx="17">
                  <c:v>0.804625688129882</c:v>
                </c:pt>
                <c:pt idx="18">
                  <c:v>26.695304558605056</c:v>
                </c:pt>
                <c:pt idx="19">
                  <c:v>51.517254411343075</c:v>
                </c:pt>
                <c:pt idx="20">
                  <c:v>2.8586485304060778</c:v>
                </c:pt>
                <c:pt idx="21">
                  <c:v>7.9962280779401582E-2</c:v>
                </c:pt>
                <c:pt idx="22">
                  <c:v>2.4478501489995743</c:v>
                </c:pt>
                <c:pt idx="23">
                  <c:v>137.69157088122606</c:v>
                </c:pt>
                <c:pt idx="24">
                  <c:v>156.17191404297856</c:v>
                </c:pt>
                <c:pt idx="25">
                  <c:v>0.96594852021268274</c:v>
                </c:pt>
                <c:pt idx="26">
                  <c:v>64.25606641123882</c:v>
                </c:pt>
                <c:pt idx="27">
                  <c:v>10.757153975095786</c:v>
                </c:pt>
                <c:pt idx="28">
                  <c:v>12.392241379310345</c:v>
                </c:pt>
                <c:pt idx="29">
                  <c:v>8.6609015041758131</c:v>
                </c:pt>
                <c:pt idx="30">
                  <c:v>1.5299063431247339</c:v>
                </c:pt>
                <c:pt idx="31">
                  <c:v>10.326867816091953</c:v>
                </c:pt>
                <c:pt idx="32">
                  <c:v>0.11951652255794934</c:v>
                </c:pt>
                <c:pt idx="33">
                  <c:v>14.050160294002659</c:v>
                </c:pt>
                <c:pt idx="34">
                  <c:v>4.5897190293742014</c:v>
                </c:pt>
                <c:pt idx="35">
                  <c:v>39.828140337544717</c:v>
                </c:pt>
                <c:pt idx="36">
                  <c:v>9.0360093390804599E-2</c:v>
                </c:pt>
                <c:pt idx="37">
                  <c:v>0.26976307764485102</c:v>
                </c:pt>
                <c:pt idx="38">
                  <c:v>46.755171796817642</c:v>
                </c:pt>
                <c:pt idx="39">
                  <c:v>1.5299063431247339</c:v>
                </c:pt>
                <c:pt idx="40">
                  <c:v>509.96878104157804</c:v>
                </c:pt>
                <c:pt idx="41">
                  <c:v>80.473073648361009</c:v>
                </c:pt>
                <c:pt idx="42">
                  <c:v>68.845785440613028</c:v>
                </c:pt>
                <c:pt idx="43">
                  <c:v>0.3304597701149426</c:v>
                </c:pt>
                <c:pt idx="44">
                  <c:v>66.701799042808474</c:v>
                </c:pt>
                <c:pt idx="45">
                  <c:v>0.30598126862494679</c:v>
                </c:pt>
                <c:pt idx="46">
                  <c:v>161.99008338967772</c:v>
                </c:pt>
                <c:pt idx="47">
                  <c:v>137.3793450969149</c:v>
                </c:pt>
                <c:pt idx="48">
                  <c:v>88.122605363984675</c:v>
                </c:pt>
                <c:pt idx="49">
                  <c:v>275.38314176245211</c:v>
                </c:pt>
                <c:pt idx="50">
                  <c:v>69.2362152257205</c:v>
                </c:pt>
                <c:pt idx="51">
                  <c:v>5.9173237072923595</c:v>
                </c:pt>
                <c:pt idx="52">
                  <c:v>4.7208538587848929</c:v>
                </c:pt>
                <c:pt idx="53">
                  <c:v>3.4422892720306515</c:v>
                </c:pt>
                <c:pt idx="54">
                  <c:v>0.47892720306513409</c:v>
                </c:pt>
                <c:pt idx="55">
                  <c:v>135.60575484283959</c:v>
                </c:pt>
                <c:pt idx="56">
                  <c:v>5.9345479450597836E-2</c:v>
                </c:pt>
                <c:pt idx="57">
                  <c:v>1.9670224411603723</c:v>
                </c:pt>
                <c:pt idx="58">
                  <c:v>57.956911212760971</c:v>
                </c:pt>
                <c:pt idx="59">
                  <c:v>5.4886051783796685E-2</c:v>
                </c:pt>
                <c:pt idx="60">
                  <c:v>212.4928740935184</c:v>
                </c:pt>
                <c:pt idx="61">
                  <c:v>19.946266492527091</c:v>
                </c:pt>
                <c:pt idx="62">
                  <c:v>40.797502483326248</c:v>
                </c:pt>
                <c:pt idx="63">
                  <c:v>0.64009511256768314</c:v>
                </c:pt>
                <c:pt idx="64">
                  <c:v>7.6495317156236693</c:v>
                </c:pt>
                <c:pt idx="65">
                  <c:v>80.688822255538923</c:v>
                </c:pt>
                <c:pt idx="66">
                  <c:v>2.3057227549933121</c:v>
                </c:pt>
                <c:pt idx="67">
                  <c:v>268.50674939977489</c:v>
                </c:pt>
                <c:pt idx="68">
                  <c:v>5.947510908897403</c:v>
                </c:pt>
                <c:pt idx="69">
                  <c:v>0.11406402321521684</c:v>
                </c:pt>
                <c:pt idx="70">
                  <c:v>125.86764097175787</c:v>
                </c:pt>
                <c:pt idx="71">
                  <c:v>25.662094306277503</c:v>
                </c:pt>
                <c:pt idx="72">
                  <c:v>0.11015325670498084</c:v>
                </c:pt>
                <c:pt idx="73">
                  <c:v>190.93231162196682</c:v>
                </c:pt>
                <c:pt idx="74">
                  <c:v>2.2758937335739842</c:v>
                </c:pt>
                <c:pt idx="75">
                  <c:v>0.18308020504982969</c:v>
                </c:pt>
                <c:pt idx="76">
                  <c:v>69.763870899017604</c:v>
                </c:pt>
                <c:pt idx="77">
                  <c:v>275.38314176245211</c:v>
                </c:pt>
                <c:pt idx="78">
                  <c:v>148.74089447046023</c:v>
                </c:pt>
                <c:pt idx="79">
                  <c:v>142.93242652030389</c:v>
                </c:pt>
                <c:pt idx="80">
                  <c:v>393.40448823207453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D8-4D80-918F-DFA2C59B5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466975"/>
        <c:axId val="601467391"/>
      </c:scatterChart>
      <c:valAx>
        <c:axId val="601466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Час</a:t>
                </a:r>
                <a:r>
                  <a:rPr lang="uk-UA" baseline="0"/>
                  <a:t> падіння </a:t>
                </a:r>
                <a:r>
                  <a:rPr lang="en-US"/>
                  <a:t>t,</a:t>
                </a:r>
                <a:r>
                  <a:rPr lang="en-US" baseline="0"/>
                  <a:t> c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01467391"/>
        <c:crosses val="autoZero"/>
        <c:crossBetween val="midCat"/>
      </c:valAx>
      <c:valAx>
        <c:axId val="601467391"/>
        <c:scaling>
          <c:orientation val="minMax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Прискорення </a:t>
                </a:r>
                <a:r>
                  <a:rPr lang="en-US"/>
                  <a:t>g,</a:t>
                </a:r>
                <a:r>
                  <a:rPr lang="uk-UA"/>
                  <a:t>м</a:t>
                </a:r>
                <a:r>
                  <a:rPr lang="en-US"/>
                  <a:t>/c</a:t>
                </a:r>
                <a:r>
                  <a:rPr lang="uk-UA" baseline="30000"/>
                  <a:t>2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014669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Графік залежності швидкості падіння тіла</a:t>
            </a:r>
            <a:r>
              <a:rPr lang="uk-UA" baseline="0"/>
              <a:t> від часу падіння для зірок</a:t>
            </a:r>
            <a:endParaRPr lang="uk-UA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9.4400699912510939E-3"/>
                  <c:y val="-0.1797069116360454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Зорі!$U$4:$U$84</c:f>
              <c:numCache>
                <c:formatCode>General</c:formatCode>
                <c:ptCount val="81"/>
                <c:pt idx="0">
                  <c:v>0.6434039910135575</c:v>
                </c:pt>
                <c:pt idx="1">
                  <c:v>0.76432494614813395</c:v>
                </c:pt>
                <c:pt idx="2">
                  <c:v>6.6125217185473861</c:v>
                </c:pt>
                <c:pt idx="3">
                  <c:v>13.343563833972704</c:v>
                </c:pt>
                <c:pt idx="4">
                  <c:v>1.0374577623670529</c:v>
                </c:pt>
                <c:pt idx="5">
                  <c:v>4.8830929613888392</c:v>
                </c:pt>
                <c:pt idx="6">
                  <c:v>12.327822739796199</c:v>
                </c:pt>
                <c:pt idx="7">
                  <c:v>0.97712711540115071</c:v>
                </c:pt>
                <c:pt idx="8">
                  <c:v>1.7752421078869516</c:v>
                </c:pt>
                <c:pt idx="9">
                  <c:v>0.83889616914651344</c:v>
                </c:pt>
                <c:pt idx="10">
                  <c:v>17.986059074448892</c:v>
                </c:pt>
                <c:pt idx="11">
                  <c:v>3.907120227488488</c:v>
                </c:pt>
                <c:pt idx="12">
                  <c:v>0.91117353857061956</c:v>
                </c:pt>
                <c:pt idx="13">
                  <c:v>1.1259569842737256</c:v>
                </c:pt>
                <c:pt idx="14">
                  <c:v>12.34542323221884</c:v>
                </c:pt>
                <c:pt idx="15">
                  <c:v>0.94949029804782958</c:v>
                </c:pt>
                <c:pt idx="16">
                  <c:v>1.8198213003527</c:v>
                </c:pt>
                <c:pt idx="17">
                  <c:v>11.902973833750812</c:v>
                </c:pt>
                <c:pt idx="18">
                  <c:v>2.0664979828307306</c:v>
                </c:pt>
                <c:pt idx="19">
                  <c:v>1.487565408931588</c:v>
                </c:pt>
                <c:pt idx="20">
                  <c:v>6.3149809459590669</c:v>
                </c:pt>
                <c:pt idx="21">
                  <c:v>37.758074507953978</c:v>
                </c:pt>
                <c:pt idx="22">
                  <c:v>6.8243298763226239</c:v>
                </c:pt>
                <c:pt idx="23">
                  <c:v>0.90991065017634998</c:v>
                </c:pt>
                <c:pt idx="24">
                  <c:v>0.85437977504152085</c:v>
                </c:pt>
                <c:pt idx="25">
                  <c:v>10.863641736483034</c:v>
                </c:pt>
                <c:pt idx="26">
                  <c:v>1.3319728048256207</c:v>
                </c:pt>
                <c:pt idx="27">
                  <c:v>3.255395307592559</c:v>
                </c:pt>
                <c:pt idx="28">
                  <c:v>3.0330355005878329</c:v>
                </c:pt>
                <c:pt idx="29">
                  <c:v>3.6280300525591143</c:v>
                </c:pt>
                <c:pt idx="30">
                  <c:v>8.6321703654058695</c:v>
                </c:pt>
                <c:pt idx="31">
                  <c:v>3.3225239227718597</c:v>
                </c:pt>
                <c:pt idx="32">
                  <c:v>30.884349000225047</c:v>
                </c:pt>
                <c:pt idx="33">
                  <c:v>2.8484708941434893</c:v>
                </c:pt>
                <c:pt idx="34">
                  <c:v>4.9837858841577889</c:v>
                </c:pt>
                <c:pt idx="35">
                  <c:v>1.6918326863225328</c:v>
                </c:pt>
                <c:pt idx="36">
                  <c:v>35.519274795349887</c:v>
                </c:pt>
                <c:pt idx="37">
                  <c:v>20.557067968906967</c:v>
                </c:pt>
                <c:pt idx="38">
                  <c:v>1.5614842106810385</c:v>
                </c:pt>
                <c:pt idx="39">
                  <c:v>8.6321703654058695</c:v>
                </c:pt>
                <c:pt idx="40">
                  <c:v>0.47280344293604071</c:v>
                </c:pt>
                <c:pt idx="41">
                  <c:v>1.1902196910142939</c:v>
                </c:pt>
                <c:pt idx="42">
                  <c:v>1.286807982027115</c:v>
                </c:pt>
                <c:pt idx="43">
                  <c:v>18.573473370467845</c:v>
                </c:pt>
                <c:pt idx="44">
                  <c:v>1.307325257612866</c:v>
                </c:pt>
                <c:pt idx="45">
                  <c:v>19.302119730406723</c:v>
                </c:pt>
                <c:pt idx="46">
                  <c:v>0.83889616914651344</c:v>
                </c:pt>
                <c:pt idx="47">
                  <c:v>0.91094405272424706</c:v>
                </c:pt>
                <c:pt idx="48">
                  <c:v>1.1373883127204374</c:v>
                </c:pt>
                <c:pt idx="49">
                  <c:v>0.6434039910135575</c:v>
                </c:pt>
                <c:pt idx="50">
                  <c:v>1.2831746345907646</c:v>
                </c:pt>
                <c:pt idx="51">
                  <c:v>4.3892443792452234</c:v>
                </c:pt>
                <c:pt idx="52">
                  <c:v>4.9140791520938567</c:v>
                </c:pt>
                <c:pt idx="53">
                  <c:v>5.7547802436039133</c:v>
                </c:pt>
                <c:pt idx="54">
                  <c:v>15.428285711640163</c:v>
                </c:pt>
                <c:pt idx="55">
                  <c:v>0.91688182804607576</c:v>
                </c:pt>
                <c:pt idx="56">
                  <c:v>43.828701511652092</c:v>
                </c:pt>
                <c:pt idx="57">
                  <c:v>7.612858687201828</c:v>
                </c:pt>
                <c:pt idx="58">
                  <c:v>1.4024901174854205</c:v>
                </c:pt>
                <c:pt idx="59">
                  <c:v>45.574449363460317</c:v>
                </c:pt>
                <c:pt idx="60">
                  <c:v>0.73245380650953418</c:v>
                </c:pt>
                <c:pt idx="61">
                  <c:v>2.3906809290132851</c:v>
                </c:pt>
                <c:pt idx="62">
                  <c:v>1.6716126033421059</c:v>
                </c:pt>
                <c:pt idx="63">
                  <c:v>13.345356202586466</c:v>
                </c:pt>
                <c:pt idx="64">
                  <c:v>3.8604239460813448</c:v>
                </c:pt>
                <c:pt idx="65">
                  <c:v>1.1886274003127275</c:v>
                </c:pt>
                <c:pt idx="66">
                  <c:v>7.0315146001833631</c:v>
                </c:pt>
                <c:pt idx="67">
                  <c:v>0.65159061762724269</c:v>
                </c:pt>
                <c:pt idx="68">
                  <c:v>4.3780911789309656</c:v>
                </c:pt>
                <c:pt idx="69">
                  <c:v>31.613900551411469</c:v>
                </c:pt>
                <c:pt idx="70">
                  <c:v>0.95168972257939255</c:v>
                </c:pt>
                <c:pt idx="71">
                  <c:v>2.107688264219933</c:v>
                </c:pt>
                <c:pt idx="72">
                  <c:v>32.170199550677872</c:v>
                </c:pt>
                <c:pt idx="73">
                  <c:v>0.77270319923869368</c:v>
                </c:pt>
                <c:pt idx="74">
                  <c:v>7.0774439011491319</c:v>
                </c:pt>
                <c:pt idx="75">
                  <c:v>24.95351504384659</c:v>
                </c:pt>
                <c:pt idx="76">
                  <c:v>1.2783128093618872</c:v>
                </c:pt>
                <c:pt idx="77">
                  <c:v>0.6434039910135575</c:v>
                </c:pt>
                <c:pt idx="78">
                  <c:v>0.87546186142370219</c:v>
                </c:pt>
                <c:pt idx="79">
                  <c:v>0.89307316999029907</c:v>
                </c:pt>
                <c:pt idx="80">
                  <c:v>0.53831040019353305</c:v>
                </c:pt>
              </c:numCache>
            </c:numRef>
          </c:xVal>
          <c:yVal>
            <c:numRef>
              <c:f>Зорі!$T$4:$T$84</c:f>
              <c:numCache>
                <c:formatCode>General</c:formatCode>
                <c:ptCount val="81"/>
                <c:pt idx="0">
                  <c:v>177.18261246781395</c:v>
                </c:pt>
                <c:pt idx="1">
                  <c:v>149.15122236230877</c:v>
                </c:pt>
                <c:pt idx="2">
                  <c:v>17.240018990068904</c:v>
                </c:pt>
                <c:pt idx="3">
                  <c:v>8.543444721248763</c:v>
                </c:pt>
                <c:pt idx="4">
                  <c:v>109.88399155633941</c:v>
                </c:pt>
                <c:pt idx="5">
                  <c:v>23.345859049051644</c:v>
                </c:pt>
                <c:pt idx="6">
                  <c:v>9.2473750155402232</c:v>
                </c:pt>
                <c:pt idx="7">
                  <c:v>116.66854619339709</c:v>
                </c:pt>
                <c:pt idx="8">
                  <c:v>64.216593045831232</c:v>
                </c:pt>
                <c:pt idx="9">
                  <c:v>135.8928603953249</c:v>
                </c:pt>
                <c:pt idx="10">
                  <c:v>6.338242275760626</c:v>
                </c:pt>
                <c:pt idx="11">
                  <c:v>29.177499888013337</c:v>
                </c:pt>
                <c:pt idx="12">
                  <c:v>125.11337870811592</c:v>
                </c:pt>
                <c:pt idx="13">
                  <c:v>101.24720712446511</c:v>
                </c:pt>
                <c:pt idx="14">
                  <c:v>9.2341913157327049</c:v>
                </c:pt>
                <c:pt idx="15">
                  <c:v>120.06441796655132</c:v>
                </c:pt>
                <c:pt idx="16">
                  <c:v>62.643513392169687</c:v>
                </c:pt>
                <c:pt idx="17">
                  <c:v>9.5774385117737282</c:v>
                </c:pt>
                <c:pt idx="18">
                  <c:v>55.16579302140935</c:v>
                </c:pt>
                <c:pt idx="19">
                  <c:v>76.635285625442222</c:v>
                </c:pt>
                <c:pt idx="20">
                  <c:v>18.052311000708272</c:v>
                </c:pt>
                <c:pt idx="21">
                  <c:v>3.019221755494581</c:v>
                </c:pt>
                <c:pt idx="22">
                  <c:v>16.704936904578581</c:v>
                </c:pt>
                <c:pt idx="23">
                  <c:v>125.28702678433937</c:v>
                </c:pt>
                <c:pt idx="24">
                  <c:v>133.43012478784377</c:v>
                </c:pt>
                <c:pt idx="25">
                  <c:v>10.493718659476526</c:v>
                </c:pt>
                <c:pt idx="26">
                  <c:v>85.587333004839138</c:v>
                </c:pt>
                <c:pt idx="27">
                  <c:v>35.018788573577467</c:v>
                </c:pt>
                <c:pt idx="28">
                  <c:v>37.586108035301812</c:v>
                </c:pt>
                <c:pt idx="29">
                  <c:v>31.422010939404288</c:v>
                </c:pt>
                <c:pt idx="30">
                  <c:v>13.206412196967792</c:v>
                </c:pt>
                <c:pt idx="31">
                  <c:v>34.311265366268302</c:v>
                </c:pt>
                <c:pt idx="32">
                  <c:v>3.6911899939729769</c:v>
                </c:pt>
                <c:pt idx="33">
                  <c:v>40.021472655517101</c:v>
                </c:pt>
                <c:pt idx="34">
                  <c:v>22.874176910845534</c:v>
                </c:pt>
                <c:pt idx="35">
                  <c:v>67.382549658499101</c:v>
                </c:pt>
                <c:pt idx="36">
                  <c:v>3.2095249876814673</c:v>
                </c:pt>
                <c:pt idx="37">
                  <c:v>5.545537922646731</c:v>
                </c:pt>
                <c:pt idx="38">
                  <c:v>73.007462528410144</c:v>
                </c:pt>
                <c:pt idx="39">
                  <c:v>13.206412196967792</c:v>
                </c:pt>
                <c:pt idx="40">
                  <c:v>241.11499546635397</c:v>
                </c:pt>
                <c:pt idx="41">
                  <c:v>95.780636852722779</c:v>
                </c:pt>
                <c:pt idx="42">
                  <c:v>88.591306233906977</c:v>
                </c:pt>
                <c:pt idx="43">
                  <c:v>6.1377857402408127</c:v>
                </c:pt>
                <c:pt idx="44">
                  <c:v>87.200946616881211</c:v>
                </c:pt>
                <c:pt idx="45">
                  <c:v>5.9060870822604654</c:v>
                </c:pt>
                <c:pt idx="46">
                  <c:v>135.8928603953249</c:v>
                </c:pt>
                <c:pt idx="47">
                  <c:v>125.14489738318657</c:v>
                </c:pt>
                <c:pt idx="48">
                  <c:v>100.2296214274715</c:v>
                </c:pt>
                <c:pt idx="49">
                  <c:v>177.18261246781395</c:v>
                </c:pt>
                <c:pt idx="50">
                  <c:v>88.842155172711429</c:v>
                </c:pt>
                <c:pt idx="51">
                  <c:v>25.972579822407496</c:v>
                </c:pt>
                <c:pt idx="52">
                  <c:v>23.198649527536681</c:v>
                </c:pt>
                <c:pt idx="53">
                  <c:v>19.809618295451688</c:v>
                </c:pt>
                <c:pt idx="54">
                  <c:v>7.3890257239655952</c:v>
                </c:pt>
                <c:pt idx="55">
                  <c:v>124.33445239387076</c:v>
                </c:pt>
                <c:pt idx="56">
                  <c:v>2.6010353049061354</c:v>
                </c:pt>
                <c:pt idx="57">
                  <c:v>14.974663879108688</c:v>
                </c:pt>
                <c:pt idx="58">
                  <c:v>81.283995215877212</c:v>
                </c:pt>
                <c:pt idx="59">
                  <c:v>2.501401587780903</c:v>
                </c:pt>
                <c:pt idx="60">
                  <c:v>155.64121448594872</c:v>
                </c:pt>
                <c:pt idx="61">
                  <c:v>47.685158908701233</c:v>
                </c:pt>
                <c:pt idx="62">
                  <c:v>68.197619336009026</c:v>
                </c:pt>
                <c:pt idx="63">
                  <c:v>8.5422972807504109</c:v>
                </c:pt>
                <c:pt idx="64">
                  <c:v>29.530435411302324</c:v>
                </c:pt>
                <c:pt idx="65">
                  <c:v>95.908945031896977</c:v>
                </c:pt>
                <c:pt idx="66">
                  <c:v>16.212723215710479</c:v>
                </c:pt>
                <c:pt idx="67">
                  <c:v>174.9564786784826</c:v>
                </c:pt>
                <c:pt idx="68">
                  <c:v>26.038745046839409</c:v>
                </c:pt>
                <c:pt idx="69">
                  <c:v>3.606008686419754</c:v>
                </c:pt>
                <c:pt idx="70">
                  <c:v>119.78694031813484</c:v>
                </c:pt>
                <c:pt idx="71">
                  <c:v>54.087695004646257</c:v>
                </c:pt>
                <c:pt idx="72">
                  <c:v>3.543652249356279</c:v>
                </c:pt>
                <c:pt idx="73">
                  <c:v>147.53400802833298</c:v>
                </c:pt>
                <c:pt idx="74">
                  <c:v>16.107510224346722</c:v>
                </c:pt>
                <c:pt idx="75">
                  <c:v>4.5684946509414441</c:v>
                </c:pt>
                <c:pt idx="76">
                  <c:v>89.180049800883197</c:v>
                </c:pt>
                <c:pt idx="77">
                  <c:v>177.18261246781395</c:v>
                </c:pt>
                <c:pt idx="78">
                  <c:v>130.21698034293556</c:v>
                </c:pt>
                <c:pt idx="79">
                  <c:v>127.64911524689329</c:v>
                </c:pt>
                <c:pt idx="80">
                  <c:v>211.77372749814009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5A-47A0-97B6-302310361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5136032"/>
        <c:axId val="1645132288"/>
      </c:scatterChart>
      <c:valAx>
        <c:axId val="1645136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Час</a:t>
                </a:r>
                <a:r>
                  <a:rPr lang="ru-RU" baseline="0"/>
                  <a:t> падіння,с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5132288"/>
        <c:crosses val="autoZero"/>
        <c:crossBetween val="midCat"/>
      </c:valAx>
      <c:valAx>
        <c:axId val="164513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Швидкість</a:t>
                </a:r>
                <a:r>
                  <a:rPr lang="uk-UA" baseline="0"/>
                  <a:t> падіння</a:t>
                </a:r>
                <a:r>
                  <a:rPr lang="en-US" baseline="0"/>
                  <a:t>,v </a:t>
                </a:r>
                <a:r>
                  <a:rPr lang="uk-UA" baseline="0"/>
                  <a:t>м</a:t>
                </a:r>
                <a:r>
                  <a:rPr lang="en-US" baseline="0"/>
                  <a:t>/c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5136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Залежність</a:t>
            </a:r>
            <a:r>
              <a:rPr lang="uk-UA" baseline="0" dirty="0"/>
              <a:t> прискорення вільного падіння </a:t>
            </a:r>
            <a:r>
              <a:rPr lang="ru-RU" baseline="0" dirty="0" err="1"/>
              <a:t>від</a:t>
            </a:r>
            <a:r>
              <a:rPr lang="ru-RU" baseline="0" dirty="0"/>
              <a:t> </a:t>
            </a:r>
            <a:r>
              <a:rPr lang="ru-RU" baseline="0" dirty="0" err="1" smtClean="0"/>
              <a:t>радіусу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астероїду</a:t>
            </a:r>
            <a:endParaRPr lang="uk-UA" dirty="0"/>
          </a:p>
        </c:rich>
      </c:tx>
      <c:layout>
        <c:manualLayout>
          <c:xMode val="edge"/>
          <c:yMode val="edge"/>
          <c:x val="0.13663899729795567"/>
          <c:y val="3.6138302877183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8.3519134978886134E-2"/>
          <c:y val="7.458687717825592E-2"/>
          <c:w val="0.88178951064560618"/>
          <c:h val="0.8270094475099474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0.28274496937882765"/>
                  <c:y val="0.2184842519685039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Аркуш5!$K$3:$K$104</c:f>
              <c:numCache>
                <c:formatCode>General</c:formatCode>
                <c:ptCount val="102"/>
                <c:pt idx="0">
                  <c:v>476</c:v>
                </c:pt>
                <c:pt idx="1">
                  <c:v>256.5</c:v>
                </c:pt>
                <c:pt idx="2">
                  <c:v>123</c:v>
                </c:pt>
                <c:pt idx="3">
                  <c:v>265</c:v>
                </c:pt>
                <c:pt idx="4">
                  <c:v>59.55</c:v>
                </c:pt>
                <c:pt idx="5">
                  <c:v>92.6</c:v>
                </c:pt>
                <c:pt idx="6">
                  <c:v>99.9</c:v>
                </c:pt>
                <c:pt idx="7">
                  <c:v>67.95</c:v>
                </c:pt>
                <c:pt idx="8">
                  <c:v>95</c:v>
                </c:pt>
                <c:pt idx="9">
                  <c:v>203.55</c:v>
                </c:pt>
                <c:pt idx="10">
                  <c:v>76.650000000000006</c:v>
                </c:pt>
                <c:pt idx="11">
                  <c:v>56.4</c:v>
                </c:pt>
                <c:pt idx="12">
                  <c:v>103.8</c:v>
                </c:pt>
                <c:pt idx="13">
                  <c:v>76</c:v>
                </c:pt>
                <c:pt idx="14">
                  <c:v>127.65</c:v>
                </c:pt>
                <c:pt idx="15">
                  <c:v>126.6</c:v>
                </c:pt>
                <c:pt idx="16">
                  <c:v>45</c:v>
                </c:pt>
                <c:pt idx="17">
                  <c:v>70.3</c:v>
                </c:pt>
                <c:pt idx="18">
                  <c:v>100</c:v>
                </c:pt>
                <c:pt idx="19">
                  <c:v>72.75</c:v>
                </c:pt>
                <c:pt idx="20">
                  <c:v>47.9</c:v>
                </c:pt>
                <c:pt idx="21">
                  <c:v>90.5</c:v>
                </c:pt>
                <c:pt idx="22">
                  <c:v>53.75</c:v>
                </c:pt>
                <c:pt idx="23">
                  <c:v>99</c:v>
                </c:pt>
                <c:pt idx="24">
                  <c:v>37.549999999999997</c:v>
                </c:pt>
                <c:pt idx="25">
                  <c:v>47.55</c:v>
                </c:pt>
                <c:pt idx="26">
                  <c:v>48</c:v>
                </c:pt>
                <c:pt idx="27">
                  <c:v>60.45</c:v>
                </c:pt>
                <c:pt idx="28">
                  <c:v>106.1</c:v>
                </c:pt>
                <c:pt idx="29">
                  <c:v>49.85</c:v>
                </c:pt>
                <c:pt idx="30">
                  <c:v>127.95</c:v>
                </c:pt>
                <c:pt idx="31">
                  <c:v>40.4</c:v>
                </c:pt>
                <c:pt idx="32">
                  <c:v>30</c:v>
                </c:pt>
                <c:pt idx="33">
                  <c:v>56.75</c:v>
                </c:pt>
                <c:pt idx="34">
                  <c:v>56.75</c:v>
                </c:pt>
                <c:pt idx="35">
                  <c:v>51.55</c:v>
                </c:pt>
                <c:pt idx="36">
                  <c:v>52.8</c:v>
                </c:pt>
                <c:pt idx="37">
                  <c:v>54.15</c:v>
                </c:pt>
                <c:pt idx="38">
                  <c:v>57.95</c:v>
                </c:pt>
                <c:pt idx="39">
                  <c:v>74.75</c:v>
                </c:pt>
                <c:pt idx="40">
                  <c:v>53.8</c:v>
                </c:pt>
                <c:pt idx="41">
                  <c:v>87</c:v>
                </c:pt>
                <c:pt idx="42">
                  <c:v>50.1</c:v>
                </c:pt>
                <c:pt idx="43">
                  <c:v>32.950000000000003</c:v>
                </c:pt>
                <c:pt idx="44">
                  <c:v>35.299999999999997</c:v>
                </c:pt>
                <c:pt idx="45">
                  <c:v>107.3</c:v>
                </c:pt>
                <c:pt idx="46">
                  <c:v>62.05</c:v>
                </c:pt>
                <c:pt idx="47">
                  <c:v>63.5</c:v>
                </c:pt>
                <c:pt idx="48">
                  <c:v>110.9</c:v>
                </c:pt>
                <c:pt idx="49">
                  <c:v>74.900000000000006</c:v>
                </c:pt>
                <c:pt idx="50">
                  <c:v>49.9</c:v>
                </c:pt>
                <c:pt idx="51">
                  <c:v>73.95</c:v>
                </c:pt>
                <c:pt idx="52">
                  <c:v>151.25</c:v>
                </c:pt>
                <c:pt idx="53">
                  <c:v>57.7</c:v>
                </c:pt>
                <c:pt idx="54">
                  <c:v>82.9</c:v>
                </c:pt>
                <c:pt idx="55">
                  <c:v>33.35</c:v>
                </c:pt>
                <c:pt idx="56">
                  <c:v>56.6</c:v>
                </c:pt>
                <c:pt idx="57">
                  <c:v>56.3</c:v>
                </c:pt>
                <c:pt idx="58">
                  <c:v>46.7</c:v>
                </c:pt>
                <c:pt idx="59">
                  <c:v>82.4</c:v>
                </c:pt>
                <c:pt idx="60">
                  <c:v>30.1</c:v>
                </c:pt>
                <c:pt idx="61">
                  <c:v>41</c:v>
                </c:pt>
                <c:pt idx="62">
                  <c:v>47.7</c:v>
                </c:pt>
                <c:pt idx="63">
                  <c:v>51.55</c:v>
                </c:pt>
                <c:pt idx="64">
                  <c:v>50</c:v>
                </c:pt>
                <c:pt idx="65">
                  <c:v>118.65</c:v>
                </c:pt>
                <c:pt idx="66">
                  <c:v>36.4</c:v>
                </c:pt>
                <c:pt idx="67">
                  <c:v>29.05</c:v>
                </c:pt>
                <c:pt idx="68">
                  <c:v>61.3</c:v>
                </c:pt>
                <c:pt idx="69">
                  <c:v>69.05</c:v>
                </c:pt>
                <c:pt idx="70">
                  <c:v>61.1</c:v>
                </c:pt>
                <c:pt idx="71">
                  <c:v>41.7</c:v>
                </c:pt>
                <c:pt idx="72">
                  <c:v>43.05</c:v>
                </c:pt>
                <c:pt idx="73">
                  <c:v>22.2</c:v>
                </c:pt>
                <c:pt idx="74">
                  <c:v>59.35</c:v>
                </c:pt>
                <c:pt idx="75">
                  <c:v>27.85</c:v>
                </c:pt>
                <c:pt idx="76">
                  <c:v>91.85</c:v>
                </c:pt>
                <c:pt idx="77">
                  <c:v>34.6</c:v>
                </c:pt>
                <c:pt idx="78">
                  <c:v>60.3</c:v>
                </c:pt>
                <c:pt idx="79">
                  <c:v>33.25</c:v>
                </c:pt>
                <c:pt idx="80">
                  <c:v>39.200000000000003</c:v>
                </c:pt>
                <c:pt idx="81">
                  <c:v>59.55</c:v>
                </c:pt>
                <c:pt idx="82">
                  <c:v>30.5</c:v>
                </c:pt>
                <c:pt idx="83">
                  <c:v>40.700000000000003</c:v>
                </c:pt>
                <c:pt idx="84">
                  <c:v>40.700000000000003</c:v>
                </c:pt>
                <c:pt idx="85">
                  <c:v>39.6</c:v>
                </c:pt>
                <c:pt idx="86">
                  <c:v>77.400000000000006</c:v>
                </c:pt>
                <c:pt idx="87">
                  <c:v>60.3</c:v>
                </c:pt>
                <c:pt idx="88">
                  <c:v>130.44999999999999</c:v>
                </c:pt>
                <c:pt idx="89">
                  <c:v>100.3</c:v>
                </c:pt>
                <c:pt idx="90">
                  <c:v>75.75</c:v>
                </c:pt>
                <c:pt idx="91">
                  <c:v>60.05</c:v>
                </c:pt>
                <c:pt idx="92">
                  <c:v>54.9</c:v>
                </c:pt>
                <c:pt idx="93">
                  <c:v>63.2</c:v>
                </c:pt>
                <c:pt idx="94">
                  <c:v>70.5</c:v>
                </c:pt>
                <c:pt idx="95">
                  <c:v>102.45</c:v>
                </c:pt>
                <c:pt idx="96">
                  <c:v>68</c:v>
                </c:pt>
                <c:pt idx="97">
                  <c:v>84.95</c:v>
                </c:pt>
                <c:pt idx="98">
                  <c:v>41.4</c:v>
                </c:pt>
                <c:pt idx="99">
                  <c:v>52.25</c:v>
                </c:pt>
                <c:pt idx="100">
                  <c:v>35.950000000000003</c:v>
                </c:pt>
                <c:pt idx="101">
                  <c:v>44.35</c:v>
                </c:pt>
              </c:numCache>
            </c:numRef>
          </c:xVal>
          <c:yVal>
            <c:numRef>
              <c:f>Аркуш5!$L$3:$L$104</c:f>
              <c:numCache>
                <c:formatCode>General</c:formatCode>
                <c:ptCount val="102"/>
                <c:pt idx="0">
                  <c:v>0.27</c:v>
                </c:pt>
                <c:pt idx="1">
                  <c:v>0.18</c:v>
                </c:pt>
                <c:pt idx="2">
                  <c:v>0.12</c:v>
                </c:pt>
                <c:pt idx="3">
                  <c:v>0.22</c:v>
                </c:pt>
                <c:pt idx="4">
                  <c:v>2.3E-2</c:v>
                </c:pt>
                <c:pt idx="5">
                  <c:v>8.6999999999999994E-2</c:v>
                </c:pt>
                <c:pt idx="6">
                  <c:v>5.5E-2</c:v>
                </c:pt>
                <c:pt idx="7">
                  <c:v>4.4999999999999998E-2</c:v>
                </c:pt>
                <c:pt idx="8">
                  <c:v>7.0000000000000007E-2</c:v>
                </c:pt>
                <c:pt idx="9">
                  <c:v>9.0999999999999998E-2</c:v>
                </c:pt>
                <c:pt idx="10">
                  <c:v>5.7799999999999997E-2</c:v>
                </c:pt>
                <c:pt idx="11">
                  <c:v>3.15E-2</c:v>
                </c:pt>
                <c:pt idx="12">
                  <c:v>5.8000000000000003E-2</c:v>
                </c:pt>
                <c:pt idx="13">
                  <c:v>5.0999999999999997E-2</c:v>
                </c:pt>
                <c:pt idx="14">
                  <c:v>0.08</c:v>
                </c:pt>
                <c:pt idx="15">
                  <c:v>0.06</c:v>
                </c:pt>
                <c:pt idx="16">
                  <c:v>2.52E-2</c:v>
                </c:pt>
                <c:pt idx="17">
                  <c:v>3.9300000000000002E-2</c:v>
                </c:pt>
                <c:pt idx="18">
                  <c:v>6.2899999999999998E-2</c:v>
                </c:pt>
                <c:pt idx="19">
                  <c:v>5.3999999999999999E-2</c:v>
                </c:pt>
                <c:pt idx="20">
                  <c:v>2.5000000000000001E-2</c:v>
                </c:pt>
                <c:pt idx="21">
                  <c:v>7.9000000000000001E-2</c:v>
                </c:pt>
                <c:pt idx="22">
                  <c:v>0.03</c:v>
                </c:pt>
                <c:pt idx="23">
                  <c:v>0.08</c:v>
                </c:pt>
                <c:pt idx="24">
                  <c:v>2.1000000000000001E-2</c:v>
                </c:pt>
                <c:pt idx="25">
                  <c:v>2.6599999999999999E-2</c:v>
                </c:pt>
                <c:pt idx="26">
                  <c:v>2.6800000000000001E-2</c:v>
                </c:pt>
                <c:pt idx="27">
                  <c:v>3.3799999999999997E-2</c:v>
                </c:pt>
                <c:pt idx="28">
                  <c:v>5.9299999999999999E-2</c:v>
                </c:pt>
                <c:pt idx="29">
                  <c:v>2.8000000000000001E-2</c:v>
                </c:pt>
                <c:pt idx="30">
                  <c:v>6.7900000000000002E-2</c:v>
                </c:pt>
                <c:pt idx="31">
                  <c:v>2.2599999999999999E-2</c:v>
                </c:pt>
                <c:pt idx="32">
                  <c:v>0.02</c:v>
                </c:pt>
                <c:pt idx="33">
                  <c:v>3.1300000000000001E-2</c:v>
                </c:pt>
                <c:pt idx="34">
                  <c:v>3.1300000000000001E-2</c:v>
                </c:pt>
                <c:pt idx="35">
                  <c:v>2.8799999999999999E-2</c:v>
                </c:pt>
                <c:pt idx="36">
                  <c:v>2.9499999999999998E-2</c:v>
                </c:pt>
                <c:pt idx="37">
                  <c:v>3.0300000000000001E-2</c:v>
                </c:pt>
                <c:pt idx="38">
                  <c:v>3.2399999999999998E-2</c:v>
                </c:pt>
                <c:pt idx="39">
                  <c:v>4.1799999999999997E-2</c:v>
                </c:pt>
                <c:pt idx="40">
                  <c:v>3.0099999999999998E-2</c:v>
                </c:pt>
                <c:pt idx="41">
                  <c:v>4.8599999999999997E-2</c:v>
                </c:pt>
                <c:pt idx="42">
                  <c:v>2.8000000000000001E-2</c:v>
                </c:pt>
                <c:pt idx="43">
                  <c:v>3.0099999999999998E-2</c:v>
                </c:pt>
                <c:pt idx="44">
                  <c:v>1.9699999999999999E-2</c:v>
                </c:pt>
                <c:pt idx="45">
                  <c:v>1.7000000000000001E-2</c:v>
                </c:pt>
                <c:pt idx="46">
                  <c:v>3.4700000000000002E-2</c:v>
                </c:pt>
                <c:pt idx="47">
                  <c:v>3.5499999999999997E-2</c:v>
                </c:pt>
                <c:pt idx="48">
                  <c:v>6.2E-2</c:v>
                </c:pt>
                <c:pt idx="50">
                  <c:v>2.7900000000000001E-2</c:v>
                </c:pt>
                <c:pt idx="51">
                  <c:v>4.1300000000000003E-2</c:v>
                </c:pt>
                <c:pt idx="52">
                  <c:v>0.11</c:v>
                </c:pt>
                <c:pt idx="53">
                  <c:v>3.2300000000000002E-2</c:v>
                </c:pt>
                <c:pt idx="54">
                  <c:v>4.6300000000000001E-2</c:v>
                </c:pt>
                <c:pt idx="55">
                  <c:v>1.8599999999999998E-2</c:v>
                </c:pt>
                <c:pt idx="56">
                  <c:v>3.1600000000000003E-2</c:v>
                </c:pt>
                <c:pt idx="57">
                  <c:v>3.1600000000000003E-2</c:v>
                </c:pt>
                <c:pt idx="58">
                  <c:v>2.6100000000000002E-2</c:v>
                </c:pt>
                <c:pt idx="59">
                  <c:v>4.6100000000000002E-2</c:v>
                </c:pt>
                <c:pt idx="60">
                  <c:v>1.6799999999999999E-2</c:v>
                </c:pt>
                <c:pt idx="61">
                  <c:v>1.26E-2</c:v>
                </c:pt>
                <c:pt idx="62">
                  <c:v>2.6700000000000002E-2</c:v>
                </c:pt>
                <c:pt idx="63">
                  <c:v>2.8799999999999999E-2</c:v>
                </c:pt>
                <c:pt idx="64">
                  <c:v>3.5000000000000003E-2</c:v>
                </c:pt>
                <c:pt idx="65">
                  <c:v>6.6299999999999998E-2</c:v>
                </c:pt>
                <c:pt idx="66">
                  <c:v>2.0299999999999999E-2</c:v>
                </c:pt>
                <c:pt idx="67">
                  <c:v>1.6199999999999999E-2</c:v>
                </c:pt>
                <c:pt idx="68">
                  <c:v>3.4299999999999997E-2</c:v>
                </c:pt>
                <c:pt idx="69">
                  <c:v>3.4299999999999997E-2</c:v>
                </c:pt>
                <c:pt idx="70">
                  <c:v>3.4299999999999997E-2</c:v>
                </c:pt>
                <c:pt idx="71">
                  <c:v>2.3300000000000001E-2</c:v>
                </c:pt>
                <c:pt idx="72">
                  <c:v>2.41E-2</c:v>
                </c:pt>
                <c:pt idx="73">
                  <c:v>1.24E-2</c:v>
                </c:pt>
                <c:pt idx="74">
                  <c:v>3.32E-2</c:v>
                </c:pt>
                <c:pt idx="75">
                  <c:v>1.5599999999999999E-2</c:v>
                </c:pt>
                <c:pt idx="76">
                  <c:v>5.1299999999999998E-2</c:v>
                </c:pt>
                <c:pt idx="77">
                  <c:v>1.9300000000000001E-2</c:v>
                </c:pt>
                <c:pt idx="78">
                  <c:v>3.3700000000000001E-2</c:v>
                </c:pt>
                <c:pt idx="79">
                  <c:v>1.8599999999999998E-2</c:v>
                </c:pt>
                <c:pt idx="80">
                  <c:v>2.1899999999999999E-2</c:v>
                </c:pt>
                <c:pt idx="81">
                  <c:v>3.3300000000000003E-2</c:v>
                </c:pt>
                <c:pt idx="82">
                  <c:v>1.7000000000000001E-2</c:v>
                </c:pt>
                <c:pt idx="83">
                  <c:v>2.2800000000000001E-2</c:v>
                </c:pt>
                <c:pt idx="84">
                  <c:v>2.2800000000000001E-2</c:v>
                </c:pt>
                <c:pt idx="85">
                  <c:v>2.2100000000000002E-2</c:v>
                </c:pt>
                <c:pt idx="86">
                  <c:v>2.2800000000000001E-2</c:v>
                </c:pt>
                <c:pt idx="87">
                  <c:v>3.3700000000000001E-2</c:v>
                </c:pt>
                <c:pt idx="88">
                  <c:v>7.2900000000000006E-2</c:v>
                </c:pt>
                <c:pt idx="89">
                  <c:v>5.6099999999999997E-2</c:v>
                </c:pt>
                <c:pt idx="90">
                  <c:v>4.2299999999999997E-2</c:v>
                </c:pt>
                <c:pt idx="92">
                  <c:v>3.0700000000000002E-2</c:v>
                </c:pt>
                <c:pt idx="93">
                  <c:v>3.5299999999999998E-2</c:v>
                </c:pt>
                <c:pt idx="94">
                  <c:v>3.9399999999999998E-2</c:v>
                </c:pt>
                <c:pt idx="95">
                  <c:v>5.7299999999999997E-2</c:v>
                </c:pt>
                <c:pt idx="96">
                  <c:v>3.7999999999999999E-2</c:v>
                </c:pt>
                <c:pt idx="97">
                  <c:v>4.7500000000000001E-2</c:v>
                </c:pt>
                <c:pt idx="98">
                  <c:v>2.3099999999999999E-2</c:v>
                </c:pt>
                <c:pt idx="99">
                  <c:v>2.92E-2</c:v>
                </c:pt>
                <c:pt idx="100">
                  <c:v>2.01E-2</c:v>
                </c:pt>
                <c:pt idx="101">
                  <c:v>3.3000000000000002E-2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6B-4BC6-8808-CEA45F435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702384"/>
        <c:axId val="284705712"/>
      </c:scatterChart>
      <c:valAx>
        <c:axId val="284702384"/>
        <c:scaling>
          <c:logBase val="10"/>
          <c:orientation val="minMax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астеро</a:t>
                </a:r>
                <a:r>
                  <a:rPr lang="uk-UA" dirty="0" smtClean="0"/>
                  <a:t>їда</a:t>
                </a:r>
                <a:r>
                  <a:rPr lang="en-US" dirty="0" smtClean="0"/>
                  <a:t>,</a:t>
                </a:r>
                <a:r>
                  <a:rPr lang="ru-RU" dirty="0"/>
                  <a:t>км</a:t>
                </a:r>
                <a:endParaRPr lang="uk-U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84705712"/>
        <c:crosses val="autoZero"/>
        <c:crossBetween val="midCat"/>
      </c:valAx>
      <c:valAx>
        <c:axId val="28470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 smtClean="0"/>
                  <a:t>Прискорення</a:t>
                </a:r>
                <a:r>
                  <a:rPr lang="uk-UA" baseline="0" dirty="0" smtClean="0"/>
                  <a:t> </a:t>
                </a:r>
                <a:r>
                  <a:rPr lang="en-US" dirty="0" smtClean="0"/>
                  <a:t>g,</a:t>
                </a:r>
                <a:r>
                  <a:rPr lang="ru-RU" dirty="0"/>
                  <a:t>м</a:t>
                </a:r>
                <a:r>
                  <a:rPr lang="en-US" dirty="0"/>
                  <a:t>/c2</a:t>
                </a:r>
                <a:endParaRPr lang="uk-U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84702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Графік</a:t>
            </a:r>
            <a:r>
              <a:rPr lang="uk-UA" baseline="0"/>
              <a:t> залежності прискорення вільного падіння від маси для астероїдів</a:t>
            </a:r>
            <a:endParaRPr lang="uk-UA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0.41906517935258092"/>
                  <c:y val="0.1312456255468066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Аркуш5!$M$3:$M$104</c:f>
              <c:numCache>
                <c:formatCode>General</c:formatCode>
                <c:ptCount val="102"/>
                <c:pt idx="0">
                  <c:v>9E+20</c:v>
                </c:pt>
                <c:pt idx="1">
                  <c:v>2.11E+20</c:v>
                </c:pt>
                <c:pt idx="2">
                  <c:v>2.67E+19</c:v>
                </c:pt>
                <c:pt idx="3">
                  <c:v>2.59E+20</c:v>
                </c:pt>
                <c:pt idx="4">
                  <c:v>2.9E+18</c:v>
                </c:pt>
                <c:pt idx="5">
                  <c:v>1.28E+19</c:v>
                </c:pt>
                <c:pt idx="6">
                  <c:v>1.36E+19</c:v>
                </c:pt>
                <c:pt idx="7">
                  <c:v>5E+18</c:v>
                </c:pt>
                <c:pt idx="8">
                  <c:v>1.1299999999999998E+19</c:v>
                </c:pt>
                <c:pt idx="9">
                  <c:v>8.85E+19</c:v>
                </c:pt>
                <c:pt idx="10">
                  <c:v>6.15E+18</c:v>
                </c:pt>
                <c:pt idx="11">
                  <c:v>1.1499999999999999E+18</c:v>
                </c:pt>
                <c:pt idx="12">
                  <c:v>1.6299999999999998E+19</c:v>
                </c:pt>
                <c:pt idx="13">
                  <c:v>8.199999999999999E+18</c:v>
                </c:pt>
                <c:pt idx="14">
                  <c:v>3.2E+19</c:v>
                </c:pt>
                <c:pt idx="15">
                  <c:v>2.19E+19</c:v>
                </c:pt>
                <c:pt idx="16">
                  <c:v>1.2E+18</c:v>
                </c:pt>
                <c:pt idx="17">
                  <c:v>3E+18</c:v>
                </c:pt>
                <c:pt idx="18">
                  <c:v>1.27E+19</c:v>
                </c:pt>
                <c:pt idx="19">
                  <c:v>5E+18</c:v>
                </c:pt>
                <c:pt idx="20">
                  <c:v>2.57E+18</c:v>
                </c:pt>
                <c:pt idx="21">
                  <c:v>8E+18</c:v>
                </c:pt>
                <c:pt idx="22">
                  <c:v>1.3E+18</c:v>
                </c:pt>
                <c:pt idx="23">
                  <c:v>1.2E+18</c:v>
                </c:pt>
                <c:pt idx="24">
                  <c:v>4.4000000000000006E+17</c:v>
                </c:pt>
                <c:pt idx="25">
                  <c:v>9E+17</c:v>
                </c:pt>
                <c:pt idx="26">
                  <c:v>9.3000000000000013E+17</c:v>
                </c:pt>
                <c:pt idx="27">
                  <c:v>1.9E+18</c:v>
                </c:pt>
                <c:pt idx="28">
                  <c:v>1.18E+19</c:v>
                </c:pt>
                <c:pt idx="29">
                  <c:v>1.5E+18</c:v>
                </c:pt>
                <c:pt idx="30">
                  <c:v>1.6E+19</c:v>
                </c:pt>
                <c:pt idx="31">
                  <c:v>5.5E+17</c:v>
                </c:pt>
                <c:pt idx="32">
                  <c:v>8E+17</c:v>
                </c:pt>
                <c:pt idx="33">
                  <c:v>1.5E+18</c:v>
                </c:pt>
                <c:pt idx="34">
                  <c:v>1.5E+18</c:v>
                </c:pt>
                <c:pt idx="35">
                  <c:v>1.1000000000000001E+18</c:v>
                </c:pt>
                <c:pt idx="36">
                  <c:v>1.3E+18</c:v>
                </c:pt>
                <c:pt idx="37">
                  <c:v>1.2E+18</c:v>
                </c:pt>
                <c:pt idx="38">
                  <c:v>1.6E+18</c:v>
                </c:pt>
                <c:pt idx="39">
                  <c:v>1.3E+18</c:v>
                </c:pt>
                <c:pt idx="40">
                  <c:v>3.5E+18</c:v>
                </c:pt>
                <c:pt idx="41">
                  <c:v>5.5E+18</c:v>
                </c:pt>
                <c:pt idx="42">
                  <c:v>1.1000000000000001E+18</c:v>
                </c:pt>
                <c:pt idx="43">
                  <c:v>4E+17</c:v>
                </c:pt>
                <c:pt idx="44">
                  <c:v>3.7E+17</c:v>
                </c:pt>
                <c:pt idx="45">
                  <c:v>5.7E+18</c:v>
                </c:pt>
                <c:pt idx="46">
                  <c:v>3.5E+18</c:v>
                </c:pt>
                <c:pt idx="47">
                  <c:v>2.1E+18</c:v>
                </c:pt>
                <c:pt idx="48">
                  <c:v>1.7E+19</c:v>
                </c:pt>
                <c:pt idx="49">
                  <c:v>2.69E+18</c:v>
                </c:pt>
                <c:pt idx="50">
                  <c:v>1.04E+18</c:v>
                </c:pt>
                <c:pt idx="51">
                  <c:v>3.4E+18</c:v>
                </c:pt>
                <c:pt idx="52">
                  <c:v>1.65E+19</c:v>
                </c:pt>
                <c:pt idx="53">
                  <c:v>1.6E+18</c:v>
                </c:pt>
                <c:pt idx="54">
                  <c:v>5E+18</c:v>
                </c:pt>
                <c:pt idx="55">
                  <c:v>3.1E+17</c:v>
                </c:pt>
                <c:pt idx="56">
                  <c:v>1.5E+18</c:v>
                </c:pt>
                <c:pt idx="57">
                  <c:v>1.5E+18</c:v>
                </c:pt>
                <c:pt idx="58">
                  <c:v>8.5E+18</c:v>
                </c:pt>
                <c:pt idx="59">
                  <c:v>4.7E+18</c:v>
                </c:pt>
                <c:pt idx="60">
                  <c:v>3.2E+17</c:v>
                </c:pt>
                <c:pt idx="61">
                  <c:v>2.2999999999999997E+17</c:v>
                </c:pt>
                <c:pt idx="62">
                  <c:v>9.1E+17</c:v>
                </c:pt>
                <c:pt idx="63">
                  <c:v>1.1000000000000001E+18</c:v>
                </c:pt>
                <c:pt idx="64">
                  <c:v>1.1000000000000001E+18</c:v>
                </c:pt>
                <c:pt idx="65">
                  <c:v>1.78E+19</c:v>
                </c:pt>
                <c:pt idx="66">
                  <c:v>4E+17</c:v>
                </c:pt>
                <c:pt idx="67">
                  <c:v>2.1E+17</c:v>
                </c:pt>
                <c:pt idx="68">
                  <c:v>1.9E+18</c:v>
                </c:pt>
                <c:pt idx="69">
                  <c:v>1.9E+18</c:v>
                </c:pt>
                <c:pt idx="70">
                  <c:v>1.9E+18</c:v>
                </c:pt>
                <c:pt idx="71">
                  <c:v>6.1E+17</c:v>
                </c:pt>
                <c:pt idx="72">
                  <c:v>6.7E+17</c:v>
                </c:pt>
                <c:pt idx="73">
                  <c:v>9.2E+16</c:v>
                </c:pt>
                <c:pt idx="74">
                  <c:v>1.8E+18</c:v>
                </c:pt>
                <c:pt idx="75">
                  <c:v>1.8E+17</c:v>
                </c:pt>
                <c:pt idx="76">
                  <c:v>6.5E+18</c:v>
                </c:pt>
                <c:pt idx="77">
                  <c:v>6.5E+18</c:v>
                </c:pt>
                <c:pt idx="78">
                  <c:v>1.8E+18</c:v>
                </c:pt>
                <c:pt idx="79">
                  <c:v>3.1E+17</c:v>
                </c:pt>
                <c:pt idx="80">
                  <c:v>5E+17</c:v>
                </c:pt>
                <c:pt idx="81">
                  <c:v>1.8E+18</c:v>
                </c:pt>
                <c:pt idx="82">
                  <c:v>2.4E+17</c:v>
                </c:pt>
                <c:pt idx="83">
                  <c:v>5.5999999999999994E+17</c:v>
                </c:pt>
                <c:pt idx="84">
                  <c:v>5.5999999999999994E+17</c:v>
                </c:pt>
                <c:pt idx="85">
                  <c:v>5.2E+17</c:v>
                </c:pt>
                <c:pt idx="86">
                  <c:v>3.4E+18</c:v>
                </c:pt>
                <c:pt idx="87">
                  <c:v>1.8E+18</c:v>
                </c:pt>
                <c:pt idx="88">
                  <c:v>1.48E+19</c:v>
                </c:pt>
                <c:pt idx="89">
                  <c:v>1.48E+19</c:v>
                </c:pt>
                <c:pt idx="90">
                  <c:v>3.6E+18</c:v>
                </c:pt>
                <c:pt idx="91">
                  <c:v>8.28E+17</c:v>
                </c:pt>
                <c:pt idx="92">
                  <c:v>1.4E+18</c:v>
                </c:pt>
                <c:pt idx="93">
                  <c:v>2.1E+18</c:v>
                </c:pt>
                <c:pt idx="94">
                  <c:v>2.9E+18</c:v>
                </c:pt>
                <c:pt idx="95">
                  <c:v>9E+18</c:v>
                </c:pt>
                <c:pt idx="96">
                  <c:v>2.6E+18</c:v>
                </c:pt>
                <c:pt idx="97">
                  <c:v>2.6E+18</c:v>
                </c:pt>
                <c:pt idx="98">
                  <c:v>5.9E+17</c:v>
                </c:pt>
                <c:pt idx="99">
                  <c:v>1.2E+18</c:v>
                </c:pt>
                <c:pt idx="100">
                  <c:v>3.9E+17</c:v>
                </c:pt>
                <c:pt idx="101">
                  <c:v>1E+18</c:v>
                </c:pt>
              </c:numCache>
            </c:numRef>
          </c:xVal>
          <c:yVal>
            <c:numRef>
              <c:f>Аркуш5!$L$3:$L$104</c:f>
              <c:numCache>
                <c:formatCode>General</c:formatCode>
                <c:ptCount val="102"/>
                <c:pt idx="0">
                  <c:v>0.27</c:v>
                </c:pt>
                <c:pt idx="1">
                  <c:v>0.18</c:v>
                </c:pt>
                <c:pt idx="2">
                  <c:v>0.12</c:v>
                </c:pt>
                <c:pt idx="3">
                  <c:v>0.22</c:v>
                </c:pt>
                <c:pt idx="4">
                  <c:v>2.3E-2</c:v>
                </c:pt>
                <c:pt idx="5">
                  <c:v>8.6999999999999994E-2</c:v>
                </c:pt>
                <c:pt idx="6">
                  <c:v>5.5E-2</c:v>
                </c:pt>
                <c:pt idx="7">
                  <c:v>4.4999999999999998E-2</c:v>
                </c:pt>
                <c:pt idx="8">
                  <c:v>7.0000000000000007E-2</c:v>
                </c:pt>
                <c:pt idx="9">
                  <c:v>9.0999999999999998E-2</c:v>
                </c:pt>
                <c:pt idx="10">
                  <c:v>5.7799999999999997E-2</c:v>
                </c:pt>
                <c:pt idx="11">
                  <c:v>3.15E-2</c:v>
                </c:pt>
                <c:pt idx="12">
                  <c:v>5.8000000000000003E-2</c:v>
                </c:pt>
                <c:pt idx="13">
                  <c:v>5.0999999999999997E-2</c:v>
                </c:pt>
                <c:pt idx="14">
                  <c:v>0.08</c:v>
                </c:pt>
                <c:pt idx="15">
                  <c:v>0.06</c:v>
                </c:pt>
                <c:pt idx="16">
                  <c:v>2.52E-2</c:v>
                </c:pt>
                <c:pt idx="17">
                  <c:v>3.9300000000000002E-2</c:v>
                </c:pt>
                <c:pt idx="18">
                  <c:v>6.2899999999999998E-2</c:v>
                </c:pt>
                <c:pt idx="19">
                  <c:v>5.3999999999999999E-2</c:v>
                </c:pt>
                <c:pt idx="20">
                  <c:v>2.5000000000000001E-2</c:v>
                </c:pt>
                <c:pt idx="21">
                  <c:v>7.9000000000000001E-2</c:v>
                </c:pt>
                <c:pt idx="22">
                  <c:v>0.03</c:v>
                </c:pt>
                <c:pt idx="23">
                  <c:v>0.08</c:v>
                </c:pt>
                <c:pt idx="24">
                  <c:v>2.1000000000000001E-2</c:v>
                </c:pt>
                <c:pt idx="25">
                  <c:v>2.6599999999999999E-2</c:v>
                </c:pt>
                <c:pt idx="26">
                  <c:v>2.6800000000000001E-2</c:v>
                </c:pt>
                <c:pt idx="27">
                  <c:v>3.3799999999999997E-2</c:v>
                </c:pt>
                <c:pt idx="28">
                  <c:v>5.9299999999999999E-2</c:v>
                </c:pt>
                <c:pt idx="29">
                  <c:v>2.8000000000000001E-2</c:v>
                </c:pt>
                <c:pt idx="30">
                  <c:v>6.7900000000000002E-2</c:v>
                </c:pt>
                <c:pt idx="31">
                  <c:v>2.2599999999999999E-2</c:v>
                </c:pt>
                <c:pt idx="32">
                  <c:v>0.02</c:v>
                </c:pt>
                <c:pt idx="33">
                  <c:v>3.1300000000000001E-2</c:v>
                </c:pt>
                <c:pt idx="34">
                  <c:v>3.1300000000000001E-2</c:v>
                </c:pt>
                <c:pt idx="35">
                  <c:v>2.8799999999999999E-2</c:v>
                </c:pt>
                <c:pt idx="36">
                  <c:v>2.9499999999999998E-2</c:v>
                </c:pt>
                <c:pt idx="37">
                  <c:v>3.0300000000000001E-2</c:v>
                </c:pt>
                <c:pt idx="38">
                  <c:v>3.2399999999999998E-2</c:v>
                </c:pt>
                <c:pt idx="39">
                  <c:v>4.1799999999999997E-2</c:v>
                </c:pt>
                <c:pt idx="40">
                  <c:v>3.0099999999999998E-2</c:v>
                </c:pt>
                <c:pt idx="41">
                  <c:v>4.8599999999999997E-2</c:v>
                </c:pt>
                <c:pt idx="42">
                  <c:v>2.8000000000000001E-2</c:v>
                </c:pt>
                <c:pt idx="43">
                  <c:v>3.0099999999999998E-2</c:v>
                </c:pt>
                <c:pt idx="44">
                  <c:v>1.9699999999999999E-2</c:v>
                </c:pt>
                <c:pt idx="45">
                  <c:v>1.7000000000000001E-2</c:v>
                </c:pt>
                <c:pt idx="46">
                  <c:v>3.4700000000000002E-2</c:v>
                </c:pt>
                <c:pt idx="47">
                  <c:v>3.5499999999999997E-2</c:v>
                </c:pt>
                <c:pt idx="48">
                  <c:v>6.2E-2</c:v>
                </c:pt>
                <c:pt idx="50">
                  <c:v>2.7900000000000001E-2</c:v>
                </c:pt>
                <c:pt idx="51">
                  <c:v>4.1300000000000003E-2</c:v>
                </c:pt>
                <c:pt idx="52">
                  <c:v>0.11</c:v>
                </c:pt>
                <c:pt idx="53">
                  <c:v>3.2300000000000002E-2</c:v>
                </c:pt>
                <c:pt idx="54">
                  <c:v>4.6300000000000001E-2</c:v>
                </c:pt>
                <c:pt idx="55">
                  <c:v>1.8599999999999998E-2</c:v>
                </c:pt>
                <c:pt idx="56">
                  <c:v>3.1600000000000003E-2</c:v>
                </c:pt>
                <c:pt idx="57">
                  <c:v>3.1600000000000003E-2</c:v>
                </c:pt>
                <c:pt idx="58">
                  <c:v>2.6100000000000002E-2</c:v>
                </c:pt>
                <c:pt idx="59">
                  <c:v>4.6100000000000002E-2</c:v>
                </c:pt>
                <c:pt idx="60">
                  <c:v>1.6799999999999999E-2</c:v>
                </c:pt>
                <c:pt idx="61">
                  <c:v>1.26E-2</c:v>
                </c:pt>
                <c:pt idx="62">
                  <c:v>2.6700000000000002E-2</c:v>
                </c:pt>
                <c:pt idx="63">
                  <c:v>2.8799999999999999E-2</c:v>
                </c:pt>
                <c:pt idx="64">
                  <c:v>3.5000000000000003E-2</c:v>
                </c:pt>
                <c:pt idx="65">
                  <c:v>6.6299999999999998E-2</c:v>
                </c:pt>
                <c:pt idx="66">
                  <c:v>2.0299999999999999E-2</c:v>
                </c:pt>
                <c:pt idx="67">
                  <c:v>1.6199999999999999E-2</c:v>
                </c:pt>
                <c:pt idx="68">
                  <c:v>3.4299999999999997E-2</c:v>
                </c:pt>
                <c:pt idx="69">
                  <c:v>3.4299999999999997E-2</c:v>
                </c:pt>
                <c:pt idx="70">
                  <c:v>3.4299999999999997E-2</c:v>
                </c:pt>
                <c:pt idx="71">
                  <c:v>2.3300000000000001E-2</c:v>
                </c:pt>
                <c:pt idx="72">
                  <c:v>2.41E-2</c:v>
                </c:pt>
                <c:pt idx="73">
                  <c:v>1.24E-2</c:v>
                </c:pt>
                <c:pt idx="74">
                  <c:v>3.32E-2</c:v>
                </c:pt>
                <c:pt idx="75">
                  <c:v>1.5599999999999999E-2</c:v>
                </c:pt>
                <c:pt idx="76">
                  <c:v>5.1299999999999998E-2</c:v>
                </c:pt>
                <c:pt idx="77">
                  <c:v>1.9300000000000001E-2</c:v>
                </c:pt>
                <c:pt idx="78">
                  <c:v>3.3700000000000001E-2</c:v>
                </c:pt>
                <c:pt idx="79">
                  <c:v>1.8599999999999998E-2</c:v>
                </c:pt>
                <c:pt idx="80">
                  <c:v>2.1899999999999999E-2</c:v>
                </c:pt>
                <c:pt idx="81">
                  <c:v>3.3300000000000003E-2</c:v>
                </c:pt>
                <c:pt idx="82">
                  <c:v>1.7000000000000001E-2</c:v>
                </c:pt>
                <c:pt idx="83">
                  <c:v>2.2800000000000001E-2</c:v>
                </c:pt>
                <c:pt idx="84">
                  <c:v>2.2800000000000001E-2</c:v>
                </c:pt>
                <c:pt idx="85">
                  <c:v>2.2100000000000002E-2</c:v>
                </c:pt>
                <c:pt idx="86">
                  <c:v>2.2800000000000001E-2</c:v>
                </c:pt>
                <c:pt idx="87">
                  <c:v>3.3700000000000001E-2</c:v>
                </c:pt>
                <c:pt idx="88">
                  <c:v>7.2900000000000006E-2</c:v>
                </c:pt>
                <c:pt idx="89">
                  <c:v>5.6099999999999997E-2</c:v>
                </c:pt>
                <c:pt idx="90">
                  <c:v>4.2299999999999997E-2</c:v>
                </c:pt>
                <c:pt idx="92">
                  <c:v>3.0700000000000002E-2</c:v>
                </c:pt>
                <c:pt idx="93">
                  <c:v>3.5299999999999998E-2</c:v>
                </c:pt>
                <c:pt idx="94">
                  <c:v>3.9399999999999998E-2</c:v>
                </c:pt>
                <c:pt idx="95">
                  <c:v>5.7299999999999997E-2</c:v>
                </c:pt>
                <c:pt idx="96">
                  <c:v>3.7999999999999999E-2</c:v>
                </c:pt>
                <c:pt idx="97">
                  <c:v>4.7500000000000001E-2</c:v>
                </c:pt>
                <c:pt idx="98">
                  <c:v>2.3099999999999999E-2</c:v>
                </c:pt>
                <c:pt idx="99">
                  <c:v>2.92E-2</c:v>
                </c:pt>
                <c:pt idx="100">
                  <c:v>2.01E-2</c:v>
                </c:pt>
                <c:pt idx="101">
                  <c:v>3.3000000000000002E-2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9C-4110-B186-A1C680400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415583"/>
        <c:axId val="1797403935"/>
      </c:scatterChart>
      <c:valAx>
        <c:axId val="1797415583"/>
        <c:scaling>
          <c:logBase val="10"/>
          <c:orientation val="minMax"/>
          <c:min val="1E+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Маса</a:t>
                </a:r>
                <a:r>
                  <a:rPr lang="en-US" baseline="0"/>
                  <a:t> M, </a:t>
                </a:r>
                <a:r>
                  <a:rPr lang="uk-UA" baseline="0"/>
                  <a:t>кг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97403935"/>
        <c:crosses val="autoZero"/>
        <c:crossBetween val="midCat"/>
      </c:valAx>
      <c:valAx>
        <c:axId val="1797403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g,</a:t>
                </a:r>
                <a:r>
                  <a:rPr lang="uk-UA"/>
                  <a:t>м</a:t>
                </a:r>
                <a:r>
                  <a:rPr lang="en-US"/>
                  <a:t>/c2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974155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>
                <a:solidFill>
                  <a:schemeClr val="tx1"/>
                </a:solidFill>
              </a:rPr>
              <a:t>Графік залежності</a:t>
            </a:r>
            <a:r>
              <a:rPr lang="uk-UA" baseline="0">
                <a:solidFill>
                  <a:schemeClr val="tx1"/>
                </a:solidFill>
              </a:rPr>
              <a:t> радіусу від маси для астероїдів</a:t>
            </a:r>
            <a:endParaRPr lang="uk-UA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9.3136482939632545E-2"/>
          <c:y val="0.19486111111111112"/>
          <c:w val="0.88177696310605347"/>
          <c:h val="0.739211696535882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0.27237006467993791"/>
                  <c:y val="0.2285130295768002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Аркуш5!$M$3:$M$104</c:f>
              <c:numCache>
                <c:formatCode>General</c:formatCode>
                <c:ptCount val="102"/>
                <c:pt idx="0">
                  <c:v>9E+20</c:v>
                </c:pt>
                <c:pt idx="1">
                  <c:v>2.11E+20</c:v>
                </c:pt>
                <c:pt idx="2">
                  <c:v>2.67E+19</c:v>
                </c:pt>
                <c:pt idx="3">
                  <c:v>2.59E+20</c:v>
                </c:pt>
                <c:pt idx="4">
                  <c:v>2.9E+18</c:v>
                </c:pt>
                <c:pt idx="5">
                  <c:v>1.28E+19</c:v>
                </c:pt>
                <c:pt idx="6">
                  <c:v>1.36E+19</c:v>
                </c:pt>
                <c:pt idx="7">
                  <c:v>5E+18</c:v>
                </c:pt>
                <c:pt idx="8">
                  <c:v>1.1299999999999998E+19</c:v>
                </c:pt>
                <c:pt idx="9">
                  <c:v>8.85E+19</c:v>
                </c:pt>
                <c:pt idx="10">
                  <c:v>6.15E+18</c:v>
                </c:pt>
                <c:pt idx="11">
                  <c:v>1.1499999999999999E+18</c:v>
                </c:pt>
                <c:pt idx="12">
                  <c:v>1.6299999999999998E+19</c:v>
                </c:pt>
                <c:pt idx="13">
                  <c:v>8.199999999999999E+18</c:v>
                </c:pt>
                <c:pt idx="14">
                  <c:v>3.2E+19</c:v>
                </c:pt>
                <c:pt idx="15">
                  <c:v>2.19E+19</c:v>
                </c:pt>
                <c:pt idx="16">
                  <c:v>1.2E+18</c:v>
                </c:pt>
                <c:pt idx="17">
                  <c:v>3E+18</c:v>
                </c:pt>
                <c:pt idx="18">
                  <c:v>1.27E+19</c:v>
                </c:pt>
                <c:pt idx="19">
                  <c:v>5E+18</c:v>
                </c:pt>
                <c:pt idx="20">
                  <c:v>2.57E+18</c:v>
                </c:pt>
                <c:pt idx="21">
                  <c:v>8E+18</c:v>
                </c:pt>
                <c:pt idx="22">
                  <c:v>1.3E+18</c:v>
                </c:pt>
                <c:pt idx="23">
                  <c:v>1.2E+18</c:v>
                </c:pt>
                <c:pt idx="24">
                  <c:v>4.4000000000000006E+17</c:v>
                </c:pt>
                <c:pt idx="25">
                  <c:v>9E+17</c:v>
                </c:pt>
                <c:pt idx="26">
                  <c:v>9.3000000000000013E+17</c:v>
                </c:pt>
                <c:pt idx="27">
                  <c:v>1.9E+18</c:v>
                </c:pt>
                <c:pt idx="28">
                  <c:v>1.18E+19</c:v>
                </c:pt>
                <c:pt idx="29">
                  <c:v>1.5E+18</c:v>
                </c:pt>
                <c:pt idx="30">
                  <c:v>1.6E+19</c:v>
                </c:pt>
                <c:pt idx="31">
                  <c:v>5.5E+17</c:v>
                </c:pt>
                <c:pt idx="32">
                  <c:v>8E+17</c:v>
                </c:pt>
                <c:pt idx="33">
                  <c:v>1.5E+18</c:v>
                </c:pt>
                <c:pt idx="34">
                  <c:v>1.5E+18</c:v>
                </c:pt>
                <c:pt idx="35">
                  <c:v>1.1000000000000001E+18</c:v>
                </c:pt>
                <c:pt idx="36">
                  <c:v>1.3E+18</c:v>
                </c:pt>
                <c:pt idx="37">
                  <c:v>1.2E+18</c:v>
                </c:pt>
                <c:pt idx="38">
                  <c:v>1.6E+18</c:v>
                </c:pt>
                <c:pt idx="39">
                  <c:v>1.3E+18</c:v>
                </c:pt>
                <c:pt idx="40">
                  <c:v>3.5E+18</c:v>
                </c:pt>
                <c:pt idx="41">
                  <c:v>5.5E+18</c:v>
                </c:pt>
                <c:pt idx="42">
                  <c:v>1.1000000000000001E+18</c:v>
                </c:pt>
                <c:pt idx="43">
                  <c:v>4E+17</c:v>
                </c:pt>
                <c:pt idx="44">
                  <c:v>3.7E+17</c:v>
                </c:pt>
                <c:pt idx="45">
                  <c:v>5.7E+18</c:v>
                </c:pt>
                <c:pt idx="46">
                  <c:v>3.5E+18</c:v>
                </c:pt>
                <c:pt idx="47">
                  <c:v>2.1E+18</c:v>
                </c:pt>
                <c:pt idx="48">
                  <c:v>1.7E+19</c:v>
                </c:pt>
                <c:pt idx="49">
                  <c:v>2.69E+18</c:v>
                </c:pt>
                <c:pt idx="50">
                  <c:v>1.04E+18</c:v>
                </c:pt>
                <c:pt idx="51">
                  <c:v>3.4E+18</c:v>
                </c:pt>
                <c:pt idx="52">
                  <c:v>1.65E+19</c:v>
                </c:pt>
                <c:pt idx="53">
                  <c:v>1.6E+18</c:v>
                </c:pt>
                <c:pt idx="54">
                  <c:v>5E+18</c:v>
                </c:pt>
                <c:pt idx="55">
                  <c:v>3.1E+17</c:v>
                </c:pt>
                <c:pt idx="56">
                  <c:v>1.5E+18</c:v>
                </c:pt>
                <c:pt idx="57">
                  <c:v>1.5E+18</c:v>
                </c:pt>
                <c:pt idx="58">
                  <c:v>8.5E+18</c:v>
                </c:pt>
                <c:pt idx="59">
                  <c:v>4.7E+18</c:v>
                </c:pt>
                <c:pt idx="60">
                  <c:v>3.2E+17</c:v>
                </c:pt>
                <c:pt idx="61">
                  <c:v>2.2999999999999997E+17</c:v>
                </c:pt>
                <c:pt idx="62">
                  <c:v>9.1E+17</c:v>
                </c:pt>
                <c:pt idx="63">
                  <c:v>1.1000000000000001E+18</c:v>
                </c:pt>
                <c:pt idx="64">
                  <c:v>1.1000000000000001E+18</c:v>
                </c:pt>
                <c:pt idx="65">
                  <c:v>1.78E+19</c:v>
                </c:pt>
                <c:pt idx="66">
                  <c:v>4E+17</c:v>
                </c:pt>
                <c:pt idx="67">
                  <c:v>2.1E+17</c:v>
                </c:pt>
                <c:pt idx="68">
                  <c:v>1.9E+18</c:v>
                </c:pt>
                <c:pt idx="69">
                  <c:v>1.9E+18</c:v>
                </c:pt>
                <c:pt idx="70">
                  <c:v>1.9E+18</c:v>
                </c:pt>
                <c:pt idx="71">
                  <c:v>6.1E+17</c:v>
                </c:pt>
                <c:pt idx="72">
                  <c:v>6.7E+17</c:v>
                </c:pt>
                <c:pt idx="73">
                  <c:v>9.2E+16</c:v>
                </c:pt>
                <c:pt idx="74">
                  <c:v>1.8E+18</c:v>
                </c:pt>
                <c:pt idx="75">
                  <c:v>1.8E+17</c:v>
                </c:pt>
                <c:pt idx="76">
                  <c:v>6.5E+18</c:v>
                </c:pt>
                <c:pt idx="77">
                  <c:v>6.5E+18</c:v>
                </c:pt>
                <c:pt idx="78">
                  <c:v>1.8E+18</c:v>
                </c:pt>
                <c:pt idx="79">
                  <c:v>3.1E+17</c:v>
                </c:pt>
                <c:pt idx="80">
                  <c:v>5E+17</c:v>
                </c:pt>
                <c:pt idx="81">
                  <c:v>1.8E+18</c:v>
                </c:pt>
                <c:pt idx="82">
                  <c:v>2.4E+17</c:v>
                </c:pt>
                <c:pt idx="83">
                  <c:v>5.5999999999999994E+17</c:v>
                </c:pt>
                <c:pt idx="84">
                  <c:v>5.5999999999999994E+17</c:v>
                </c:pt>
                <c:pt idx="85">
                  <c:v>5.2E+17</c:v>
                </c:pt>
                <c:pt idx="86">
                  <c:v>3.4E+18</c:v>
                </c:pt>
                <c:pt idx="87">
                  <c:v>1.8E+18</c:v>
                </c:pt>
                <c:pt idx="88">
                  <c:v>1.48E+19</c:v>
                </c:pt>
                <c:pt idx="89">
                  <c:v>1.48E+19</c:v>
                </c:pt>
                <c:pt idx="90">
                  <c:v>3.6E+18</c:v>
                </c:pt>
                <c:pt idx="91">
                  <c:v>8.28E+17</c:v>
                </c:pt>
                <c:pt idx="92">
                  <c:v>1.4E+18</c:v>
                </c:pt>
                <c:pt idx="93">
                  <c:v>2.1E+18</c:v>
                </c:pt>
                <c:pt idx="94">
                  <c:v>2.9E+18</c:v>
                </c:pt>
                <c:pt idx="95">
                  <c:v>9E+18</c:v>
                </c:pt>
                <c:pt idx="96">
                  <c:v>2.6E+18</c:v>
                </c:pt>
                <c:pt idx="97">
                  <c:v>2.6E+18</c:v>
                </c:pt>
                <c:pt idx="98">
                  <c:v>5.9E+17</c:v>
                </c:pt>
                <c:pt idx="99">
                  <c:v>1.2E+18</c:v>
                </c:pt>
                <c:pt idx="100">
                  <c:v>3.9E+17</c:v>
                </c:pt>
                <c:pt idx="101">
                  <c:v>1E+18</c:v>
                </c:pt>
              </c:numCache>
            </c:numRef>
          </c:xVal>
          <c:yVal>
            <c:numRef>
              <c:f>Аркуш5!$K$3:$K$104</c:f>
              <c:numCache>
                <c:formatCode>General</c:formatCode>
                <c:ptCount val="102"/>
                <c:pt idx="0">
                  <c:v>476</c:v>
                </c:pt>
                <c:pt idx="1">
                  <c:v>256.5</c:v>
                </c:pt>
                <c:pt idx="2">
                  <c:v>123</c:v>
                </c:pt>
                <c:pt idx="3">
                  <c:v>265</c:v>
                </c:pt>
                <c:pt idx="4">
                  <c:v>59.55</c:v>
                </c:pt>
                <c:pt idx="5">
                  <c:v>92.6</c:v>
                </c:pt>
                <c:pt idx="6">
                  <c:v>99.9</c:v>
                </c:pt>
                <c:pt idx="7">
                  <c:v>67.95</c:v>
                </c:pt>
                <c:pt idx="8">
                  <c:v>95</c:v>
                </c:pt>
                <c:pt idx="9">
                  <c:v>203.55</c:v>
                </c:pt>
                <c:pt idx="10">
                  <c:v>76.650000000000006</c:v>
                </c:pt>
                <c:pt idx="11">
                  <c:v>56.4</c:v>
                </c:pt>
                <c:pt idx="12">
                  <c:v>103.8</c:v>
                </c:pt>
                <c:pt idx="13">
                  <c:v>76</c:v>
                </c:pt>
                <c:pt idx="14">
                  <c:v>127.65</c:v>
                </c:pt>
                <c:pt idx="15">
                  <c:v>126.6</c:v>
                </c:pt>
                <c:pt idx="16">
                  <c:v>45</c:v>
                </c:pt>
                <c:pt idx="17">
                  <c:v>70.3</c:v>
                </c:pt>
                <c:pt idx="18">
                  <c:v>100</c:v>
                </c:pt>
                <c:pt idx="19">
                  <c:v>72.75</c:v>
                </c:pt>
                <c:pt idx="20">
                  <c:v>47.9</c:v>
                </c:pt>
                <c:pt idx="21">
                  <c:v>90.5</c:v>
                </c:pt>
                <c:pt idx="22">
                  <c:v>53.75</c:v>
                </c:pt>
                <c:pt idx="23">
                  <c:v>99</c:v>
                </c:pt>
                <c:pt idx="24">
                  <c:v>37.549999999999997</c:v>
                </c:pt>
                <c:pt idx="25">
                  <c:v>47.55</c:v>
                </c:pt>
                <c:pt idx="26">
                  <c:v>48</c:v>
                </c:pt>
                <c:pt idx="27">
                  <c:v>60.45</c:v>
                </c:pt>
                <c:pt idx="28">
                  <c:v>106.1</c:v>
                </c:pt>
                <c:pt idx="29">
                  <c:v>49.85</c:v>
                </c:pt>
                <c:pt idx="30">
                  <c:v>127.95</c:v>
                </c:pt>
                <c:pt idx="31">
                  <c:v>40.4</c:v>
                </c:pt>
                <c:pt idx="32">
                  <c:v>30</c:v>
                </c:pt>
                <c:pt idx="33">
                  <c:v>56.75</c:v>
                </c:pt>
                <c:pt idx="34">
                  <c:v>56.75</c:v>
                </c:pt>
                <c:pt idx="35">
                  <c:v>51.55</c:v>
                </c:pt>
                <c:pt idx="36">
                  <c:v>52.8</c:v>
                </c:pt>
                <c:pt idx="37">
                  <c:v>54.15</c:v>
                </c:pt>
                <c:pt idx="38">
                  <c:v>57.95</c:v>
                </c:pt>
                <c:pt idx="39">
                  <c:v>74.75</c:v>
                </c:pt>
                <c:pt idx="40">
                  <c:v>53.8</c:v>
                </c:pt>
                <c:pt idx="41">
                  <c:v>87</c:v>
                </c:pt>
                <c:pt idx="42">
                  <c:v>50.1</c:v>
                </c:pt>
                <c:pt idx="43">
                  <c:v>32.950000000000003</c:v>
                </c:pt>
                <c:pt idx="44">
                  <c:v>35.299999999999997</c:v>
                </c:pt>
                <c:pt idx="45">
                  <c:v>107.3</c:v>
                </c:pt>
                <c:pt idx="46">
                  <c:v>62.05</c:v>
                </c:pt>
                <c:pt idx="47">
                  <c:v>63.5</c:v>
                </c:pt>
                <c:pt idx="48">
                  <c:v>110.9</c:v>
                </c:pt>
                <c:pt idx="49">
                  <c:v>74.900000000000006</c:v>
                </c:pt>
                <c:pt idx="50">
                  <c:v>49.9</c:v>
                </c:pt>
                <c:pt idx="51">
                  <c:v>73.95</c:v>
                </c:pt>
                <c:pt idx="52">
                  <c:v>151.25</c:v>
                </c:pt>
                <c:pt idx="53">
                  <c:v>57.7</c:v>
                </c:pt>
                <c:pt idx="54">
                  <c:v>82.9</c:v>
                </c:pt>
                <c:pt idx="55">
                  <c:v>33.35</c:v>
                </c:pt>
                <c:pt idx="56">
                  <c:v>56.6</c:v>
                </c:pt>
                <c:pt idx="57">
                  <c:v>56.3</c:v>
                </c:pt>
                <c:pt idx="58">
                  <c:v>46.7</c:v>
                </c:pt>
                <c:pt idx="59">
                  <c:v>82.4</c:v>
                </c:pt>
                <c:pt idx="60">
                  <c:v>30.1</c:v>
                </c:pt>
                <c:pt idx="61">
                  <c:v>41</c:v>
                </c:pt>
                <c:pt idx="62">
                  <c:v>47.7</c:v>
                </c:pt>
                <c:pt idx="63">
                  <c:v>51.55</c:v>
                </c:pt>
                <c:pt idx="64">
                  <c:v>50</c:v>
                </c:pt>
                <c:pt idx="65">
                  <c:v>118.65</c:v>
                </c:pt>
                <c:pt idx="66">
                  <c:v>36.4</c:v>
                </c:pt>
                <c:pt idx="67">
                  <c:v>29.05</c:v>
                </c:pt>
                <c:pt idx="68">
                  <c:v>61.3</c:v>
                </c:pt>
                <c:pt idx="69">
                  <c:v>69.05</c:v>
                </c:pt>
                <c:pt idx="70">
                  <c:v>61.1</c:v>
                </c:pt>
                <c:pt idx="71">
                  <c:v>41.7</c:v>
                </c:pt>
                <c:pt idx="72">
                  <c:v>43.05</c:v>
                </c:pt>
                <c:pt idx="73">
                  <c:v>22.2</c:v>
                </c:pt>
                <c:pt idx="74">
                  <c:v>59.35</c:v>
                </c:pt>
                <c:pt idx="75">
                  <c:v>27.85</c:v>
                </c:pt>
                <c:pt idx="76">
                  <c:v>91.85</c:v>
                </c:pt>
                <c:pt idx="77">
                  <c:v>34.6</c:v>
                </c:pt>
                <c:pt idx="78">
                  <c:v>60.3</c:v>
                </c:pt>
                <c:pt idx="79">
                  <c:v>33.25</c:v>
                </c:pt>
                <c:pt idx="80">
                  <c:v>39.200000000000003</c:v>
                </c:pt>
                <c:pt idx="81">
                  <c:v>59.55</c:v>
                </c:pt>
                <c:pt idx="82">
                  <c:v>30.5</c:v>
                </c:pt>
                <c:pt idx="83">
                  <c:v>40.700000000000003</c:v>
                </c:pt>
                <c:pt idx="84">
                  <c:v>40.700000000000003</c:v>
                </c:pt>
                <c:pt idx="85">
                  <c:v>39.6</c:v>
                </c:pt>
                <c:pt idx="86">
                  <c:v>77.400000000000006</c:v>
                </c:pt>
                <c:pt idx="87">
                  <c:v>60.3</c:v>
                </c:pt>
                <c:pt idx="88">
                  <c:v>130.44999999999999</c:v>
                </c:pt>
                <c:pt idx="89">
                  <c:v>100.3</c:v>
                </c:pt>
                <c:pt idx="90">
                  <c:v>75.75</c:v>
                </c:pt>
                <c:pt idx="91">
                  <c:v>60.05</c:v>
                </c:pt>
                <c:pt idx="92">
                  <c:v>54.9</c:v>
                </c:pt>
                <c:pt idx="93">
                  <c:v>63.2</c:v>
                </c:pt>
                <c:pt idx="94">
                  <c:v>70.5</c:v>
                </c:pt>
                <c:pt idx="95">
                  <c:v>102.45</c:v>
                </c:pt>
                <c:pt idx="96">
                  <c:v>68</c:v>
                </c:pt>
                <c:pt idx="97">
                  <c:v>84.95</c:v>
                </c:pt>
                <c:pt idx="98">
                  <c:v>41.4</c:v>
                </c:pt>
                <c:pt idx="99">
                  <c:v>52.25</c:v>
                </c:pt>
                <c:pt idx="100">
                  <c:v>35.950000000000003</c:v>
                </c:pt>
                <c:pt idx="101">
                  <c:v>44.35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AB-40BA-B66B-1902473F1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404351"/>
        <c:axId val="1797405183"/>
      </c:scatterChart>
      <c:valAx>
        <c:axId val="1797404351"/>
        <c:scaling>
          <c:logBase val="10"/>
          <c:orientation val="minMax"/>
          <c:min val="10000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M,</a:t>
                </a:r>
                <a:r>
                  <a:rPr lang="ru-RU" dirty="0"/>
                  <a:t>кг</a:t>
                </a:r>
                <a:endParaRPr lang="uk-UA" dirty="0"/>
              </a:p>
            </c:rich>
          </c:tx>
          <c:layout>
            <c:manualLayout>
              <c:xMode val="edge"/>
              <c:yMode val="edge"/>
              <c:x val="0.55587397397606464"/>
              <c:y val="0.9296062992125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97405183"/>
        <c:crosses val="autoZero"/>
        <c:crossBetween val="midCat"/>
      </c:valAx>
      <c:valAx>
        <c:axId val="1797405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R,</a:t>
                </a:r>
                <a:r>
                  <a:rPr lang="uk-UA"/>
                  <a:t>км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974043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>
                <a:solidFill>
                  <a:schemeClr val="tx1"/>
                </a:solidFill>
              </a:rPr>
              <a:t>Графік</a:t>
            </a:r>
            <a:r>
              <a:rPr lang="uk-UA" baseline="0">
                <a:solidFill>
                  <a:schemeClr val="tx1"/>
                </a:solidFill>
              </a:rPr>
              <a:t> залежності прискорення вільного падіння від густини для астероїдів</a:t>
            </a:r>
            <a:endParaRPr lang="uk-UA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Аркуш5!$P$3:$P$102</c:f>
              <c:numCache>
                <c:formatCode>General</c:formatCode>
                <c:ptCount val="100"/>
                <c:pt idx="0">
                  <c:v>1992.20048722089</c:v>
                </c:pt>
                <c:pt idx="1">
                  <c:v>2984.913413755266</c:v>
                </c:pt>
                <c:pt idx="2">
                  <c:v>3425.3686431273213</c:v>
                </c:pt>
                <c:pt idx="3">
                  <c:v>3322.5653601940576</c:v>
                </c:pt>
                <c:pt idx="4">
                  <c:v>3278.4162305760128</c:v>
                </c:pt>
                <c:pt idx="5">
                  <c:v>3848.4726127860981</c:v>
                </c:pt>
                <c:pt idx="6">
                  <c:v>3256.5206346733016</c:v>
                </c:pt>
                <c:pt idx="7">
                  <c:v>3804.6351141616274</c:v>
                </c:pt>
                <c:pt idx="8">
                  <c:v>3146.436839664821</c:v>
                </c:pt>
                <c:pt idx="9">
                  <c:v>2505.1938751965554</c:v>
                </c:pt>
                <c:pt idx="10">
                  <c:v>3260.2434337756595</c:v>
                </c:pt>
                <c:pt idx="11">
                  <c:v>1530.2835828940142</c:v>
                </c:pt>
                <c:pt idx="12">
                  <c:v>3479.4206334325077</c:v>
                </c:pt>
                <c:pt idx="13">
                  <c:v>4459.4825230315837</c:v>
                </c:pt>
                <c:pt idx="14">
                  <c:v>3672.81380037898</c:v>
                </c:pt>
                <c:pt idx="15">
                  <c:v>2576.6438205573809</c:v>
                </c:pt>
                <c:pt idx="16">
                  <c:v>3143.8013450250937</c:v>
                </c:pt>
                <c:pt idx="17">
                  <c:v>2061.4208785025235</c:v>
                </c:pt>
                <c:pt idx="18">
                  <c:v>3031.9016659006065</c:v>
                </c:pt>
                <c:pt idx="19">
                  <c:v>3100.1478191231517</c:v>
                </c:pt>
                <c:pt idx="20">
                  <c:v>5582.6188001434311</c:v>
                </c:pt>
                <c:pt idx="21">
                  <c:v>2576.6512461205225</c:v>
                </c:pt>
                <c:pt idx="22">
                  <c:v>1998.5698766517203</c:v>
                </c:pt>
                <c:pt idx="23">
                  <c:v>295.24806020145508</c:v>
                </c:pt>
                <c:pt idx="24">
                  <c:v>1983.966082024629</c:v>
                </c:pt>
                <c:pt idx="25">
                  <c:v>1998.49164201434</c:v>
                </c:pt>
                <c:pt idx="26">
                  <c:v>2007.5696760452297</c:v>
                </c:pt>
                <c:pt idx="27">
                  <c:v>2053.4119072295716</c:v>
                </c:pt>
                <c:pt idx="28">
                  <c:v>2358.5617240090928</c:v>
                </c:pt>
                <c:pt idx="29">
                  <c:v>2890.7275520281087</c:v>
                </c:pt>
                <c:pt idx="30">
                  <c:v>1823.5198813986146</c:v>
                </c:pt>
                <c:pt idx="31">
                  <c:v>1991.2692390805828</c:v>
                </c:pt>
                <c:pt idx="32">
                  <c:v>7073.5530263064602</c:v>
                </c:pt>
                <c:pt idx="33">
                  <c:v>1959.3185587580194</c:v>
                </c:pt>
                <c:pt idx="34">
                  <c:v>1959.3185587580194</c:v>
                </c:pt>
                <c:pt idx="35">
                  <c:v>1916.9821413399479</c:v>
                </c:pt>
                <c:pt idx="36">
                  <c:v>2108.3998439679103</c:v>
                </c:pt>
                <c:pt idx="37">
                  <c:v>1804.2522429472099</c:v>
                </c:pt>
                <c:pt idx="38">
                  <c:v>1962.7774167771611</c:v>
                </c:pt>
                <c:pt idx="39">
                  <c:v>743.05532701569598</c:v>
                </c:pt>
                <c:pt idx="40">
                  <c:v>5365.7768576613844</c:v>
                </c:pt>
                <c:pt idx="41">
                  <c:v>1993.9594512221458</c:v>
                </c:pt>
                <c:pt idx="42">
                  <c:v>2088.2904300412874</c:v>
                </c:pt>
                <c:pt idx="43">
                  <c:v>2669.3475651850813</c:v>
                </c:pt>
                <c:pt idx="44">
                  <c:v>2008.1169346100305</c:v>
                </c:pt>
                <c:pt idx="45">
                  <c:v>1101.5065410936381</c:v>
                </c:pt>
                <c:pt idx="46">
                  <c:v>3497.4706408809989</c:v>
                </c:pt>
                <c:pt idx="47">
                  <c:v>1957.9856725601428</c:v>
                </c:pt>
                <c:pt idx="48">
                  <c:v>2975.5391832713035</c:v>
                </c:pt>
                <c:pt idx="49">
                  <c:v>1528.3337989661375</c:v>
                </c:pt>
                <c:pt idx="50">
                  <c:v>1998.2190413924643</c:v>
                </c:pt>
                <c:pt idx="51">
                  <c:v>2007.1312500506028</c:v>
                </c:pt>
                <c:pt idx="52">
                  <c:v>1138.437479070999</c:v>
                </c:pt>
                <c:pt idx="53">
                  <c:v>1988.4008214644546</c:v>
                </c:pt>
                <c:pt idx="54">
                  <c:v>2095.1629393031271</c:v>
                </c:pt>
                <c:pt idx="55">
                  <c:v>1995.1960198425679</c:v>
                </c:pt>
                <c:pt idx="56">
                  <c:v>1974.9374997257055</c:v>
                </c:pt>
                <c:pt idx="57">
                  <c:v>2006.6769642677068</c:v>
                </c:pt>
                <c:pt idx="58">
                  <c:v>19924.144129218545</c:v>
                </c:pt>
                <c:pt idx="59">
                  <c:v>2005.522845592563</c:v>
                </c:pt>
                <c:pt idx="60">
                  <c:v>2801.3145837796037</c:v>
                </c:pt>
                <c:pt idx="61">
                  <c:v>796.68686418803975</c:v>
                </c:pt>
                <c:pt idx="62">
                  <c:v>2001.6938087403494</c:v>
                </c:pt>
                <c:pt idx="63">
                  <c:v>1916.9821413399479</c:v>
                </c:pt>
                <c:pt idx="64">
                  <c:v>2100.8452488130188</c:v>
                </c:pt>
                <c:pt idx="65">
                  <c:v>2544.064778284433</c:v>
                </c:pt>
                <c:pt idx="66">
                  <c:v>1980.0093043475918</c:v>
                </c:pt>
                <c:pt idx="67">
                  <c:v>2044.9951165660743</c:v>
                </c:pt>
                <c:pt idx="68">
                  <c:v>1969.1716203049693</c:v>
                </c:pt>
                <c:pt idx="69">
                  <c:v>1377.7611770261979</c:v>
                </c:pt>
                <c:pt idx="70">
                  <c:v>1988.5721871158805</c:v>
                </c:pt>
                <c:pt idx="71">
                  <c:v>2008.320682330098</c:v>
                </c:pt>
                <c:pt idx="72">
                  <c:v>2004.7800228390652</c:v>
                </c:pt>
                <c:pt idx="73">
                  <c:v>2007.4294662340901</c:v>
                </c:pt>
                <c:pt idx="74">
                  <c:v>2055.5200906423056</c:v>
                </c:pt>
                <c:pt idx="75">
                  <c:v>1989.3367116577519</c:v>
                </c:pt>
                <c:pt idx="76">
                  <c:v>2002.5679692493459</c:v>
                </c:pt>
                <c:pt idx="77">
                  <c:v>37462.473691251849</c:v>
                </c:pt>
                <c:pt idx="78">
                  <c:v>1959.8911840625508</c:v>
                </c:pt>
                <c:pt idx="79">
                  <c:v>2013.2519833764434</c:v>
                </c:pt>
                <c:pt idx="80">
                  <c:v>1981.6328542509377</c:v>
                </c:pt>
                <c:pt idx="81">
                  <c:v>2034.8790396678701</c:v>
                </c:pt>
                <c:pt idx="82">
                  <c:v>2019.4035452511823</c:v>
                </c:pt>
                <c:pt idx="83">
                  <c:v>1982.9702106594871</c:v>
                </c:pt>
                <c:pt idx="84">
                  <c:v>1982.9702106594871</c:v>
                </c:pt>
                <c:pt idx="85">
                  <c:v>1999.0754076140186</c:v>
                </c:pt>
                <c:pt idx="86">
                  <c:v>1750.5214053946831</c:v>
                </c:pt>
                <c:pt idx="87">
                  <c:v>1959.8911840625508</c:v>
                </c:pt>
                <c:pt idx="88">
                  <c:v>1591.6253800378981</c:v>
                </c:pt>
                <c:pt idx="89">
                  <c:v>3501.6304242562937</c:v>
                </c:pt>
                <c:pt idx="90">
                  <c:v>1977.2700129149252</c:v>
                </c:pt>
                <c:pt idx="91">
                  <c:v>912.85687826928836</c:v>
                </c:pt>
                <c:pt idx="92">
                  <c:v>2019.8652287320353</c:v>
                </c:pt>
                <c:pt idx="93">
                  <c:v>1986.0009439679782</c:v>
                </c:pt>
                <c:pt idx="94">
                  <c:v>1975.7957077226372</c:v>
                </c:pt>
                <c:pt idx="95">
                  <c:v>1998.1036443791468</c:v>
                </c:pt>
                <c:pt idx="96">
                  <c:v>1974.0493272262108</c:v>
                </c:pt>
                <c:pt idx="97">
                  <c:v>1012.4989675929025</c:v>
                </c:pt>
                <c:pt idx="98">
                  <c:v>1985.0085373996656</c:v>
                </c:pt>
                <c:pt idx="99">
                  <c:v>2008.3238805597152</c:v>
                </c:pt>
              </c:numCache>
            </c:numRef>
          </c:xVal>
          <c:yVal>
            <c:numRef>
              <c:f>Аркуш5!$L$3:$L$101</c:f>
              <c:numCache>
                <c:formatCode>General</c:formatCode>
                <c:ptCount val="99"/>
                <c:pt idx="0">
                  <c:v>0.27</c:v>
                </c:pt>
                <c:pt idx="1">
                  <c:v>0.18</c:v>
                </c:pt>
                <c:pt idx="2">
                  <c:v>0.12</c:v>
                </c:pt>
                <c:pt idx="3">
                  <c:v>0.22</c:v>
                </c:pt>
                <c:pt idx="4">
                  <c:v>2.3E-2</c:v>
                </c:pt>
                <c:pt idx="5">
                  <c:v>8.6999999999999994E-2</c:v>
                </c:pt>
                <c:pt idx="6">
                  <c:v>5.5E-2</c:v>
                </c:pt>
                <c:pt idx="7">
                  <c:v>4.4999999999999998E-2</c:v>
                </c:pt>
                <c:pt idx="8">
                  <c:v>7.0000000000000007E-2</c:v>
                </c:pt>
                <c:pt idx="9">
                  <c:v>9.0999999999999998E-2</c:v>
                </c:pt>
                <c:pt idx="10">
                  <c:v>5.7799999999999997E-2</c:v>
                </c:pt>
                <c:pt idx="11">
                  <c:v>3.15E-2</c:v>
                </c:pt>
                <c:pt idx="12">
                  <c:v>5.8000000000000003E-2</c:v>
                </c:pt>
                <c:pt idx="13">
                  <c:v>5.0999999999999997E-2</c:v>
                </c:pt>
                <c:pt idx="14">
                  <c:v>0.08</c:v>
                </c:pt>
                <c:pt idx="15">
                  <c:v>0.06</c:v>
                </c:pt>
                <c:pt idx="16">
                  <c:v>2.52E-2</c:v>
                </c:pt>
                <c:pt idx="17">
                  <c:v>3.9300000000000002E-2</c:v>
                </c:pt>
                <c:pt idx="18">
                  <c:v>6.2899999999999998E-2</c:v>
                </c:pt>
                <c:pt idx="19">
                  <c:v>5.3999999999999999E-2</c:v>
                </c:pt>
                <c:pt idx="20">
                  <c:v>2.5000000000000001E-2</c:v>
                </c:pt>
                <c:pt idx="21">
                  <c:v>7.9000000000000001E-2</c:v>
                </c:pt>
                <c:pt idx="22">
                  <c:v>0.03</c:v>
                </c:pt>
                <c:pt idx="23">
                  <c:v>0.08</c:v>
                </c:pt>
                <c:pt idx="24">
                  <c:v>2.1000000000000001E-2</c:v>
                </c:pt>
                <c:pt idx="25">
                  <c:v>2.6599999999999999E-2</c:v>
                </c:pt>
                <c:pt idx="26">
                  <c:v>2.6800000000000001E-2</c:v>
                </c:pt>
                <c:pt idx="27">
                  <c:v>3.3799999999999997E-2</c:v>
                </c:pt>
                <c:pt idx="28">
                  <c:v>5.9299999999999999E-2</c:v>
                </c:pt>
                <c:pt idx="29">
                  <c:v>2.8000000000000001E-2</c:v>
                </c:pt>
                <c:pt idx="30">
                  <c:v>6.7900000000000002E-2</c:v>
                </c:pt>
                <c:pt idx="31">
                  <c:v>2.2599999999999999E-2</c:v>
                </c:pt>
                <c:pt idx="32">
                  <c:v>0.02</c:v>
                </c:pt>
                <c:pt idx="33">
                  <c:v>3.1300000000000001E-2</c:v>
                </c:pt>
                <c:pt idx="34">
                  <c:v>3.1300000000000001E-2</c:v>
                </c:pt>
                <c:pt idx="35">
                  <c:v>2.8799999999999999E-2</c:v>
                </c:pt>
                <c:pt idx="36">
                  <c:v>2.9499999999999998E-2</c:v>
                </c:pt>
                <c:pt idx="37">
                  <c:v>3.0300000000000001E-2</c:v>
                </c:pt>
                <c:pt idx="38">
                  <c:v>3.2399999999999998E-2</c:v>
                </c:pt>
                <c:pt idx="39">
                  <c:v>4.1799999999999997E-2</c:v>
                </c:pt>
                <c:pt idx="40">
                  <c:v>3.0099999999999998E-2</c:v>
                </c:pt>
                <c:pt idx="41">
                  <c:v>4.8599999999999997E-2</c:v>
                </c:pt>
                <c:pt idx="42">
                  <c:v>2.8000000000000001E-2</c:v>
                </c:pt>
                <c:pt idx="43">
                  <c:v>3.0099999999999998E-2</c:v>
                </c:pt>
                <c:pt idx="44">
                  <c:v>1.9699999999999999E-2</c:v>
                </c:pt>
                <c:pt idx="45">
                  <c:v>1.7000000000000001E-2</c:v>
                </c:pt>
                <c:pt idx="46">
                  <c:v>3.4700000000000002E-2</c:v>
                </c:pt>
                <c:pt idx="47">
                  <c:v>3.5499999999999997E-2</c:v>
                </c:pt>
                <c:pt idx="48">
                  <c:v>6.2E-2</c:v>
                </c:pt>
                <c:pt idx="50">
                  <c:v>2.7900000000000001E-2</c:v>
                </c:pt>
                <c:pt idx="51">
                  <c:v>4.1300000000000003E-2</c:v>
                </c:pt>
                <c:pt idx="52">
                  <c:v>0.11</c:v>
                </c:pt>
                <c:pt idx="53">
                  <c:v>3.2300000000000002E-2</c:v>
                </c:pt>
                <c:pt idx="54">
                  <c:v>4.6300000000000001E-2</c:v>
                </c:pt>
                <c:pt idx="55">
                  <c:v>1.8599999999999998E-2</c:v>
                </c:pt>
                <c:pt idx="56">
                  <c:v>3.1600000000000003E-2</c:v>
                </c:pt>
                <c:pt idx="57">
                  <c:v>3.1600000000000003E-2</c:v>
                </c:pt>
                <c:pt idx="58">
                  <c:v>2.6100000000000002E-2</c:v>
                </c:pt>
                <c:pt idx="59">
                  <c:v>4.6100000000000002E-2</c:v>
                </c:pt>
                <c:pt idx="60">
                  <c:v>1.6799999999999999E-2</c:v>
                </c:pt>
                <c:pt idx="61">
                  <c:v>1.26E-2</c:v>
                </c:pt>
                <c:pt idx="62">
                  <c:v>2.6700000000000002E-2</c:v>
                </c:pt>
                <c:pt idx="63">
                  <c:v>2.8799999999999999E-2</c:v>
                </c:pt>
                <c:pt idx="64">
                  <c:v>3.5000000000000003E-2</c:v>
                </c:pt>
                <c:pt idx="65">
                  <c:v>6.6299999999999998E-2</c:v>
                </c:pt>
                <c:pt idx="66">
                  <c:v>2.0299999999999999E-2</c:v>
                </c:pt>
                <c:pt idx="67">
                  <c:v>1.6199999999999999E-2</c:v>
                </c:pt>
                <c:pt idx="68">
                  <c:v>3.4299999999999997E-2</c:v>
                </c:pt>
                <c:pt idx="69">
                  <c:v>3.4299999999999997E-2</c:v>
                </c:pt>
                <c:pt idx="70">
                  <c:v>3.4299999999999997E-2</c:v>
                </c:pt>
                <c:pt idx="71">
                  <c:v>2.3300000000000001E-2</c:v>
                </c:pt>
                <c:pt idx="72">
                  <c:v>2.41E-2</c:v>
                </c:pt>
                <c:pt idx="73">
                  <c:v>1.24E-2</c:v>
                </c:pt>
                <c:pt idx="74">
                  <c:v>3.32E-2</c:v>
                </c:pt>
                <c:pt idx="75">
                  <c:v>1.5599999999999999E-2</c:v>
                </c:pt>
                <c:pt idx="76">
                  <c:v>5.1299999999999998E-2</c:v>
                </c:pt>
                <c:pt idx="77">
                  <c:v>1.9300000000000001E-2</c:v>
                </c:pt>
                <c:pt idx="78">
                  <c:v>3.3700000000000001E-2</c:v>
                </c:pt>
                <c:pt idx="79">
                  <c:v>1.8599999999999998E-2</c:v>
                </c:pt>
                <c:pt idx="80">
                  <c:v>2.1899999999999999E-2</c:v>
                </c:pt>
                <c:pt idx="81">
                  <c:v>3.3300000000000003E-2</c:v>
                </c:pt>
                <c:pt idx="82">
                  <c:v>1.7000000000000001E-2</c:v>
                </c:pt>
                <c:pt idx="83">
                  <c:v>2.2800000000000001E-2</c:v>
                </c:pt>
                <c:pt idx="84">
                  <c:v>2.2800000000000001E-2</c:v>
                </c:pt>
                <c:pt idx="85">
                  <c:v>2.2100000000000002E-2</c:v>
                </c:pt>
                <c:pt idx="86">
                  <c:v>2.2800000000000001E-2</c:v>
                </c:pt>
                <c:pt idx="87">
                  <c:v>3.3700000000000001E-2</c:v>
                </c:pt>
                <c:pt idx="88">
                  <c:v>7.2900000000000006E-2</c:v>
                </c:pt>
                <c:pt idx="89">
                  <c:v>5.6099999999999997E-2</c:v>
                </c:pt>
                <c:pt idx="90">
                  <c:v>4.2299999999999997E-2</c:v>
                </c:pt>
                <c:pt idx="92">
                  <c:v>3.0700000000000002E-2</c:v>
                </c:pt>
                <c:pt idx="93">
                  <c:v>3.5299999999999998E-2</c:v>
                </c:pt>
                <c:pt idx="94">
                  <c:v>3.9399999999999998E-2</c:v>
                </c:pt>
                <c:pt idx="95">
                  <c:v>5.7299999999999997E-2</c:v>
                </c:pt>
                <c:pt idx="96">
                  <c:v>3.7999999999999999E-2</c:v>
                </c:pt>
                <c:pt idx="97">
                  <c:v>4.7500000000000001E-2</c:v>
                </c:pt>
                <c:pt idx="98">
                  <c:v>2.3099999999999999E-2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28-44F7-B1C3-4B55E9B34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7847184"/>
        <c:axId val="1807852592"/>
      </c:scatterChart>
      <c:valAx>
        <c:axId val="1807847184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 smtClean="0"/>
                  <a:t>Густина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астероїда</a:t>
                </a:r>
                <a:r>
                  <a:rPr lang="ru-RU" dirty="0" smtClean="0"/>
                  <a:t>,</a:t>
                </a:r>
                <a:r>
                  <a:rPr lang="ru-RU" baseline="0" dirty="0" smtClean="0"/>
                  <a:t> </a:t>
                </a:r>
                <a:r>
                  <a:rPr lang="ru-RU" baseline="0" dirty="0"/>
                  <a:t>кг</a:t>
                </a:r>
                <a:r>
                  <a:rPr lang="en-US" baseline="0" dirty="0"/>
                  <a:t>/</a:t>
                </a:r>
                <a:r>
                  <a:rPr lang="ru-RU" baseline="0" dirty="0"/>
                  <a:t>м3</a:t>
                </a:r>
                <a:endParaRPr lang="uk-U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07852592"/>
        <c:crosses val="autoZero"/>
        <c:crossBetween val="midCat"/>
      </c:valAx>
      <c:valAx>
        <c:axId val="180785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 smtClean="0"/>
                  <a:t> прискорення </a:t>
                </a:r>
                <a:r>
                  <a:rPr lang="en-US" dirty="0" smtClean="0"/>
                  <a:t>g,</a:t>
                </a:r>
                <a:r>
                  <a:rPr lang="ru-RU" dirty="0"/>
                  <a:t>м</a:t>
                </a:r>
                <a:r>
                  <a:rPr lang="en-US" dirty="0"/>
                  <a:t>/c2</a:t>
                </a:r>
                <a:endParaRPr lang="uk-U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07847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Графік залежності прискорення</a:t>
            </a:r>
            <a:r>
              <a:rPr lang="uk-UA" baseline="0"/>
              <a:t> вільного падіння від швидкості падіння для астероїдів </a:t>
            </a:r>
            <a:endParaRPr lang="en-US"/>
          </a:p>
        </c:rich>
      </c:tx>
      <c:layout>
        <c:manualLayout>
          <c:xMode val="edge"/>
          <c:yMode val="edge"/>
          <c:x val="0.14935274681413999"/>
          <c:y val="4.5635207199200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Астероїди_2!$J$2:$J$103</c:f>
              <c:numCache>
                <c:formatCode>General</c:formatCode>
                <c:ptCount val="102"/>
                <c:pt idx="0">
                  <c:v>5.547972602672079</c:v>
                </c:pt>
                <c:pt idx="1">
                  <c:v>4.5299006611624497</c:v>
                </c:pt>
                <c:pt idx="2">
                  <c:v>3.6986484017813859</c:v>
                </c:pt>
                <c:pt idx="3">
                  <c:v>5.0079936102195663</c:v>
                </c:pt>
                <c:pt idx="4">
                  <c:v>1.6192590898309016</c:v>
                </c:pt>
                <c:pt idx="5">
                  <c:v>3.1492856332825703</c:v>
                </c:pt>
                <c:pt idx="6">
                  <c:v>2.5039968051097832</c:v>
                </c:pt>
                <c:pt idx="7">
                  <c:v>2.2649503305812249</c:v>
                </c:pt>
                <c:pt idx="8">
                  <c:v>2.824889378365107</c:v>
                </c:pt>
                <c:pt idx="9">
                  <c:v>3.2208694478354754</c:v>
                </c:pt>
                <c:pt idx="10">
                  <c:v>2.566943707992055</c:v>
                </c:pt>
                <c:pt idx="11">
                  <c:v>1.8949934036824509</c:v>
                </c:pt>
                <c:pt idx="12">
                  <c:v>2.5713809519400272</c:v>
                </c:pt>
                <c:pt idx="13">
                  <c:v>2.4112237556892144</c:v>
                </c:pt>
                <c:pt idx="14">
                  <c:v>3.0199337741083001</c:v>
                </c:pt>
                <c:pt idx="15">
                  <c:v>2.6153393661244042</c:v>
                </c:pt>
                <c:pt idx="16">
                  <c:v>1.694933627019064</c:v>
                </c:pt>
                <c:pt idx="17">
                  <c:v>2.1166482938835163</c:v>
                </c:pt>
                <c:pt idx="18">
                  <c:v>2.6777976025084493</c:v>
                </c:pt>
                <c:pt idx="19">
                  <c:v>2.4811287753762397</c:v>
                </c:pt>
                <c:pt idx="20">
                  <c:v>1.6881943016134133</c:v>
                </c:pt>
                <c:pt idx="21">
                  <c:v>3.0009998333888657</c:v>
                </c:pt>
                <c:pt idx="22">
                  <c:v>1.8493242008906929</c:v>
                </c:pt>
                <c:pt idx="23">
                  <c:v>3.0199337741083001</c:v>
                </c:pt>
                <c:pt idx="24">
                  <c:v>1.5472556349873152</c:v>
                </c:pt>
                <c:pt idx="25">
                  <c:v>1.7413787640832192</c:v>
                </c:pt>
                <c:pt idx="26">
                  <c:v>1.747913041315271</c:v>
                </c:pt>
                <c:pt idx="27">
                  <c:v>1.9629569531703948</c:v>
                </c:pt>
                <c:pt idx="28">
                  <c:v>2.6000384612539871</c:v>
                </c:pt>
                <c:pt idx="29">
                  <c:v>1.7866169147301836</c:v>
                </c:pt>
                <c:pt idx="30">
                  <c:v>2.7821933793322131</c:v>
                </c:pt>
                <c:pt idx="31">
                  <c:v>1.6051168181786646</c:v>
                </c:pt>
                <c:pt idx="32">
                  <c:v>1.5099668870541501</c:v>
                </c:pt>
                <c:pt idx="33">
                  <c:v>1.8889679722006936</c:v>
                </c:pt>
                <c:pt idx="34">
                  <c:v>1.8889679722006936</c:v>
                </c:pt>
                <c:pt idx="35">
                  <c:v>1.8119602644649799</c:v>
                </c:pt>
                <c:pt idx="36">
                  <c:v>1.8338484124921557</c:v>
                </c:pt>
                <c:pt idx="37">
                  <c:v>1.8585478202080248</c:v>
                </c:pt>
                <c:pt idx="38">
                  <c:v>1.921874085365636</c:v>
                </c:pt>
                <c:pt idx="39">
                  <c:v>2.1829338056844505</c:v>
                </c:pt>
                <c:pt idx="40">
                  <c:v>1.8524038436582881</c:v>
                </c:pt>
                <c:pt idx="41">
                  <c:v>2.3538054295119637</c:v>
                </c:pt>
                <c:pt idx="42">
                  <c:v>1.7866169147301836</c:v>
                </c:pt>
                <c:pt idx="43">
                  <c:v>1.8524038436582881</c:v>
                </c:pt>
                <c:pt idx="44">
                  <c:v>1.4985993460561766</c:v>
                </c:pt>
                <c:pt idx="45">
                  <c:v>1.3921206844235885</c:v>
                </c:pt>
                <c:pt idx="46">
                  <c:v>1.9889193045470699</c:v>
                </c:pt>
                <c:pt idx="47">
                  <c:v>2.0117156856772778</c:v>
                </c:pt>
                <c:pt idx="48">
                  <c:v>2.658571044753177</c:v>
                </c:pt>
                <c:pt idx="49">
                  <c:v>2.658571044753177</c:v>
                </c:pt>
                <c:pt idx="50">
                  <c:v>1.7834236737242219</c:v>
                </c:pt>
                <c:pt idx="51">
                  <c:v>2.1698387036828337</c:v>
                </c:pt>
                <c:pt idx="52">
                  <c:v>3.5411862419251547</c:v>
                </c:pt>
                <c:pt idx="53">
                  <c:v>1.918905938288795</c:v>
                </c:pt>
                <c:pt idx="54">
                  <c:v>2.2974333505022511</c:v>
                </c:pt>
                <c:pt idx="55">
                  <c:v>1.4561593319413915</c:v>
                </c:pt>
                <c:pt idx="56">
                  <c:v>1.8979989462589277</c:v>
                </c:pt>
                <c:pt idx="57">
                  <c:v>1.8979989462589277</c:v>
                </c:pt>
                <c:pt idx="58">
                  <c:v>1.724934781375806</c:v>
                </c:pt>
                <c:pt idx="59">
                  <c:v>2.2924659212298009</c:v>
                </c:pt>
                <c:pt idx="60">
                  <c:v>1.3839075113604955</c:v>
                </c:pt>
                <c:pt idx="61">
                  <c:v>1.1984990613262907</c:v>
                </c:pt>
                <c:pt idx="62">
                  <c:v>1.7446489618258454</c:v>
                </c:pt>
                <c:pt idx="63">
                  <c:v>1.8119602644649799</c:v>
                </c:pt>
                <c:pt idx="64">
                  <c:v>1.9974984355438179</c:v>
                </c:pt>
                <c:pt idx="65">
                  <c:v>2.7492180706520899</c:v>
                </c:pt>
                <c:pt idx="66">
                  <c:v>1.5212494864419841</c:v>
                </c:pt>
                <c:pt idx="67">
                  <c:v>1.358970198348735</c:v>
                </c:pt>
                <c:pt idx="68">
                  <c:v>1.9774225648555748</c:v>
                </c:pt>
                <c:pt idx="69">
                  <c:v>1.9774225648555748</c:v>
                </c:pt>
                <c:pt idx="70">
                  <c:v>1.9774225648555748</c:v>
                </c:pt>
                <c:pt idx="71">
                  <c:v>1.6297852619286997</c:v>
                </c:pt>
                <c:pt idx="72">
                  <c:v>1.6575282803017268</c:v>
                </c:pt>
                <c:pt idx="73">
                  <c:v>1.188949115816148</c:v>
                </c:pt>
                <c:pt idx="74">
                  <c:v>1.9454562446891475</c:v>
                </c:pt>
                <c:pt idx="75">
                  <c:v>1.333566646253572</c:v>
                </c:pt>
                <c:pt idx="76">
                  <c:v>2.4183051916579923</c:v>
                </c:pt>
                <c:pt idx="77">
                  <c:v>1.4833071158731761</c:v>
                </c:pt>
                <c:pt idx="78">
                  <c:v>1.960051019744129</c:v>
                </c:pt>
                <c:pt idx="79">
                  <c:v>1.4561593319413915</c:v>
                </c:pt>
                <c:pt idx="80">
                  <c:v>1.5800632898716431</c:v>
                </c:pt>
                <c:pt idx="81">
                  <c:v>1.9483839457355423</c:v>
                </c:pt>
                <c:pt idx="82">
                  <c:v>1.3921206844235885</c:v>
                </c:pt>
                <c:pt idx="83">
                  <c:v>1.6122034611053284</c:v>
                </c:pt>
                <c:pt idx="84">
                  <c:v>1.587262</c:v>
                </c:pt>
                <c:pt idx="85">
                  <c:v>1.5872617931519677</c:v>
                </c:pt>
                <c:pt idx="86">
                  <c:v>1.6122034611053284</c:v>
                </c:pt>
                <c:pt idx="87">
                  <c:v>1.960051019744129</c:v>
                </c:pt>
                <c:pt idx="88">
                  <c:v>2.8828111280484543</c:v>
                </c:pt>
                <c:pt idx="89">
                  <c:v>2.5289128098849116</c:v>
                </c:pt>
                <c:pt idx="90">
                  <c:v>2.1959508191214119</c:v>
                </c:pt>
                <c:pt idx="91">
                  <c:v>2.1354156504062622</c:v>
                </c:pt>
                <c:pt idx="92">
                  <c:v>1.8707752403749629</c:v>
                </c:pt>
                <c:pt idx="93">
                  <c:v>2.0060408769514142</c:v>
                </c:pt>
                <c:pt idx="94">
                  <c:v>2.119339519756096</c:v>
                </c:pt>
                <c:pt idx="95">
                  <c:v>2.5558168948498636</c:v>
                </c:pt>
                <c:pt idx="96">
                  <c:v>2.0813457185196311</c:v>
                </c:pt>
                <c:pt idx="97">
                  <c:v>2.3270152556440191</c:v>
                </c:pt>
                <c:pt idx="98">
                  <c:v>1.6227754003558226</c:v>
                </c:pt>
                <c:pt idx="99">
                  <c:v>1.8244999314880777</c:v>
                </c:pt>
                <c:pt idx="100">
                  <c:v>1.5137370973851436</c:v>
                </c:pt>
                <c:pt idx="101">
                  <c:v>1.9395875850293536</c:v>
                </c:pt>
              </c:numCache>
            </c:numRef>
          </c:xVal>
          <c:yVal>
            <c:numRef>
              <c:f>Астероїди_2!$H$3:$H$104</c:f>
              <c:numCache>
                <c:formatCode>General</c:formatCode>
                <c:ptCount val="102"/>
                <c:pt idx="0">
                  <c:v>0.27</c:v>
                </c:pt>
                <c:pt idx="1">
                  <c:v>0.18</c:v>
                </c:pt>
                <c:pt idx="2">
                  <c:v>0.12</c:v>
                </c:pt>
                <c:pt idx="3">
                  <c:v>0.22</c:v>
                </c:pt>
                <c:pt idx="4">
                  <c:v>2.3E-2</c:v>
                </c:pt>
                <c:pt idx="5">
                  <c:v>8.6999999999999994E-2</c:v>
                </c:pt>
                <c:pt idx="6">
                  <c:v>5.5E-2</c:v>
                </c:pt>
                <c:pt idx="7">
                  <c:v>4.4999999999999998E-2</c:v>
                </c:pt>
                <c:pt idx="8">
                  <c:v>7.0000000000000007E-2</c:v>
                </c:pt>
                <c:pt idx="9">
                  <c:v>9.0999999999999998E-2</c:v>
                </c:pt>
                <c:pt idx="10">
                  <c:v>5.7799999999999997E-2</c:v>
                </c:pt>
                <c:pt idx="11">
                  <c:v>3.15E-2</c:v>
                </c:pt>
                <c:pt idx="12">
                  <c:v>5.8000000000000003E-2</c:v>
                </c:pt>
                <c:pt idx="13">
                  <c:v>5.0999999999999997E-2</c:v>
                </c:pt>
                <c:pt idx="14">
                  <c:v>0.08</c:v>
                </c:pt>
                <c:pt idx="15">
                  <c:v>0.06</c:v>
                </c:pt>
                <c:pt idx="16">
                  <c:v>2.52E-2</c:v>
                </c:pt>
                <c:pt idx="17">
                  <c:v>3.9300000000000002E-2</c:v>
                </c:pt>
                <c:pt idx="18">
                  <c:v>6.2899999999999998E-2</c:v>
                </c:pt>
                <c:pt idx="19">
                  <c:v>5.3999999999999999E-2</c:v>
                </c:pt>
                <c:pt idx="20">
                  <c:v>2.5000000000000001E-2</c:v>
                </c:pt>
                <c:pt idx="21">
                  <c:v>7.9000000000000001E-2</c:v>
                </c:pt>
                <c:pt idx="22">
                  <c:v>0.03</c:v>
                </c:pt>
                <c:pt idx="23">
                  <c:v>0.08</c:v>
                </c:pt>
                <c:pt idx="24">
                  <c:v>2.1000000000000001E-2</c:v>
                </c:pt>
                <c:pt idx="25">
                  <c:v>2.6599999999999999E-2</c:v>
                </c:pt>
                <c:pt idx="26">
                  <c:v>2.6800000000000001E-2</c:v>
                </c:pt>
                <c:pt idx="27">
                  <c:v>3.3799999999999997E-2</c:v>
                </c:pt>
                <c:pt idx="28">
                  <c:v>5.9299999999999999E-2</c:v>
                </c:pt>
                <c:pt idx="29">
                  <c:v>2.8000000000000001E-2</c:v>
                </c:pt>
                <c:pt idx="30">
                  <c:v>6.7900000000000002E-2</c:v>
                </c:pt>
                <c:pt idx="31">
                  <c:v>2.2599999999999999E-2</c:v>
                </c:pt>
                <c:pt idx="32">
                  <c:v>0.02</c:v>
                </c:pt>
                <c:pt idx="33">
                  <c:v>3.1300000000000001E-2</c:v>
                </c:pt>
                <c:pt idx="34">
                  <c:v>3.1300000000000001E-2</c:v>
                </c:pt>
                <c:pt idx="35">
                  <c:v>2.8799999999999999E-2</c:v>
                </c:pt>
                <c:pt idx="36">
                  <c:v>2.9499999999999998E-2</c:v>
                </c:pt>
                <c:pt idx="37">
                  <c:v>3.0300000000000001E-2</c:v>
                </c:pt>
                <c:pt idx="38">
                  <c:v>3.2399999999999998E-2</c:v>
                </c:pt>
                <c:pt idx="39">
                  <c:v>4.1799999999999997E-2</c:v>
                </c:pt>
                <c:pt idx="40">
                  <c:v>3.0099999999999998E-2</c:v>
                </c:pt>
                <c:pt idx="41">
                  <c:v>4.8599999999999997E-2</c:v>
                </c:pt>
                <c:pt idx="42">
                  <c:v>2.8000000000000001E-2</c:v>
                </c:pt>
                <c:pt idx="43">
                  <c:v>3.0099999999999998E-2</c:v>
                </c:pt>
                <c:pt idx="44">
                  <c:v>1.9699999999999999E-2</c:v>
                </c:pt>
                <c:pt idx="45">
                  <c:v>1.7000000000000001E-2</c:v>
                </c:pt>
                <c:pt idx="46">
                  <c:v>3.4700000000000002E-2</c:v>
                </c:pt>
                <c:pt idx="47">
                  <c:v>3.5499999999999997E-2</c:v>
                </c:pt>
                <c:pt idx="48">
                  <c:v>6.2E-2</c:v>
                </c:pt>
                <c:pt idx="49">
                  <c:v>6.2E-2</c:v>
                </c:pt>
                <c:pt idx="50">
                  <c:v>2.7900000000000001E-2</c:v>
                </c:pt>
                <c:pt idx="51">
                  <c:v>4.1300000000000003E-2</c:v>
                </c:pt>
                <c:pt idx="52">
                  <c:v>0.11</c:v>
                </c:pt>
                <c:pt idx="53">
                  <c:v>3.2300000000000002E-2</c:v>
                </c:pt>
                <c:pt idx="54">
                  <c:v>4.6300000000000001E-2</c:v>
                </c:pt>
                <c:pt idx="55">
                  <c:v>1.8599999999999998E-2</c:v>
                </c:pt>
                <c:pt idx="56">
                  <c:v>3.1600000000000003E-2</c:v>
                </c:pt>
                <c:pt idx="57">
                  <c:v>3.1600000000000003E-2</c:v>
                </c:pt>
                <c:pt idx="58">
                  <c:v>2.6100000000000002E-2</c:v>
                </c:pt>
                <c:pt idx="59">
                  <c:v>4.6100000000000002E-2</c:v>
                </c:pt>
                <c:pt idx="60">
                  <c:v>1.6799999999999999E-2</c:v>
                </c:pt>
                <c:pt idx="61">
                  <c:v>1.26E-2</c:v>
                </c:pt>
                <c:pt idx="62">
                  <c:v>2.6700000000000002E-2</c:v>
                </c:pt>
                <c:pt idx="63">
                  <c:v>2.8799999999999999E-2</c:v>
                </c:pt>
                <c:pt idx="64">
                  <c:v>3.5000000000000003E-2</c:v>
                </c:pt>
                <c:pt idx="65">
                  <c:v>6.6299999999999998E-2</c:v>
                </c:pt>
                <c:pt idx="66">
                  <c:v>2.0299999999999999E-2</c:v>
                </c:pt>
                <c:pt idx="67">
                  <c:v>1.6199999999999999E-2</c:v>
                </c:pt>
                <c:pt idx="68">
                  <c:v>3.4299999999999997E-2</c:v>
                </c:pt>
                <c:pt idx="69">
                  <c:v>3.4299999999999997E-2</c:v>
                </c:pt>
                <c:pt idx="70">
                  <c:v>3.4299999999999997E-2</c:v>
                </c:pt>
                <c:pt idx="71">
                  <c:v>2.3300000000000001E-2</c:v>
                </c:pt>
                <c:pt idx="72">
                  <c:v>2.41E-2</c:v>
                </c:pt>
                <c:pt idx="73">
                  <c:v>1.24E-2</c:v>
                </c:pt>
                <c:pt idx="74">
                  <c:v>3.32E-2</c:v>
                </c:pt>
                <c:pt idx="75">
                  <c:v>1.5599999999999999E-2</c:v>
                </c:pt>
                <c:pt idx="76">
                  <c:v>5.1299999999999998E-2</c:v>
                </c:pt>
                <c:pt idx="77">
                  <c:v>1.9300000000000001E-2</c:v>
                </c:pt>
                <c:pt idx="78">
                  <c:v>3.3700000000000001E-2</c:v>
                </c:pt>
                <c:pt idx="79">
                  <c:v>1.8599999999999998E-2</c:v>
                </c:pt>
                <c:pt idx="80">
                  <c:v>2.1899999999999999E-2</c:v>
                </c:pt>
                <c:pt idx="81">
                  <c:v>3.3300000000000003E-2</c:v>
                </c:pt>
                <c:pt idx="82">
                  <c:v>1.7000000000000001E-2</c:v>
                </c:pt>
                <c:pt idx="83">
                  <c:v>2.2800000000000001E-2</c:v>
                </c:pt>
                <c:pt idx="84">
                  <c:v>2.2800000000000001E-2</c:v>
                </c:pt>
                <c:pt idx="85">
                  <c:v>2.2100000000000002E-2</c:v>
                </c:pt>
                <c:pt idx="86">
                  <c:v>2.2800000000000001E-2</c:v>
                </c:pt>
                <c:pt idx="87">
                  <c:v>3.3700000000000001E-2</c:v>
                </c:pt>
                <c:pt idx="88">
                  <c:v>7.2900000000000006E-2</c:v>
                </c:pt>
                <c:pt idx="89">
                  <c:v>5.6099999999999997E-2</c:v>
                </c:pt>
                <c:pt idx="90">
                  <c:v>4.2299999999999997E-2</c:v>
                </c:pt>
                <c:pt idx="91">
                  <c:v>0.04</c:v>
                </c:pt>
                <c:pt idx="92">
                  <c:v>3.0700000000000002E-2</c:v>
                </c:pt>
                <c:pt idx="93">
                  <c:v>3.5299999999999998E-2</c:v>
                </c:pt>
                <c:pt idx="94">
                  <c:v>3.9399999999999998E-2</c:v>
                </c:pt>
                <c:pt idx="95">
                  <c:v>5.7299999999999997E-2</c:v>
                </c:pt>
                <c:pt idx="96">
                  <c:v>3.7999999999999999E-2</c:v>
                </c:pt>
                <c:pt idx="97">
                  <c:v>4.7500000000000001E-2</c:v>
                </c:pt>
                <c:pt idx="98">
                  <c:v>2.3099999999999999E-2</c:v>
                </c:pt>
                <c:pt idx="99">
                  <c:v>2.92E-2</c:v>
                </c:pt>
                <c:pt idx="100">
                  <c:v>2.01E-2</c:v>
                </c:pt>
                <c:pt idx="101">
                  <c:v>3.3000000000000002E-2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83-42AD-A9B8-F272D62CB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463231"/>
        <c:axId val="601466559"/>
      </c:scatterChart>
      <c:valAx>
        <c:axId val="601463231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Швидкість </a:t>
                </a:r>
                <a:r>
                  <a:rPr lang="en-US"/>
                  <a:t>v</a:t>
                </a:r>
                <a:r>
                  <a:rPr lang="ru-RU"/>
                  <a:t>,</a:t>
                </a:r>
                <a:r>
                  <a:rPr lang="ru-RU" baseline="0"/>
                  <a:t> м</a:t>
                </a:r>
                <a:r>
                  <a:rPr lang="en-US" baseline="0"/>
                  <a:t>/c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01466559"/>
        <c:crosses val="autoZero"/>
        <c:crossBetween val="midCat"/>
      </c:valAx>
      <c:valAx>
        <c:axId val="601466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Прискорення</a:t>
                </a:r>
                <a:r>
                  <a:rPr lang="uk-UA" baseline="0"/>
                  <a:t> </a:t>
                </a:r>
                <a:r>
                  <a:rPr lang="en-US"/>
                  <a:t>g,</a:t>
                </a:r>
                <a:r>
                  <a:rPr lang="uk-UA"/>
                  <a:t>м</a:t>
                </a:r>
                <a:r>
                  <a:rPr lang="en-US"/>
                  <a:t>/c</a:t>
                </a:r>
                <a:r>
                  <a:rPr lang="uk-UA" baseline="30000"/>
                  <a:t>2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014632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chemeClr val="tx1"/>
                </a:solidFill>
              </a:rPr>
              <a:t>Залежність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en-US" baseline="0" dirty="0">
                <a:solidFill>
                  <a:schemeClr val="tx1"/>
                </a:solidFill>
              </a:rPr>
              <a:t>g </a:t>
            </a:r>
            <a:r>
              <a:rPr lang="ru-RU" baseline="0" dirty="0" err="1">
                <a:solidFill>
                  <a:schemeClr val="tx1"/>
                </a:solidFill>
              </a:rPr>
              <a:t>від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ru-RU" baseline="0" dirty="0" err="1">
                <a:solidFill>
                  <a:schemeClr val="tx1"/>
                </a:solidFill>
              </a:rPr>
              <a:t>радіусу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en-US" baseline="0" dirty="0" smtClean="0">
                <a:solidFill>
                  <a:schemeClr val="tx1"/>
                </a:solidFill>
              </a:rPr>
              <a:t>R</a:t>
            </a:r>
            <a:r>
              <a:rPr lang="uk-UA" baseline="0" dirty="0" smtClean="0">
                <a:solidFill>
                  <a:schemeClr val="tx1"/>
                </a:solidFill>
              </a:rPr>
              <a:t> планети</a:t>
            </a:r>
            <a:endParaRPr lang="uk-UA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379027753536554"/>
          <c:y val="3.9874846177049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9.518852924015761E-2"/>
          <c:y val="0.17906159324540399"/>
          <c:w val="0.75607749608930519"/>
          <c:h val="0.6633269401712139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0.12849318497928713"/>
                  <c:y val="-0.1356784829474964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Аркуш1!$C$4:$C$11</c:f>
              <c:numCache>
                <c:formatCode>0.00</c:formatCode>
                <c:ptCount val="8"/>
                <c:pt idx="0">
                  <c:v>2439000</c:v>
                </c:pt>
                <c:pt idx="1">
                  <c:v>6050000</c:v>
                </c:pt>
                <c:pt idx="2">
                  <c:v>6371000</c:v>
                </c:pt>
                <c:pt idx="3">
                  <c:v>3397000</c:v>
                </c:pt>
                <c:pt idx="4">
                  <c:v>69911000</c:v>
                </c:pt>
                <c:pt idx="5">
                  <c:v>58000000</c:v>
                </c:pt>
                <c:pt idx="6">
                  <c:v>25400000</c:v>
                </c:pt>
                <c:pt idx="7">
                  <c:v>24300000</c:v>
                </c:pt>
              </c:numCache>
            </c:numRef>
          </c:xVal>
          <c:yVal>
            <c:numRef>
              <c:f>Аркуш1!$A$4:$A$11</c:f>
              <c:numCache>
                <c:formatCode>General</c:formatCode>
                <c:ptCount val="8"/>
                <c:pt idx="0">
                  <c:v>3.7</c:v>
                </c:pt>
                <c:pt idx="1">
                  <c:v>8.93</c:v>
                </c:pt>
                <c:pt idx="2">
                  <c:v>9.83</c:v>
                </c:pt>
                <c:pt idx="3">
                  <c:v>3.72</c:v>
                </c:pt>
                <c:pt idx="4">
                  <c:v>26</c:v>
                </c:pt>
                <c:pt idx="5">
                  <c:v>11.3</c:v>
                </c:pt>
                <c:pt idx="6">
                  <c:v>9</c:v>
                </c:pt>
                <c:pt idx="7">
                  <c:v>11.6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65-496B-AB12-71838B499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0171056"/>
        <c:axId val="820169808"/>
      </c:scatterChart>
      <c:valAx>
        <c:axId val="820171056"/>
        <c:scaling>
          <c:logBase val="10"/>
          <c:orientation val="minMax"/>
          <c:min val="1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Радіус</a:t>
                </a:r>
                <a:r>
                  <a:rPr lang="ru-RU" baseline="0"/>
                  <a:t> планети, м 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20169808"/>
        <c:crosses val="autoZero"/>
        <c:crossBetween val="midCat"/>
      </c:valAx>
      <c:valAx>
        <c:axId val="8201698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Прискорення</a:t>
                </a:r>
                <a:r>
                  <a:rPr lang="uk-UA" baseline="0"/>
                  <a:t> </a:t>
                </a:r>
                <a:r>
                  <a:rPr lang="en-US" baseline="0"/>
                  <a:t>g,</a:t>
                </a:r>
                <a:r>
                  <a:rPr lang="uk-UA" baseline="0"/>
                  <a:t>м</a:t>
                </a:r>
                <a:r>
                  <a:rPr lang="en-US" baseline="0"/>
                  <a:t>/c2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20171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Графік</a:t>
            </a:r>
            <a:r>
              <a:rPr lang="ru-RU" baseline="0"/>
              <a:t> залежності прискорення вільного падіння від часу падіння для астероїдів </a:t>
            </a:r>
            <a:endParaRPr lang="uk-UA"/>
          </a:p>
        </c:rich>
      </c:tx>
      <c:layout>
        <c:manualLayout>
          <c:xMode val="edge"/>
          <c:yMode val="edge"/>
          <c:x val="0.23519340043834727"/>
          <c:y val="2.8649339186583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1091720261534727"/>
          <c:y val="0.20277825180008197"/>
          <c:w val="0.80605774278215225"/>
          <c:h val="0.5435958005249343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5.4868659817525207E-2"/>
                  <c:y val="-0.2593538043049148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Астероїди_2!$K$2:$K$103</c:f>
              <c:numCache>
                <c:formatCode>General</c:formatCode>
                <c:ptCount val="102"/>
                <c:pt idx="0">
                  <c:v>20.548046676563253</c:v>
                </c:pt>
                <c:pt idx="1">
                  <c:v>25.166114784235834</c:v>
                </c:pt>
                <c:pt idx="2">
                  <c:v>30.822070014844883</c:v>
                </c:pt>
                <c:pt idx="3">
                  <c:v>22.763607319179844</c:v>
                </c:pt>
                <c:pt idx="4">
                  <c:v>70.402569123082685</c:v>
                </c:pt>
                <c:pt idx="5">
                  <c:v>36.198685440029543</c:v>
                </c:pt>
                <c:pt idx="6">
                  <c:v>45.527214638359688</c:v>
                </c:pt>
                <c:pt idx="7">
                  <c:v>50.332229568471668</c:v>
                </c:pt>
                <c:pt idx="8">
                  <c:v>40.355562548072953</c:v>
                </c:pt>
                <c:pt idx="9">
                  <c:v>35.394169756433797</c:v>
                </c:pt>
                <c:pt idx="10">
                  <c:v>44.410790795710291</c:v>
                </c:pt>
                <c:pt idx="11">
                  <c:v>60.158520751823836</c:v>
                </c:pt>
                <c:pt idx="12">
                  <c:v>44.334154343793571</c:v>
                </c:pt>
                <c:pt idx="13">
                  <c:v>47.278897170376752</c:v>
                </c:pt>
                <c:pt idx="14">
                  <c:v>37.749172176353746</c:v>
                </c:pt>
                <c:pt idx="15">
                  <c:v>43.588989435406738</c:v>
                </c:pt>
                <c:pt idx="16">
                  <c:v>67.259270913454927</c:v>
                </c:pt>
                <c:pt idx="17">
                  <c:v>53.858735213321019</c:v>
                </c:pt>
                <c:pt idx="18">
                  <c:v>42.572298927002379</c:v>
                </c:pt>
                <c:pt idx="19">
                  <c:v>45.946829173634072</c:v>
                </c:pt>
                <c:pt idx="20">
                  <c:v>67.527772064536535</c:v>
                </c:pt>
                <c:pt idx="21">
                  <c:v>37.987339663150202</c:v>
                </c:pt>
                <c:pt idx="22">
                  <c:v>61.644140029689765</c:v>
                </c:pt>
                <c:pt idx="23">
                  <c:v>37.749172176353746</c:v>
                </c:pt>
                <c:pt idx="24">
                  <c:v>73.678839761300722</c:v>
                </c:pt>
                <c:pt idx="25">
                  <c:v>65.465367070797711</c:v>
                </c:pt>
                <c:pt idx="26">
                  <c:v>65.220635869972796</c:v>
                </c:pt>
                <c:pt idx="27">
                  <c:v>58.07564950208269</c:v>
                </c:pt>
                <c:pt idx="28">
                  <c:v>43.845505248802482</c:v>
                </c:pt>
                <c:pt idx="29">
                  <c:v>63.807746954649417</c:v>
                </c:pt>
                <c:pt idx="30">
                  <c:v>40.974865674995776</c:v>
                </c:pt>
                <c:pt idx="31">
                  <c:v>71.022868061002853</c:v>
                </c:pt>
                <c:pt idx="32">
                  <c:v>75.498344352707491</c:v>
                </c:pt>
                <c:pt idx="33">
                  <c:v>60.350414447306498</c:v>
                </c:pt>
                <c:pt idx="34">
                  <c:v>60.350414447306498</c:v>
                </c:pt>
                <c:pt idx="35">
                  <c:v>62.915286960589583</c:v>
                </c:pt>
                <c:pt idx="36">
                  <c:v>62.164352965835789</c:v>
                </c:pt>
                <c:pt idx="37">
                  <c:v>61.338211888053621</c:v>
                </c:pt>
                <c:pt idx="38">
                  <c:v>59.317101400173954</c:v>
                </c:pt>
                <c:pt idx="39">
                  <c:v>52.223296786709355</c:v>
                </c:pt>
                <c:pt idx="40">
                  <c:v>61.541655935491306</c:v>
                </c:pt>
                <c:pt idx="41">
                  <c:v>48.432210483785262</c:v>
                </c:pt>
                <c:pt idx="42">
                  <c:v>63.807746954649417</c:v>
                </c:pt>
                <c:pt idx="43">
                  <c:v>61.541655935491306</c:v>
                </c:pt>
                <c:pt idx="44">
                  <c:v>76.071032794729774</c:v>
                </c:pt>
                <c:pt idx="45">
                  <c:v>81.889452024916949</c:v>
                </c:pt>
                <c:pt idx="46">
                  <c:v>57.317559208849275</c:v>
                </c:pt>
                <c:pt idx="47">
                  <c:v>56.668047483866985</c:v>
                </c:pt>
                <c:pt idx="48">
                  <c:v>42.880178141180281</c:v>
                </c:pt>
                <c:pt idx="49">
                  <c:v>42.880178141180281</c:v>
                </c:pt>
                <c:pt idx="50">
                  <c:v>63.921995473986449</c:v>
                </c:pt>
                <c:pt idx="51">
                  <c:v>52.538467401521395</c:v>
                </c:pt>
                <c:pt idx="52">
                  <c:v>32.192602199319587</c:v>
                </c:pt>
                <c:pt idx="53">
                  <c:v>59.408852578600452</c:v>
                </c:pt>
                <c:pt idx="54">
                  <c:v>49.620590723590738</c:v>
                </c:pt>
                <c:pt idx="55">
                  <c:v>78.28813612588128</c:v>
                </c:pt>
                <c:pt idx="56">
                  <c:v>60.063257793004041</c:v>
                </c:pt>
                <c:pt idx="57">
                  <c:v>60.063257793004041</c:v>
                </c:pt>
                <c:pt idx="58">
                  <c:v>66.08945522512667</c:v>
                </c:pt>
                <c:pt idx="59">
                  <c:v>49.728111089583535</c:v>
                </c:pt>
                <c:pt idx="60">
                  <c:v>82.375447104791405</c:v>
                </c:pt>
                <c:pt idx="61">
                  <c:v>95.118973121134189</c:v>
                </c:pt>
                <c:pt idx="62">
                  <c:v>65.342657746286349</c:v>
                </c:pt>
                <c:pt idx="63">
                  <c:v>62.915286960589583</c:v>
                </c:pt>
                <c:pt idx="64">
                  <c:v>57.071383872680506</c:v>
                </c:pt>
                <c:pt idx="65">
                  <c:v>41.466335907271343</c:v>
                </c:pt>
                <c:pt idx="66">
                  <c:v>74.938398346895767</c:v>
                </c:pt>
                <c:pt idx="67">
                  <c:v>83.887049280786115</c:v>
                </c:pt>
                <c:pt idx="68">
                  <c:v>57.650803640104229</c:v>
                </c:pt>
                <c:pt idx="69">
                  <c:v>57.650803640104229</c:v>
                </c:pt>
                <c:pt idx="70">
                  <c:v>57.650803640104229</c:v>
                </c:pt>
                <c:pt idx="71">
                  <c:v>69.947865318828306</c:v>
                </c:pt>
                <c:pt idx="72">
                  <c:v>68.777107066461696</c:v>
                </c:pt>
                <c:pt idx="73">
                  <c:v>95.882993210979677</c:v>
                </c:pt>
                <c:pt idx="74">
                  <c:v>58.598079659311672</c:v>
                </c:pt>
                <c:pt idx="75">
                  <c:v>85.485041426511032</c:v>
                </c:pt>
                <c:pt idx="76">
                  <c:v>47.14045207910317</c:v>
                </c:pt>
                <c:pt idx="77">
                  <c:v>76.855290977884778</c:v>
                </c:pt>
                <c:pt idx="78">
                  <c:v>58.16175132771896</c:v>
                </c:pt>
                <c:pt idx="79">
                  <c:v>78.28813612588128</c:v>
                </c:pt>
                <c:pt idx="80">
                  <c:v>72.149008669938041</c:v>
                </c:pt>
                <c:pt idx="81">
                  <c:v>58.51002840046673</c:v>
                </c:pt>
                <c:pt idx="82">
                  <c:v>81.889452024916949</c:v>
                </c:pt>
                <c:pt idx="83">
                  <c:v>70.710678118654755</c:v>
                </c:pt>
                <c:pt idx="84">
                  <c:v>71.821800600000003</c:v>
                </c:pt>
                <c:pt idx="85">
                  <c:v>71.821800595111654</c:v>
                </c:pt>
                <c:pt idx="86">
                  <c:v>70.710678118654755</c:v>
                </c:pt>
                <c:pt idx="87">
                  <c:v>58.16175132771896</c:v>
                </c:pt>
                <c:pt idx="88">
                  <c:v>39.544734266782633</c:v>
                </c:pt>
                <c:pt idx="89">
                  <c:v>45.07865971274353</c:v>
                </c:pt>
                <c:pt idx="90">
                  <c:v>51.913730948496742</c:v>
                </c:pt>
                <c:pt idx="91">
                  <c:v>53.385391260156553</c:v>
                </c:pt>
                <c:pt idx="92">
                  <c:v>60.937304246741462</c:v>
                </c:pt>
                <c:pt idx="93">
                  <c:v>56.828353454714296</c:v>
                </c:pt>
                <c:pt idx="94">
                  <c:v>53.790343141017672</c:v>
                </c:pt>
                <c:pt idx="95">
                  <c:v>44.604134290573541</c:v>
                </c:pt>
                <c:pt idx="96">
                  <c:v>54.772255750516614</c:v>
                </c:pt>
                <c:pt idx="97">
                  <c:v>48.989794855663561</c:v>
                </c:pt>
                <c:pt idx="98">
                  <c:v>70.250017331420892</c:v>
                </c:pt>
                <c:pt idx="99">
                  <c:v>62.482874366030053</c:v>
                </c:pt>
                <c:pt idx="100">
                  <c:v>75.310303352494714</c:v>
                </c:pt>
                <c:pt idx="101">
                  <c:v>58.775381364525863</c:v>
                </c:pt>
              </c:numCache>
            </c:numRef>
          </c:xVal>
          <c:yVal>
            <c:numRef>
              <c:f>Астероїди_2!$H$3:$H$104</c:f>
              <c:numCache>
                <c:formatCode>General</c:formatCode>
                <c:ptCount val="102"/>
                <c:pt idx="0">
                  <c:v>0.27</c:v>
                </c:pt>
                <c:pt idx="1">
                  <c:v>0.18</c:v>
                </c:pt>
                <c:pt idx="2">
                  <c:v>0.12</c:v>
                </c:pt>
                <c:pt idx="3">
                  <c:v>0.22</c:v>
                </c:pt>
                <c:pt idx="4">
                  <c:v>2.3E-2</c:v>
                </c:pt>
                <c:pt idx="5">
                  <c:v>8.6999999999999994E-2</c:v>
                </c:pt>
                <c:pt idx="6">
                  <c:v>5.5E-2</c:v>
                </c:pt>
                <c:pt idx="7">
                  <c:v>4.4999999999999998E-2</c:v>
                </c:pt>
                <c:pt idx="8">
                  <c:v>7.0000000000000007E-2</c:v>
                </c:pt>
                <c:pt idx="9">
                  <c:v>9.0999999999999998E-2</c:v>
                </c:pt>
                <c:pt idx="10">
                  <c:v>5.7799999999999997E-2</c:v>
                </c:pt>
                <c:pt idx="11">
                  <c:v>3.15E-2</c:v>
                </c:pt>
                <c:pt idx="12">
                  <c:v>5.8000000000000003E-2</c:v>
                </c:pt>
                <c:pt idx="13">
                  <c:v>5.0999999999999997E-2</c:v>
                </c:pt>
                <c:pt idx="14">
                  <c:v>0.08</c:v>
                </c:pt>
                <c:pt idx="15">
                  <c:v>0.06</c:v>
                </c:pt>
                <c:pt idx="16">
                  <c:v>2.52E-2</c:v>
                </c:pt>
                <c:pt idx="17">
                  <c:v>3.9300000000000002E-2</c:v>
                </c:pt>
                <c:pt idx="18">
                  <c:v>6.2899999999999998E-2</c:v>
                </c:pt>
                <c:pt idx="19">
                  <c:v>5.3999999999999999E-2</c:v>
                </c:pt>
                <c:pt idx="20">
                  <c:v>2.5000000000000001E-2</c:v>
                </c:pt>
                <c:pt idx="21">
                  <c:v>7.9000000000000001E-2</c:v>
                </c:pt>
                <c:pt idx="22">
                  <c:v>0.03</c:v>
                </c:pt>
                <c:pt idx="23">
                  <c:v>0.08</c:v>
                </c:pt>
                <c:pt idx="24">
                  <c:v>2.1000000000000001E-2</c:v>
                </c:pt>
                <c:pt idx="25">
                  <c:v>2.6599999999999999E-2</c:v>
                </c:pt>
                <c:pt idx="26">
                  <c:v>2.6800000000000001E-2</c:v>
                </c:pt>
                <c:pt idx="27">
                  <c:v>3.3799999999999997E-2</c:v>
                </c:pt>
                <c:pt idx="28">
                  <c:v>5.9299999999999999E-2</c:v>
                </c:pt>
                <c:pt idx="29">
                  <c:v>2.8000000000000001E-2</c:v>
                </c:pt>
                <c:pt idx="30">
                  <c:v>6.7900000000000002E-2</c:v>
                </c:pt>
                <c:pt idx="31">
                  <c:v>2.2599999999999999E-2</c:v>
                </c:pt>
                <c:pt idx="32">
                  <c:v>0.02</c:v>
                </c:pt>
                <c:pt idx="33">
                  <c:v>3.1300000000000001E-2</c:v>
                </c:pt>
                <c:pt idx="34">
                  <c:v>3.1300000000000001E-2</c:v>
                </c:pt>
                <c:pt idx="35">
                  <c:v>2.8799999999999999E-2</c:v>
                </c:pt>
                <c:pt idx="36">
                  <c:v>2.9499999999999998E-2</c:v>
                </c:pt>
                <c:pt idx="37">
                  <c:v>3.0300000000000001E-2</c:v>
                </c:pt>
                <c:pt idx="38">
                  <c:v>3.2399999999999998E-2</c:v>
                </c:pt>
                <c:pt idx="39">
                  <c:v>4.1799999999999997E-2</c:v>
                </c:pt>
                <c:pt idx="40">
                  <c:v>3.0099999999999998E-2</c:v>
                </c:pt>
                <c:pt idx="41">
                  <c:v>4.8599999999999997E-2</c:v>
                </c:pt>
                <c:pt idx="42">
                  <c:v>2.8000000000000001E-2</c:v>
                </c:pt>
                <c:pt idx="43">
                  <c:v>3.0099999999999998E-2</c:v>
                </c:pt>
                <c:pt idx="44">
                  <c:v>1.9699999999999999E-2</c:v>
                </c:pt>
                <c:pt idx="45">
                  <c:v>1.7000000000000001E-2</c:v>
                </c:pt>
                <c:pt idx="46">
                  <c:v>3.4700000000000002E-2</c:v>
                </c:pt>
                <c:pt idx="47">
                  <c:v>3.5499999999999997E-2</c:v>
                </c:pt>
                <c:pt idx="48">
                  <c:v>6.2E-2</c:v>
                </c:pt>
                <c:pt idx="49">
                  <c:v>6.2E-2</c:v>
                </c:pt>
                <c:pt idx="50">
                  <c:v>2.7900000000000001E-2</c:v>
                </c:pt>
                <c:pt idx="51">
                  <c:v>4.1300000000000003E-2</c:v>
                </c:pt>
                <c:pt idx="52">
                  <c:v>0.11</c:v>
                </c:pt>
                <c:pt idx="53">
                  <c:v>3.2300000000000002E-2</c:v>
                </c:pt>
                <c:pt idx="54">
                  <c:v>4.6300000000000001E-2</c:v>
                </c:pt>
                <c:pt idx="55">
                  <c:v>1.8599999999999998E-2</c:v>
                </c:pt>
                <c:pt idx="56">
                  <c:v>3.1600000000000003E-2</c:v>
                </c:pt>
                <c:pt idx="57">
                  <c:v>3.1600000000000003E-2</c:v>
                </c:pt>
                <c:pt idx="58">
                  <c:v>2.6100000000000002E-2</c:v>
                </c:pt>
                <c:pt idx="59">
                  <c:v>4.6100000000000002E-2</c:v>
                </c:pt>
                <c:pt idx="60">
                  <c:v>1.6799999999999999E-2</c:v>
                </c:pt>
                <c:pt idx="61">
                  <c:v>1.26E-2</c:v>
                </c:pt>
                <c:pt idx="62">
                  <c:v>2.6700000000000002E-2</c:v>
                </c:pt>
                <c:pt idx="63">
                  <c:v>2.8799999999999999E-2</c:v>
                </c:pt>
                <c:pt idx="64">
                  <c:v>3.5000000000000003E-2</c:v>
                </c:pt>
                <c:pt idx="65">
                  <c:v>6.6299999999999998E-2</c:v>
                </c:pt>
                <c:pt idx="66">
                  <c:v>2.0299999999999999E-2</c:v>
                </c:pt>
                <c:pt idx="67">
                  <c:v>1.6199999999999999E-2</c:v>
                </c:pt>
                <c:pt idx="68">
                  <c:v>3.4299999999999997E-2</c:v>
                </c:pt>
                <c:pt idx="69">
                  <c:v>3.4299999999999997E-2</c:v>
                </c:pt>
                <c:pt idx="70">
                  <c:v>3.4299999999999997E-2</c:v>
                </c:pt>
                <c:pt idx="71">
                  <c:v>2.3300000000000001E-2</c:v>
                </c:pt>
                <c:pt idx="72">
                  <c:v>2.41E-2</c:v>
                </c:pt>
                <c:pt idx="73">
                  <c:v>1.24E-2</c:v>
                </c:pt>
                <c:pt idx="74">
                  <c:v>3.32E-2</c:v>
                </c:pt>
                <c:pt idx="75">
                  <c:v>1.5599999999999999E-2</c:v>
                </c:pt>
                <c:pt idx="76">
                  <c:v>5.1299999999999998E-2</c:v>
                </c:pt>
                <c:pt idx="77">
                  <c:v>1.9300000000000001E-2</c:v>
                </c:pt>
                <c:pt idx="78">
                  <c:v>3.3700000000000001E-2</c:v>
                </c:pt>
                <c:pt idx="79">
                  <c:v>1.8599999999999998E-2</c:v>
                </c:pt>
                <c:pt idx="80">
                  <c:v>2.1899999999999999E-2</c:v>
                </c:pt>
                <c:pt idx="81">
                  <c:v>3.3300000000000003E-2</c:v>
                </c:pt>
                <c:pt idx="82">
                  <c:v>1.7000000000000001E-2</c:v>
                </c:pt>
                <c:pt idx="83">
                  <c:v>2.2800000000000001E-2</c:v>
                </c:pt>
                <c:pt idx="84">
                  <c:v>2.2800000000000001E-2</c:v>
                </c:pt>
                <c:pt idx="85">
                  <c:v>2.2100000000000002E-2</c:v>
                </c:pt>
                <c:pt idx="86">
                  <c:v>2.2800000000000001E-2</c:v>
                </c:pt>
                <c:pt idx="87">
                  <c:v>3.3700000000000001E-2</c:v>
                </c:pt>
                <c:pt idx="88">
                  <c:v>7.2900000000000006E-2</c:v>
                </c:pt>
                <c:pt idx="89">
                  <c:v>5.6099999999999997E-2</c:v>
                </c:pt>
                <c:pt idx="90">
                  <c:v>4.2299999999999997E-2</c:v>
                </c:pt>
                <c:pt idx="91">
                  <c:v>0.04</c:v>
                </c:pt>
                <c:pt idx="92">
                  <c:v>3.0700000000000002E-2</c:v>
                </c:pt>
                <c:pt idx="93">
                  <c:v>3.5299999999999998E-2</c:v>
                </c:pt>
                <c:pt idx="94">
                  <c:v>3.9399999999999998E-2</c:v>
                </c:pt>
                <c:pt idx="95">
                  <c:v>5.7299999999999997E-2</c:v>
                </c:pt>
                <c:pt idx="96">
                  <c:v>3.7999999999999999E-2</c:v>
                </c:pt>
                <c:pt idx="97">
                  <c:v>4.7500000000000001E-2</c:v>
                </c:pt>
                <c:pt idx="98">
                  <c:v>2.3099999999999999E-2</c:v>
                </c:pt>
                <c:pt idx="99">
                  <c:v>2.92E-2</c:v>
                </c:pt>
                <c:pt idx="100">
                  <c:v>2.01E-2</c:v>
                </c:pt>
                <c:pt idx="101">
                  <c:v>3.3000000000000002E-2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CF-440F-9AFA-3417E2D1C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334815"/>
        <c:axId val="676341887"/>
      </c:scatterChart>
      <c:valAx>
        <c:axId val="676334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час падіння </a:t>
                </a:r>
                <a:r>
                  <a:rPr lang="en-US"/>
                  <a:t>t,c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76341887"/>
        <c:crosses val="autoZero"/>
        <c:crossBetween val="midCat"/>
      </c:valAx>
      <c:valAx>
        <c:axId val="676341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Прискорення </a:t>
                </a:r>
                <a:r>
                  <a:rPr lang="en-US"/>
                  <a:t>g,</a:t>
                </a:r>
                <a:r>
                  <a:rPr lang="uk-UA"/>
                  <a:t>м</a:t>
                </a:r>
                <a:r>
                  <a:rPr lang="en-US"/>
                  <a:t>/</a:t>
                </a:r>
                <a:r>
                  <a:rPr lang="ru-RU"/>
                  <a:t>с2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763348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Графік залежності</a:t>
            </a:r>
            <a:r>
              <a:rPr lang="uk-UA" baseline="0"/>
              <a:t> швидкості падіння від часу падіння для астероїдів</a:t>
            </a:r>
            <a:endParaRPr lang="uk-UA"/>
          </a:p>
        </c:rich>
      </c:tx>
      <c:layout>
        <c:manualLayout>
          <c:xMode val="edge"/>
          <c:yMode val="edge"/>
          <c:x val="0.11878579147771459"/>
          <c:y val="1.4109543384068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2.9958005249343833E-2"/>
                  <c:y val="-0.1942297317002041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Астероїди_2!$K$2:$K$103</c:f>
              <c:numCache>
                <c:formatCode>General</c:formatCode>
                <c:ptCount val="102"/>
                <c:pt idx="0">
                  <c:v>20.548046676563253</c:v>
                </c:pt>
                <c:pt idx="1">
                  <c:v>25.166114784235834</c:v>
                </c:pt>
                <c:pt idx="2">
                  <c:v>30.822070014844883</c:v>
                </c:pt>
                <c:pt idx="3">
                  <c:v>22.763607319179844</c:v>
                </c:pt>
                <c:pt idx="4">
                  <c:v>70.402569123082685</c:v>
                </c:pt>
                <c:pt idx="5">
                  <c:v>36.198685440029543</c:v>
                </c:pt>
                <c:pt idx="6">
                  <c:v>45.527214638359688</c:v>
                </c:pt>
                <c:pt idx="7">
                  <c:v>50.332229568471668</c:v>
                </c:pt>
                <c:pt idx="8">
                  <c:v>40.355562548072953</c:v>
                </c:pt>
                <c:pt idx="9">
                  <c:v>35.394169756433797</c:v>
                </c:pt>
                <c:pt idx="10">
                  <c:v>44.410790795710291</c:v>
                </c:pt>
                <c:pt idx="11">
                  <c:v>60.158520751823836</c:v>
                </c:pt>
                <c:pt idx="12">
                  <c:v>44.334154343793571</c:v>
                </c:pt>
                <c:pt idx="13">
                  <c:v>47.278897170376752</c:v>
                </c:pt>
                <c:pt idx="14">
                  <c:v>37.749172176353746</c:v>
                </c:pt>
                <c:pt idx="15">
                  <c:v>43.588989435406738</c:v>
                </c:pt>
                <c:pt idx="16">
                  <c:v>67.259270913454927</c:v>
                </c:pt>
                <c:pt idx="17">
                  <c:v>53.858735213321019</c:v>
                </c:pt>
                <c:pt idx="18">
                  <c:v>42.572298927002379</c:v>
                </c:pt>
                <c:pt idx="19">
                  <c:v>45.946829173634072</c:v>
                </c:pt>
                <c:pt idx="20">
                  <c:v>67.527772064536535</c:v>
                </c:pt>
                <c:pt idx="21">
                  <c:v>37.987339663150202</c:v>
                </c:pt>
                <c:pt idx="22">
                  <c:v>61.644140029689765</c:v>
                </c:pt>
                <c:pt idx="23">
                  <c:v>37.749172176353746</c:v>
                </c:pt>
                <c:pt idx="24">
                  <c:v>73.678839761300722</c:v>
                </c:pt>
                <c:pt idx="25">
                  <c:v>65.465367070797711</c:v>
                </c:pt>
                <c:pt idx="26">
                  <c:v>65.220635869972796</c:v>
                </c:pt>
                <c:pt idx="27">
                  <c:v>58.07564950208269</c:v>
                </c:pt>
                <c:pt idx="28">
                  <c:v>43.845505248802482</c:v>
                </c:pt>
                <c:pt idx="29">
                  <c:v>63.807746954649417</c:v>
                </c:pt>
                <c:pt idx="30">
                  <c:v>40.974865674995776</c:v>
                </c:pt>
                <c:pt idx="31">
                  <c:v>71.022868061002853</c:v>
                </c:pt>
                <c:pt idx="32">
                  <c:v>75.498344352707491</c:v>
                </c:pt>
                <c:pt idx="33">
                  <c:v>60.350414447306498</c:v>
                </c:pt>
                <c:pt idx="34">
                  <c:v>60.350414447306498</c:v>
                </c:pt>
                <c:pt idx="35">
                  <c:v>62.915286960589583</c:v>
                </c:pt>
                <c:pt idx="36">
                  <c:v>62.164352965835789</c:v>
                </c:pt>
                <c:pt idx="37">
                  <c:v>61.338211888053621</c:v>
                </c:pt>
                <c:pt idx="38">
                  <c:v>59.317101400173954</c:v>
                </c:pt>
                <c:pt idx="39">
                  <c:v>52.223296786709355</c:v>
                </c:pt>
                <c:pt idx="40">
                  <c:v>61.541655935491306</c:v>
                </c:pt>
                <c:pt idx="41">
                  <c:v>48.432210483785262</c:v>
                </c:pt>
                <c:pt idx="42">
                  <c:v>63.807746954649417</c:v>
                </c:pt>
                <c:pt idx="43">
                  <c:v>61.541655935491306</c:v>
                </c:pt>
                <c:pt idx="44">
                  <c:v>76.071032794729774</c:v>
                </c:pt>
                <c:pt idx="45">
                  <c:v>81.889452024916949</c:v>
                </c:pt>
                <c:pt idx="46">
                  <c:v>57.317559208849275</c:v>
                </c:pt>
                <c:pt idx="47">
                  <c:v>56.668047483866985</c:v>
                </c:pt>
                <c:pt idx="48">
                  <c:v>42.880178141180281</c:v>
                </c:pt>
                <c:pt idx="49">
                  <c:v>42.880178141180281</c:v>
                </c:pt>
                <c:pt idx="50">
                  <c:v>63.921995473986449</c:v>
                </c:pt>
                <c:pt idx="51">
                  <c:v>52.538467401521395</c:v>
                </c:pt>
                <c:pt idx="52">
                  <c:v>32.192602199319587</c:v>
                </c:pt>
                <c:pt idx="53">
                  <c:v>59.408852578600452</c:v>
                </c:pt>
                <c:pt idx="54">
                  <c:v>49.620590723590738</c:v>
                </c:pt>
                <c:pt idx="55">
                  <c:v>78.28813612588128</c:v>
                </c:pt>
                <c:pt idx="56">
                  <c:v>60.063257793004041</c:v>
                </c:pt>
                <c:pt idx="57">
                  <c:v>60.063257793004041</c:v>
                </c:pt>
                <c:pt idx="58">
                  <c:v>66.08945522512667</c:v>
                </c:pt>
                <c:pt idx="59">
                  <c:v>49.728111089583535</c:v>
                </c:pt>
                <c:pt idx="60">
                  <c:v>82.375447104791405</c:v>
                </c:pt>
                <c:pt idx="61">
                  <c:v>95.118973121134189</c:v>
                </c:pt>
                <c:pt idx="62">
                  <c:v>65.342657746286349</c:v>
                </c:pt>
                <c:pt idx="63">
                  <c:v>62.915286960589583</c:v>
                </c:pt>
                <c:pt idx="64">
                  <c:v>57.071383872680506</c:v>
                </c:pt>
                <c:pt idx="65">
                  <c:v>41.466335907271343</c:v>
                </c:pt>
                <c:pt idx="66">
                  <c:v>74.938398346895767</c:v>
                </c:pt>
                <c:pt idx="67">
                  <c:v>83.887049280786115</c:v>
                </c:pt>
                <c:pt idx="68">
                  <c:v>57.650803640104229</c:v>
                </c:pt>
                <c:pt idx="69">
                  <c:v>57.650803640104229</c:v>
                </c:pt>
                <c:pt idx="70">
                  <c:v>57.650803640104229</c:v>
                </c:pt>
                <c:pt idx="71">
                  <c:v>69.947865318828306</c:v>
                </c:pt>
                <c:pt idx="72">
                  <c:v>68.777107066461696</c:v>
                </c:pt>
                <c:pt idx="73">
                  <c:v>95.882993210979677</c:v>
                </c:pt>
                <c:pt idx="74">
                  <c:v>58.598079659311672</c:v>
                </c:pt>
                <c:pt idx="75">
                  <c:v>85.485041426511032</c:v>
                </c:pt>
                <c:pt idx="76">
                  <c:v>47.14045207910317</c:v>
                </c:pt>
                <c:pt idx="77">
                  <c:v>76.855290977884778</c:v>
                </c:pt>
                <c:pt idx="78">
                  <c:v>58.16175132771896</c:v>
                </c:pt>
                <c:pt idx="79">
                  <c:v>78.28813612588128</c:v>
                </c:pt>
                <c:pt idx="80">
                  <c:v>72.149008669938041</c:v>
                </c:pt>
                <c:pt idx="81">
                  <c:v>58.51002840046673</c:v>
                </c:pt>
                <c:pt idx="82">
                  <c:v>81.889452024916949</c:v>
                </c:pt>
                <c:pt idx="83">
                  <c:v>70.710678118654755</c:v>
                </c:pt>
                <c:pt idx="84">
                  <c:v>71.821800600000003</c:v>
                </c:pt>
                <c:pt idx="85">
                  <c:v>71.821800595111654</c:v>
                </c:pt>
                <c:pt idx="86">
                  <c:v>70.710678118654755</c:v>
                </c:pt>
                <c:pt idx="87">
                  <c:v>58.16175132771896</c:v>
                </c:pt>
                <c:pt idx="88">
                  <c:v>39.544734266782633</c:v>
                </c:pt>
                <c:pt idx="89">
                  <c:v>45.07865971274353</c:v>
                </c:pt>
                <c:pt idx="90">
                  <c:v>51.913730948496742</c:v>
                </c:pt>
                <c:pt idx="91">
                  <c:v>53.385391260156553</c:v>
                </c:pt>
                <c:pt idx="92">
                  <c:v>60.937304246741462</c:v>
                </c:pt>
                <c:pt idx="93">
                  <c:v>56.828353454714296</c:v>
                </c:pt>
                <c:pt idx="94">
                  <c:v>53.790343141017672</c:v>
                </c:pt>
                <c:pt idx="95">
                  <c:v>44.604134290573541</c:v>
                </c:pt>
                <c:pt idx="96">
                  <c:v>54.772255750516614</c:v>
                </c:pt>
                <c:pt idx="97">
                  <c:v>48.989794855663561</c:v>
                </c:pt>
                <c:pt idx="98">
                  <c:v>70.250017331420892</c:v>
                </c:pt>
                <c:pt idx="99">
                  <c:v>62.482874366030053</c:v>
                </c:pt>
                <c:pt idx="100">
                  <c:v>75.310303352494714</c:v>
                </c:pt>
                <c:pt idx="101">
                  <c:v>58.775381364525863</c:v>
                </c:pt>
              </c:numCache>
            </c:numRef>
          </c:xVal>
          <c:yVal>
            <c:numRef>
              <c:f>Астероїди_2!$J$2:$J$103</c:f>
              <c:numCache>
                <c:formatCode>General</c:formatCode>
                <c:ptCount val="102"/>
                <c:pt idx="0">
                  <c:v>5.547972602672079</c:v>
                </c:pt>
                <c:pt idx="1">
                  <c:v>4.5299006611624497</c:v>
                </c:pt>
                <c:pt idx="2">
                  <c:v>3.6986484017813859</c:v>
                </c:pt>
                <c:pt idx="3">
                  <c:v>5.0079936102195663</c:v>
                </c:pt>
                <c:pt idx="4">
                  <c:v>1.6192590898309016</c:v>
                </c:pt>
                <c:pt idx="5">
                  <c:v>3.1492856332825703</c:v>
                </c:pt>
                <c:pt idx="6">
                  <c:v>2.5039968051097832</c:v>
                </c:pt>
                <c:pt idx="7">
                  <c:v>2.2649503305812249</c:v>
                </c:pt>
                <c:pt idx="8">
                  <c:v>2.824889378365107</c:v>
                </c:pt>
                <c:pt idx="9">
                  <c:v>3.2208694478354754</c:v>
                </c:pt>
                <c:pt idx="10">
                  <c:v>2.566943707992055</c:v>
                </c:pt>
                <c:pt idx="11">
                  <c:v>1.8949934036824509</c:v>
                </c:pt>
                <c:pt idx="12">
                  <c:v>2.5713809519400272</c:v>
                </c:pt>
                <c:pt idx="13">
                  <c:v>2.4112237556892144</c:v>
                </c:pt>
                <c:pt idx="14">
                  <c:v>3.0199337741083001</c:v>
                </c:pt>
                <c:pt idx="15">
                  <c:v>2.6153393661244042</c:v>
                </c:pt>
                <c:pt idx="16">
                  <c:v>1.694933627019064</c:v>
                </c:pt>
                <c:pt idx="17">
                  <c:v>2.1166482938835163</c:v>
                </c:pt>
                <c:pt idx="18">
                  <c:v>2.6777976025084493</c:v>
                </c:pt>
                <c:pt idx="19">
                  <c:v>2.4811287753762397</c:v>
                </c:pt>
                <c:pt idx="20">
                  <c:v>1.6881943016134133</c:v>
                </c:pt>
                <c:pt idx="21">
                  <c:v>3.0009998333888657</c:v>
                </c:pt>
                <c:pt idx="22">
                  <c:v>1.8493242008906929</c:v>
                </c:pt>
                <c:pt idx="23">
                  <c:v>3.0199337741083001</c:v>
                </c:pt>
                <c:pt idx="24">
                  <c:v>1.5472556349873152</c:v>
                </c:pt>
                <c:pt idx="25">
                  <c:v>1.7413787640832192</c:v>
                </c:pt>
                <c:pt idx="26">
                  <c:v>1.747913041315271</c:v>
                </c:pt>
                <c:pt idx="27">
                  <c:v>1.9629569531703948</c:v>
                </c:pt>
                <c:pt idx="28">
                  <c:v>2.6000384612539871</c:v>
                </c:pt>
                <c:pt idx="29">
                  <c:v>1.7866169147301836</c:v>
                </c:pt>
                <c:pt idx="30">
                  <c:v>2.7821933793322131</c:v>
                </c:pt>
                <c:pt idx="31">
                  <c:v>1.6051168181786646</c:v>
                </c:pt>
                <c:pt idx="32">
                  <c:v>1.5099668870541501</c:v>
                </c:pt>
                <c:pt idx="33">
                  <c:v>1.8889679722006936</c:v>
                </c:pt>
                <c:pt idx="34">
                  <c:v>1.8889679722006936</c:v>
                </c:pt>
                <c:pt idx="35">
                  <c:v>1.8119602644649799</c:v>
                </c:pt>
                <c:pt idx="36">
                  <c:v>1.8338484124921557</c:v>
                </c:pt>
                <c:pt idx="37">
                  <c:v>1.8585478202080248</c:v>
                </c:pt>
                <c:pt idx="38">
                  <c:v>1.921874085365636</c:v>
                </c:pt>
                <c:pt idx="39">
                  <c:v>2.1829338056844505</c:v>
                </c:pt>
                <c:pt idx="40">
                  <c:v>1.8524038436582881</c:v>
                </c:pt>
                <c:pt idx="41">
                  <c:v>2.3538054295119637</c:v>
                </c:pt>
                <c:pt idx="42">
                  <c:v>1.7866169147301836</c:v>
                </c:pt>
                <c:pt idx="43">
                  <c:v>1.8524038436582881</c:v>
                </c:pt>
                <c:pt idx="44">
                  <c:v>1.4985993460561766</c:v>
                </c:pt>
                <c:pt idx="45">
                  <c:v>1.3921206844235885</c:v>
                </c:pt>
                <c:pt idx="46">
                  <c:v>1.9889193045470699</c:v>
                </c:pt>
                <c:pt idx="47">
                  <c:v>2.0117156856772778</c:v>
                </c:pt>
                <c:pt idx="48">
                  <c:v>2.658571044753177</c:v>
                </c:pt>
                <c:pt idx="49">
                  <c:v>2.658571044753177</c:v>
                </c:pt>
                <c:pt idx="50">
                  <c:v>1.7834236737242219</c:v>
                </c:pt>
                <c:pt idx="51">
                  <c:v>2.1698387036828337</c:v>
                </c:pt>
                <c:pt idx="52">
                  <c:v>3.5411862419251547</c:v>
                </c:pt>
                <c:pt idx="53">
                  <c:v>1.918905938288795</c:v>
                </c:pt>
                <c:pt idx="54">
                  <c:v>2.2974333505022511</c:v>
                </c:pt>
                <c:pt idx="55">
                  <c:v>1.4561593319413915</c:v>
                </c:pt>
                <c:pt idx="56">
                  <c:v>1.8979989462589277</c:v>
                </c:pt>
                <c:pt idx="57">
                  <c:v>1.8979989462589277</c:v>
                </c:pt>
                <c:pt idx="58">
                  <c:v>1.724934781375806</c:v>
                </c:pt>
                <c:pt idx="59">
                  <c:v>2.2924659212298009</c:v>
                </c:pt>
                <c:pt idx="60">
                  <c:v>1.3839075113604955</c:v>
                </c:pt>
                <c:pt idx="61">
                  <c:v>1.1984990613262907</c:v>
                </c:pt>
                <c:pt idx="62">
                  <c:v>1.7446489618258454</c:v>
                </c:pt>
                <c:pt idx="63">
                  <c:v>1.8119602644649799</c:v>
                </c:pt>
                <c:pt idx="64">
                  <c:v>1.9974984355438179</c:v>
                </c:pt>
                <c:pt idx="65">
                  <c:v>2.7492180706520899</c:v>
                </c:pt>
                <c:pt idx="66">
                  <c:v>1.5212494864419841</c:v>
                </c:pt>
                <c:pt idx="67">
                  <c:v>1.358970198348735</c:v>
                </c:pt>
                <c:pt idx="68">
                  <c:v>1.9774225648555748</c:v>
                </c:pt>
                <c:pt idx="69">
                  <c:v>1.9774225648555748</c:v>
                </c:pt>
                <c:pt idx="70">
                  <c:v>1.9774225648555748</c:v>
                </c:pt>
                <c:pt idx="71">
                  <c:v>1.6297852619286997</c:v>
                </c:pt>
                <c:pt idx="72">
                  <c:v>1.6575282803017268</c:v>
                </c:pt>
                <c:pt idx="73">
                  <c:v>1.188949115816148</c:v>
                </c:pt>
                <c:pt idx="74">
                  <c:v>1.9454562446891475</c:v>
                </c:pt>
                <c:pt idx="75">
                  <c:v>1.333566646253572</c:v>
                </c:pt>
                <c:pt idx="76">
                  <c:v>2.4183051916579923</c:v>
                </c:pt>
                <c:pt idx="77">
                  <c:v>1.4833071158731761</c:v>
                </c:pt>
                <c:pt idx="78">
                  <c:v>1.960051019744129</c:v>
                </c:pt>
                <c:pt idx="79">
                  <c:v>1.4561593319413915</c:v>
                </c:pt>
                <c:pt idx="80">
                  <c:v>1.5800632898716431</c:v>
                </c:pt>
                <c:pt idx="81">
                  <c:v>1.9483839457355423</c:v>
                </c:pt>
                <c:pt idx="82">
                  <c:v>1.3921206844235885</c:v>
                </c:pt>
                <c:pt idx="83">
                  <c:v>1.6122034611053284</c:v>
                </c:pt>
                <c:pt idx="84">
                  <c:v>1.587262</c:v>
                </c:pt>
                <c:pt idx="85">
                  <c:v>1.5872617931519677</c:v>
                </c:pt>
                <c:pt idx="86">
                  <c:v>1.6122034611053284</c:v>
                </c:pt>
                <c:pt idx="87">
                  <c:v>1.960051019744129</c:v>
                </c:pt>
                <c:pt idx="88">
                  <c:v>2.8828111280484543</c:v>
                </c:pt>
                <c:pt idx="89">
                  <c:v>2.5289128098849116</c:v>
                </c:pt>
                <c:pt idx="90">
                  <c:v>2.1959508191214119</c:v>
                </c:pt>
                <c:pt idx="91">
                  <c:v>2.1354156504062622</c:v>
                </c:pt>
                <c:pt idx="92">
                  <c:v>1.8707752403749629</c:v>
                </c:pt>
                <c:pt idx="93">
                  <c:v>2.0060408769514142</c:v>
                </c:pt>
                <c:pt idx="94">
                  <c:v>2.119339519756096</c:v>
                </c:pt>
                <c:pt idx="95">
                  <c:v>2.5558168948498636</c:v>
                </c:pt>
                <c:pt idx="96">
                  <c:v>2.0813457185196311</c:v>
                </c:pt>
                <c:pt idx="97">
                  <c:v>2.3270152556440191</c:v>
                </c:pt>
                <c:pt idx="98">
                  <c:v>1.6227754003558226</c:v>
                </c:pt>
                <c:pt idx="99">
                  <c:v>1.8244999314880777</c:v>
                </c:pt>
                <c:pt idx="100">
                  <c:v>1.5137370973851436</c:v>
                </c:pt>
                <c:pt idx="101">
                  <c:v>1.9395875850293536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68-4FC0-B290-3C5FFC25D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2804512"/>
        <c:axId val="1642792864"/>
      </c:scatterChart>
      <c:valAx>
        <c:axId val="1642804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Час </a:t>
                </a:r>
                <a:r>
                  <a:rPr lang="en-US"/>
                  <a:t>t,</a:t>
                </a:r>
                <a:r>
                  <a:rPr lang="en-US" baseline="0"/>
                  <a:t> c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2792864"/>
        <c:crosses val="autoZero"/>
        <c:crossBetween val="midCat"/>
      </c:valAx>
      <c:valAx>
        <c:axId val="164279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Швидкість </a:t>
                </a:r>
                <a:r>
                  <a:rPr lang="en-US"/>
                  <a:t>v,</a:t>
                </a:r>
                <a:r>
                  <a:rPr lang="uk-UA"/>
                  <a:t>м</a:t>
                </a:r>
                <a:r>
                  <a:rPr lang="en-US"/>
                  <a:t>/</a:t>
                </a:r>
                <a:r>
                  <a:rPr lang="uk-UA"/>
                  <a:t>с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2804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Графік</a:t>
            </a:r>
            <a:r>
              <a:rPr lang="uk-UA" baseline="0"/>
              <a:t> залежності прискорення вільного падіння від першої космічної швидкості для планет</a:t>
            </a:r>
            <a:endParaRPr lang="uk-UA"/>
          </a:p>
        </c:rich>
      </c:tx>
      <c:layout>
        <c:manualLayout>
          <c:xMode val="edge"/>
          <c:yMode val="edge"/>
          <c:x val="9.4930446194225707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Планети!$A$4:$A$11</c:f>
              <c:numCache>
                <c:formatCode>General</c:formatCode>
                <c:ptCount val="8"/>
                <c:pt idx="0">
                  <c:v>3.7</c:v>
                </c:pt>
                <c:pt idx="1">
                  <c:v>8.93</c:v>
                </c:pt>
                <c:pt idx="2">
                  <c:v>9.83</c:v>
                </c:pt>
                <c:pt idx="3">
                  <c:v>3.72</c:v>
                </c:pt>
                <c:pt idx="4">
                  <c:v>26</c:v>
                </c:pt>
                <c:pt idx="5">
                  <c:v>11.3</c:v>
                </c:pt>
                <c:pt idx="6">
                  <c:v>9</c:v>
                </c:pt>
                <c:pt idx="7">
                  <c:v>11.6</c:v>
                </c:pt>
              </c:numCache>
            </c:numRef>
          </c:xVal>
          <c:yVal>
            <c:numRef>
              <c:f>Планети!$V$4:$V$11</c:f>
              <c:numCache>
                <c:formatCode>General</c:formatCode>
                <c:ptCount val="8"/>
                <c:pt idx="0">
                  <c:v>3.0040472699343463</c:v>
                </c:pt>
                <c:pt idx="1">
                  <c:v>7.3502721038067707</c:v>
                </c:pt>
                <c:pt idx="2">
                  <c:v>7.9137178367692638</c:v>
                </c:pt>
                <c:pt idx="3">
                  <c:v>3.5548333294262897</c:v>
                </c:pt>
                <c:pt idx="4">
                  <c:v>42.634328891164685</c:v>
                </c:pt>
                <c:pt idx="5">
                  <c:v>25.600781238079435</c:v>
                </c:pt>
                <c:pt idx="6">
                  <c:v>15.119523802024984</c:v>
                </c:pt>
                <c:pt idx="7">
                  <c:v>16.789282295559868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FC-4E37-BCB0-5772D7E2F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5908799"/>
        <c:axId val="1005919615"/>
      </c:scatterChart>
      <c:valAx>
        <c:axId val="1005908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Перша</a:t>
                </a:r>
                <a:r>
                  <a:rPr lang="ru-RU" baseline="0"/>
                  <a:t> космічна швидкість,</a:t>
                </a:r>
                <a:r>
                  <a:rPr lang="en-US" baseline="0"/>
                  <a:t> </a:t>
                </a:r>
                <a:r>
                  <a:rPr lang="ru-RU" baseline="0"/>
                  <a:t>км</a:t>
                </a:r>
                <a:r>
                  <a:rPr lang="en-US" baseline="0"/>
                  <a:t>/c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05919615"/>
        <c:crosses val="autoZero"/>
        <c:crossBetween val="midCat"/>
      </c:valAx>
      <c:valAx>
        <c:axId val="100591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Прискорення</a:t>
                </a:r>
                <a:r>
                  <a:rPr lang="uk-UA" baseline="0"/>
                  <a:t> </a:t>
                </a:r>
                <a:r>
                  <a:rPr lang="en-US" baseline="0"/>
                  <a:t>g,</a:t>
                </a:r>
                <a:r>
                  <a:rPr lang="ru-RU" baseline="0"/>
                  <a:t>м</a:t>
                </a:r>
                <a:r>
                  <a:rPr lang="en-US" baseline="0"/>
                  <a:t>/c2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059087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Графік</a:t>
            </a:r>
            <a:r>
              <a:rPr lang="uk-UA" baseline="0"/>
              <a:t> залежності прискорення вільного падіння від першої космічної швидкості для зірок</a:t>
            </a:r>
            <a:endParaRPr lang="uk-UA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Зорі!$AJ$4:$AJ$84</c:f>
              <c:numCache>
                <c:formatCode>General</c:formatCode>
                <c:ptCount val="81"/>
                <c:pt idx="0">
                  <c:v>437.79751788545656</c:v>
                </c:pt>
                <c:pt idx="1">
                  <c:v>477.67625351759233</c:v>
                </c:pt>
                <c:pt idx="2">
                  <c:v>242.84636907798102</c:v>
                </c:pt>
                <c:pt idx="3">
                  <c:v>106.39030800686348</c:v>
                </c:pt>
                <c:pt idx="4">
                  <c:v>437.79751788545661</c:v>
                </c:pt>
                <c:pt idx="5">
                  <c:v>199.82631347136331</c:v>
                </c:pt>
                <c:pt idx="6">
                  <c:v>203.08797536633384</c:v>
                </c:pt>
                <c:pt idx="7">
                  <c:v>393.15377713194908</c:v>
                </c:pt>
                <c:pt idx="8">
                  <c:v>428.70730614009778</c:v>
                </c:pt>
                <c:pt idx="9">
                  <c:v>437.79751788545661</c:v>
                </c:pt>
                <c:pt idx="10">
                  <c:v>104.11952175967312</c:v>
                </c:pt>
                <c:pt idx="11">
                  <c:v>213.86593081563123</c:v>
                </c:pt>
                <c:pt idx="12">
                  <c:v>426.12081311339517</c:v>
                </c:pt>
                <c:pt idx="13">
                  <c:v>468.02523334497579</c:v>
                </c:pt>
                <c:pt idx="14">
                  <c:v>156.42277681457705</c:v>
                </c:pt>
                <c:pt idx="15">
                  <c:v>496.41572439697302</c:v>
                </c:pt>
                <c:pt idx="16">
                  <c:v>309.56959368344519</c:v>
                </c:pt>
                <c:pt idx="17">
                  <c:v>143.94693717033621</c:v>
                </c:pt>
                <c:pt idx="18">
                  <c:v>510.01867379444809</c:v>
                </c:pt>
                <c:pt idx="19">
                  <c:v>388.06602285595432</c:v>
                </c:pt>
                <c:pt idx="20">
                  <c:v>183.91174353957038</c:v>
                </c:pt>
                <c:pt idx="21">
                  <c:v>70.378857056642019</c:v>
                </c:pt>
                <c:pt idx="22">
                  <c:v>159.86105077709067</c:v>
                </c:pt>
                <c:pt idx="23">
                  <c:v>437.79751788545656</c:v>
                </c:pt>
                <c:pt idx="24">
                  <c:v>500.00000000000006</c:v>
                </c:pt>
                <c:pt idx="25">
                  <c:v>194.03301142797719</c:v>
                </c:pt>
                <c:pt idx="26">
                  <c:v>518.00900893066841</c:v>
                </c:pt>
                <c:pt idx="27">
                  <c:v>489.47250518628044</c:v>
                </c:pt>
                <c:pt idx="28">
                  <c:v>415.33119314590374</c:v>
                </c:pt>
                <c:pt idx="29">
                  <c:v>365.81596646581914</c:v>
                </c:pt>
                <c:pt idx="30">
                  <c:v>252.76251480171834</c:v>
                </c:pt>
                <c:pt idx="31">
                  <c:v>379.14377220257751</c:v>
                </c:pt>
                <c:pt idx="32">
                  <c:v>102.78280236470623</c:v>
                </c:pt>
                <c:pt idx="33">
                  <c:v>370.00643495047746</c:v>
                </c:pt>
                <c:pt idx="34">
                  <c:v>309.56959368344519</c:v>
                </c:pt>
                <c:pt idx="35">
                  <c:v>349.24160257577699</c:v>
                </c:pt>
                <c:pt idx="36">
                  <c:v>70.931304795555533</c:v>
                </c:pt>
                <c:pt idx="37">
                  <c:v>162.12869667555552</c:v>
                </c:pt>
                <c:pt idx="38">
                  <c:v>367.04525909242068</c:v>
                </c:pt>
                <c:pt idx="39">
                  <c:v>178.73008824606015</c:v>
                </c:pt>
                <c:pt idx="40">
                  <c:v>799.30525388545323</c:v>
                </c:pt>
                <c:pt idx="41">
                  <c:v>409.91191465701235</c:v>
                </c:pt>
                <c:pt idx="42">
                  <c:v>437.79751788545656</c:v>
                </c:pt>
                <c:pt idx="43">
                  <c:v>107.23805294763609</c:v>
                </c:pt>
                <c:pt idx="44">
                  <c:v>397.29477375734757</c:v>
                </c:pt>
                <c:pt idx="45">
                  <c:v>79.930525388545334</c:v>
                </c:pt>
                <c:pt idx="46">
                  <c:v>437.79751788545661</c:v>
                </c:pt>
                <c:pt idx="47">
                  <c:v>448.10004551846544</c:v>
                </c:pt>
                <c:pt idx="48">
                  <c:v>553.77492419453836</c:v>
                </c:pt>
                <c:pt idx="49">
                  <c:v>437.79751788545656</c:v>
                </c:pt>
                <c:pt idx="50">
                  <c:v>332.91640592396971</c:v>
                </c:pt>
                <c:pt idx="51">
                  <c:v>212.84508522169429</c:v>
                </c:pt>
                <c:pt idx="52">
                  <c:v>214.47610589527216</c:v>
                </c:pt>
                <c:pt idx="53">
                  <c:v>169.55824957813172</c:v>
                </c:pt>
                <c:pt idx="54">
                  <c:v>195.78900207451218</c:v>
                </c:pt>
                <c:pt idx="55">
                  <c:v>507.60396241733832</c:v>
                </c:pt>
                <c:pt idx="56">
                  <c:v>69.517056055482399</c:v>
                </c:pt>
                <c:pt idx="57">
                  <c:v>138.44373104863459</c:v>
                </c:pt>
                <c:pt idx="58">
                  <c:v>475.28187125416127</c:v>
                </c:pt>
                <c:pt idx="59">
                  <c:v>56.982969592058041</c:v>
                </c:pt>
                <c:pt idx="60">
                  <c:v>501.41955349532486</c:v>
                </c:pt>
                <c:pt idx="61">
                  <c:v>255.43732489664589</c:v>
                </c:pt>
                <c:pt idx="62">
                  <c:v>505.52502960343679</c:v>
                </c:pt>
                <c:pt idx="63">
                  <c:v>140.00811664783129</c:v>
                </c:pt>
                <c:pt idx="64">
                  <c:v>178.73008824606012</c:v>
                </c:pt>
                <c:pt idx="65">
                  <c:v>359.39764421413042</c:v>
                </c:pt>
                <c:pt idx="66">
                  <c:v>204.26541306437312</c:v>
                </c:pt>
                <c:pt idx="67">
                  <c:v>736.17526648788305</c:v>
                </c:pt>
                <c:pt idx="68">
                  <c:v>222.87577506564301</c:v>
                </c:pt>
                <c:pt idx="69">
                  <c:v>101.58992479824374</c:v>
                </c:pt>
                <c:pt idx="70">
                  <c:v>407.97961765393694</c:v>
                </c:pt>
                <c:pt idx="71">
                  <c:v>323.51876507215337</c:v>
                </c:pt>
                <c:pt idx="72">
                  <c:v>61.913918736689034</c:v>
                </c:pt>
                <c:pt idx="73">
                  <c:v>446.46761734008584</c:v>
                </c:pt>
                <c:pt idx="74">
                  <c:v>132.00091827045154</c:v>
                </c:pt>
                <c:pt idx="75">
                  <c:v>110.02392084403618</c:v>
                </c:pt>
                <c:pt idx="76">
                  <c:v>484.27658370378543</c:v>
                </c:pt>
                <c:pt idx="77">
                  <c:v>437.79751788545656</c:v>
                </c:pt>
                <c:pt idx="78">
                  <c:v>431.67417410889033</c:v>
                </c:pt>
                <c:pt idx="79">
                  <c:v>411.23916041498717</c:v>
                </c:pt>
                <c:pt idx="80">
                  <c:v>437.79751788545661</c:v>
                </c:pt>
              </c:numCache>
            </c:numRef>
          </c:xVal>
          <c:yVal>
            <c:numRef>
              <c:f>Зорі!$K$4:$K$84</c:f>
              <c:numCache>
                <c:formatCode>General</c:formatCode>
                <c:ptCount val="81"/>
                <c:pt idx="0">
                  <c:v>275.38314176245211</c:v>
                </c:pt>
                <c:pt idx="1">
                  <c:v>195.14111519448136</c:v>
                </c:pt>
                <c:pt idx="2">
                  <c:v>2.6071776734906709</c:v>
                </c:pt>
                <c:pt idx="3">
                  <c:v>0.64026708513187147</c:v>
                </c:pt>
                <c:pt idx="4">
                  <c:v>105.91659298555851</c:v>
                </c:pt>
                <c:pt idx="5">
                  <c:v>4.7809573222647934</c:v>
                </c:pt>
                <c:pt idx="6">
                  <c:v>0.75012232173717142</c:v>
                </c:pt>
                <c:pt idx="7">
                  <c:v>119.3995585164985</c:v>
                </c:pt>
                <c:pt idx="8">
                  <c:v>36.173428266788605</c:v>
                </c:pt>
                <c:pt idx="9">
                  <c:v>161.99008338967772</c:v>
                </c:pt>
                <c:pt idx="10">
                  <c:v>0.35239750128280034</c:v>
                </c:pt>
                <c:pt idx="11">
                  <c:v>7.4677763132896349</c:v>
                </c:pt>
                <c:pt idx="12">
                  <c:v>137.31015378737223</c:v>
                </c:pt>
                <c:pt idx="13">
                  <c:v>89.921025881617012</c:v>
                </c:pt>
                <c:pt idx="14">
                  <c:v>0.74798499346976588</c:v>
                </c:pt>
                <c:pt idx="15">
                  <c:v>126.45144264602396</c:v>
                </c:pt>
                <c:pt idx="16">
                  <c:v>34.422892720306514</c:v>
                </c:pt>
                <c:pt idx="17">
                  <c:v>0.804625688129882</c:v>
                </c:pt>
                <c:pt idx="18">
                  <c:v>26.695304558605056</c:v>
                </c:pt>
                <c:pt idx="19">
                  <c:v>51.517254411343075</c:v>
                </c:pt>
                <c:pt idx="20">
                  <c:v>2.8586485304060778</c:v>
                </c:pt>
                <c:pt idx="21">
                  <c:v>7.9962280779401582E-2</c:v>
                </c:pt>
                <c:pt idx="22">
                  <c:v>2.4478501489995743</c:v>
                </c:pt>
                <c:pt idx="23">
                  <c:v>137.69157088122606</c:v>
                </c:pt>
                <c:pt idx="24">
                  <c:v>156.17191404297856</c:v>
                </c:pt>
                <c:pt idx="25">
                  <c:v>0.96594852021268274</c:v>
                </c:pt>
                <c:pt idx="26">
                  <c:v>64.25606641123882</c:v>
                </c:pt>
                <c:pt idx="27">
                  <c:v>10.757153975095786</c:v>
                </c:pt>
                <c:pt idx="28">
                  <c:v>12.392241379310345</c:v>
                </c:pt>
                <c:pt idx="29">
                  <c:v>8.6609015041758131</c:v>
                </c:pt>
                <c:pt idx="30">
                  <c:v>1.5299063431247339</c:v>
                </c:pt>
                <c:pt idx="31">
                  <c:v>10.326867816091953</c:v>
                </c:pt>
                <c:pt idx="32">
                  <c:v>0.11951652255794934</c:v>
                </c:pt>
                <c:pt idx="33">
                  <c:v>14.050160294002659</c:v>
                </c:pt>
                <c:pt idx="34">
                  <c:v>4.5897190293742014</c:v>
                </c:pt>
                <c:pt idx="35">
                  <c:v>39.828140337544717</c:v>
                </c:pt>
                <c:pt idx="36">
                  <c:v>9.0360093390804599E-2</c:v>
                </c:pt>
                <c:pt idx="37">
                  <c:v>0.26976307764485102</c:v>
                </c:pt>
                <c:pt idx="38">
                  <c:v>46.755171796817642</c:v>
                </c:pt>
                <c:pt idx="39">
                  <c:v>1.5299063431247339</c:v>
                </c:pt>
                <c:pt idx="40">
                  <c:v>509.96878104157804</c:v>
                </c:pt>
                <c:pt idx="41">
                  <c:v>80.473073648361009</c:v>
                </c:pt>
                <c:pt idx="42">
                  <c:v>68.845785440613028</c:v>
                </c:pt>
                <c:pt idx="43">
                  <c:v>0.3304597701149426</c:v>
                </c:pt>
                <c:pt idx="44">
                  <c:v>66.701799042808474</c:v>
                </c:pt>
                <c:pt idx="45">
                  <c:v>0.30598126862494679</c:v>
                </c:pt>
                <c:pt idx="46">
                  <c:v>161.99008338967772</c:v>
                </c:pt>
                <c:pt idx="47">
                  <c:v>137.3793450969149</c:v>
                </c:pt>
                <c:pt idx="48">
                  <c:v>88.122605363984675</c:v>
                </c:pt>
                <c:pt idx="49">
                  <c:v>275.38314176245211</c:v>
                </c:pt>
                <c:pt idx="50">
                  <c:v>69.2362152257205</c:v>
                </c:pt>
                <c:pt idx="51">
                  <c:v>5.9173237072923595</c:v>
                </c:pt>
                <c:pt idx="52">
                  <c:v>4.7208538587848929</c:v>
                </c:pt>
                <c:pt idx="53">
                  <c:v>3.4422892720306515</c:v>
                </c:pt>
                <c:pt idx="54">
                  <c:v>0.47892720306513409</c:v>
                </c:pt>
                <c:pt idx="55">
                  <c:v>135.60575484283959</c:v>
                </c:pt>
                <c:pt idx="56">
                  <c:v>5.9345479450597836E-2</c:v>
                </c:pt>
                <c:pt idx="57">
                  <c:v>1.9670224411603723</c:v>
                </c:pt>
                <c:pt idx="58">
                  <c:v>57.956911212760971</c:v>
                </c:pt>
                <c:pt idx="59">
                  <c:v>5.4886051783796685E-2</c:v>
                </c:pt>
                <c:pt idx="60">
                  <c:v>212.4928740935184</c:v>
                </c:pt>
                <c:pt idx="61">
                  <c:v>19.946266492527091</c:v>
                </c:pt>
                <c:pt idx="62">
                  <c:v>40.797502483326248</c:v>
                </c:pt>
                <c:pt idx="63">
                  <c:v>0.64009511256768314</c:v>
                </c:pt>
                <c:pt idx="64">
                  <c:v>7.6495317156236693</c:v>
                </c:pt>
                <c:pt idx="65">
                  <c:v>80.688822255538923</c:v>
                </c:pt>
                <c:pt idx="66">
                  <c:v>2.3057227549933121</c:v>
                </c:pt>
                <c:pt idx="67">
                  <c:v>268.50674939977489</c:v>
                </c:pt>
                <c:pt idx="68">
                  <c:v>5.947510908897403</c:v>
                </c:pt>
                <c:pt idx="69">
                  <c:v>0.11406402321521684</c:v>
                </c:pt>
                <c:pt idx="70">
                  <c:v>125.86764097175787</c:v>
                </c:pt>
                <c:pt idx="71">
                  <c:v>25.662094306277503</c:v>
                </c:pt>
                <c:pt idx="72">
                  <c:v>0.11015325670498084</c:v>
                </c:pt>
                <c:pt idx="73">
                  <c:v>190.93231162196682</c:v>
                </c:pt>
                <c:pt idx="74">
                  <c:v>2.2758937335739842</c:v>
                </c:pt>
                <c:pt idx="75">
                  <c:v>0.18308020504982969</c:v>
                </c:pt>
                <c:pt idx="76">
                  <c:v>69.763870899017604</c:v>
                </c:pt>
                <c:pt idx="77">
                  <c:v>275.38314176245211</c:v>
                </c:pt>
                <c:pt idx="78">
                  <c:v>148.74089447046023</c:v>
                </c:pt>
                <c:pt idx="79">
                  <c:v>142.93242652030389</c:v>
                </c:pt>
                <c:pt idx="80">
                  <c:v>393.40448823207453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97-4451-8D15-1C69C9657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5906719"/>
        <c:axId val="1005905887"/>
      </c:scatterChart>
      <c:valAx>
        <c:axId val="10059067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Перша</a:t>
                </a:r>
                <a:r>
                  <a:rPr lang="ru-RU" baseline="0"/>
                  <a:t> космічна швидкість, км</a:t>
                </a:r>
                <a:r>
                  <a:rPr lang="en-US" baseline="0"/>
                  <a:t>/c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05905887"/>
        <c:crosses val="autoZero"/>
        <c:crossBetween val="midCat"/>
      </c:valAx>
      <c:valAx>
        <c:axId val="1005905887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Прискорення</a:t>
                </a:r>
                <a:r>
                  <a:rPr lang="uk-UA" baseline="0"/>
                  <a:t> </a:t>
                </a:r>
                <a:r>
                  <a:rPr lang="en-US" baseline="0"/>
                  <a:t>g,</a:t>
                </a:r>
                <a:r>
                  <a:rPr lang="ru-RU" baseline="0"/>
                  <a:t>м</a:t>
                </a:r>
                <a:r>
                  <a:rPr lang="en-US" baseline="0"/>
                  <a:t>/c2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059067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Залежність</a:t>
            </a:r>
            <a:r>
              <a:rPr lang="uk-UA" baseline="0"/>
              <a:t> прискорення вільного падіння від першої космічної швидкості для астероїдів</a:t>
            </a:r>
            <a:endParaRPr lang="uk-UA"/>
          </a:p>
        </c:rich>
      </c:tx>
      <c:layout>
        <c:manualLayout>
          <c:xMode val="edge"/>
          <c:yMode val="edge"/>
          <c:x val="0.1963083547140877"/>
          <c:y val="3.2380715568448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7172078209324959"/>
          <c:y val="0.18651112032048625"/>
          <c:w val="0.75155347154639374"/>
          <c:h val="0.6738599254040613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Астероїди_2!$N$3:$N$102</c:f>
              <c:numCache>
                <c:formatCode>General</c:formatCode>
                <c:ptCount val="100"/>
                <c:pt idx="0">
                  <c:v>0.35857216846821788</c:v>
                </c:pt>
                <c:pt idx="1">
                  <c:v>0.21487205495363981</c:v>
                </c:pt>
                <c:pt idx="2">
                  <c:v>0.12149074038789952</c:v>
                </c:pt>
                <c:pt idx="3">
                  <c:v>0.24145392935299273</c:v>
                </c:pt>
                <c:pt idx="4">
                  <c:v>3.7008782741398023E-2</c:v>
                </c:pt>
                <c:pt idx="5">
                  <c:v>8.9756336823647156E-2</c:v>
                </c:pt>
                <c:pt idx="6">
                  <c:v>7.4124894603635014E-2</c:v>
                </c:pt>
                <c:pt idx="7">
                  <c:v>5.5296925773500281E-2</c:v>
                </c:pt>
                <c:pt idx="8">
                  <c:v>8.1547532151500457E-2</c:v>
                </c:pt>
                <c:pt idx="9">
                  <c:v>0.1360994121956447</c:v>
                </c:pt>
                <c:pt idx="10">
                  <c:v>6.6561024631536445E-2</c:v>
                </c:pt>
                <c:pt idx="11">
                  <c:v>4.2149733095240352E-2</c:v>
                </c:pt>
                <c:pt idx="12">
                  <c:v>7.7591236618576975E-2</c:v>
                </c:pt>
                <c:pt idx="13">
                  <c:v>6.2257529665093521E-2</c:v>
                </c:pt>
                <c:pt idx="14">
                  <c:v>0.10105444077327824</c:v>
                </c:pt>
                <c:pt idx="15">
                  <c:v>8.7155034278003696E-2</c:v>
                </c:pt>
                <c:pt idx="16">
                  <c:v>3.3674916480965475E-2</c:v>
                </c:pt>
                <c:pt idx="17">
                  <c:v>5.2562248810339156E-2</c:v>
                </c:pt>
                <c:pt idx="18">
                  <c:v>7.9309520235593414E-2</c:v>
                </c:pt>
                <c:pt idx="19">
                  <c:v>6.2677747247328539E-2</c:v>
                </c:pt>
                <c:pt idx="20">
                  <c:v>3.4604912945996553E-2</c:v>
                </c:pt>
                <c:pt idx="21">
                  <c:v>8.4554716012768927E-2</c:v>
                </c:pt>
                <c:pt idx="22">
                  <c:v>4.0155946010522525E-2</c:v>
                </c:pt>
                <c:pt idx="23">
                  <c:v>8.8994381845147949E-2</c:v>
                </c:pt>
                <c:pt idx="24">
                  <c:v>2.8081132455796722E-2</c:v>
                </c:pt>
                <c:pt idx="25">
                  <c:v>3.5564448540642384E-2</c:v>
                </c:pt>
                <c:pt idx="26">
                  <c:v>3.5866418834335834E-2</c:v>
                </c:pt>
                <c:pt idx="27">
                  <c:v>4.5201880491855646E-2</c:v>
                </c:pt>
                <c:pt idx="28">
                  <c:v>7.9320426120892726E-2</c:v>
                </c:pt>
                <c:pt idx="29">
                  <c:v>3.7360406850033091E-2</c:v>
                </c:pt>
                <c:pt idx="30">
                  <c:v>9.320839554460747E-2</c:v>
                </c:pt>
                <c:pt idx="31">
                  <c:v>3.0216551755618971E-2</c:v>
                </c:pt>
                <c:pt idx="32">
                  <c:v>2.4494897427831782E-2</c:v>
                </c:pt>
                <c:pt idx="33">
                  <c:v>4.2145877615728917E-2</c:v>
                </c:pt>
                <c:pt idx="34">
                  <c:v>0</c:v>
                </c:pt>
                <c:pt idx="35">
                  <c:v>3.8531026459205572E-2</c:v>
                </c:pt>
                <c:pt idx="36">
                  <c:v>3.9466441440798791E-2</c:v>
                </c:pt>
                <c:pt idx="37">
                  <c:v>4.0506110650122905E-2</c:v>
                </c:pt>
                <c:pt idx="38">
                  <c:v>4.33310512219586E-2</c:v>
                </c:pt>
                <c:pt idx="39">
                  <c:v>5.5897674370227607E-2</c:v>
                </c:pt>
                <c:pt idx="40">
                  <c:v>4.0241520846011777E-2</c:v>
                </c:pt>
                <c:pt idx="41">
                  <c:v>6.5024610725478396E-2</c:v>
                </c:pt>
                <c:pt idx="42">
                  <c:v>3.7453971752005155E-2</c:v>
                </c:pt>
                <c:pt idx="43">
                  <c:v>3.1492776949643551E-2</c:v>
                </c:pt>
                <c:pt idx="44">
                  <c:v>2.6370627599660953E-2</c:v>
                </c:pt>
                <c:pt idx="45">
                  <c:v>4.2709483724343938E-2</c:v>
                </c:pt>
                <c:pt idx="46">
                  <c:v>4.6401885737543037E-2</c:v>
                </c:pt>
                <c:pt idx="47">
                  <c:v>4.7478942700949017E-2</c:v>
                </c:pt>
                <c:pt idx="48">
                  <c:v>8.2920443800066579E-2</c:v>
                </c:pt>
                <c:pt idx="49">
                  <c:v>6.8145432715626661E-2</c:v>
                </c:pt>
                <c:pt idx="50">
                  <c:v>3.7312330401624606E-2</c:v>
                </c:pt>
                <c:pt idx="51">
                  <c:v>5.5264228936989616E-2</c:v>
                </c:pt>
                <c:pt idx="52">
                  <c:v>0.12898643339514429</c:v>
                </c:pt>
                <c:pt idx="53">
                  <c:v>4.3170707661561447E-2</c:v>
                </c:pt>
                <c:pt idx="54">
                  <c:v>6.1953773089296185E-2</c:v>
                </c:pt>
                <c:pt idx="55">
                  <c:v>2.4906023367852203E-2</c:v>
                </c:pt>
                <c:pt idx="56">
                  <c:v>4.2291370278107566E-2</c:v>
                </c:pt>
                <c:pt idx="57">
                  <c:v>4.2179141764621057E-2</c:v>
                </c:pt>
                <c:pt idx="58">
                  <c:v>3.4912318742816265E-2</c:v>
                </c:pt>
                <c:pt idx="59">
                  <c:v>6.1633107985886934E-2</c:v>
                </c:pt>
                <c:pt idx="60">
                  <c:v>2.2487329765892614E-2</c:v>
                </c:pt>
                <c:pt idx="61">
                  <c:v>2.2728836309850974E-2</c:v>
                </c:pt>
                <c:pt idx="62">
                  <c:v>3.5687392731887826E-2</c:v>
                </c:pt>
                <c:pt idx="63">
                  <c:v>3.8531026459205572E-2</c:v>
                </c:pt>
                <c:pt idx="64">
                  <c:v>4.247646407129483E-2</c:v>
                </c:pt>
                <c:pt idx="65">
                  <c:v>5.8461654099075916E-2</c:v>
                </c:pt>
                <c:pt idx="66">
                  <c:v>2.7183082974526637E-2</c:v>
                </c:pt>
                <c:pt idx="67">
                  <c:v>2.1693547427749111E-2</c:v>
                </c:pt>
                <c:pt idx="68">
                  <c:v>4.5854007458454492E-2</c:v>
                </c:pt>
                <c:pt idx="69">
                  <c:v>4.8666364154310936E-2</c:v>
                </c:pt>
                <c:pt idx="70">
                  <c:v>4.5779143722878869E-2</c:v>
                </c:pt>
                <c:pt idx="71">
                  <c:v>3.1170659280804439E-2</c:v>
                </c:pt>
                <c:pt idx="72">
                  <c:v>3.2210324431771874E-2</c:v>
                </c:pt>
                <c:pt idx="73">
                  <c:v>1.6591564121564911E-2</c:v>
                </c:pt>
                <c:pt idx="74">
                  <c:v>4.4389413152237094E-2</c:v>
                </c:pt>
                <c:pt idx="75">
                  <c:v>2.08437040854067E-2</c:v>
                </c:pt>
                <c:pt idx="76">
                  <c:v>6.8643317227534972E-2</c:v>
                </c:pt>
                <c:pt idx="77">
                  <c:v>2.584143958838207E-2</c:v>
                </c:pt>
                <c:pt idx="78">
                  <c:v>4.5078930777027092E-2</c:v>
                </c:pt>
                <c:pt idx="79">
                  <c:v>2.4868654969660099E-2</c:v>
                </c:pt>
                <c:pt idx="80">
                  <c:v>2.9299829351038892E-2</c:v>
                </c:pt>
                <c:pt idx="81">
                  <c:v>4.4531056578527309E-2</c:v>
                </c:pt>
                <c:pt idx="82">
                  <c:v>2.27705950734714E-2</c:v>
                </c:pt>
                <c:pt idx="83">
                  <c:v>3.0462435884216481E-2</c:v>
                </c:pt>
                <c:pt idx="84">
                  <c:v>2.6153393661244043E-2</c:v>
                </c:pt>
                <c:pt idx="85">
                  <c:v>2.9583103285490523E-2</c:v>
                </c:pt>
                <c:pt idx="86">
                  <c:v>4.2008570554114312E-2</c:v>
                </c:pt>
                <c:pt idx="87">
                  <c:v>4.5078930777027092E-2</c:v>
                </c:pt>
                <c:pt idx="88">
                  <c:v>9.7518229065134285E-2</c:v>
                </c:pt>
                <c:pt idx="89">
                  <c:v>7.5012199007894714E-2</c:v>
                </c:pt>
                <c:pt idx="90">
                  <c:v>5.6605874253473021E-2</c:v>
                </c:pt>
                <c:pt idx="91">
                  <c:v>4.9010203019371382E-2</c:v>
                </c:pt>
                <c:pt idx="92">
                  <c:v>4.1053988843960096E-2</c:v>
                </c:pt>
                <c:pt idx="93">
                  <c:v>4.7233039283958854E-2</c:v>
                </c:pt>
                <c:pt idx="94">
                  <c:v>5.2703889799520488E-2</c:v>
                </c:pt>
                <c:pt idx="95">
                  <c:v>7.6618437728786917E-2</c:v>
                </c:pt>
                <c:pt idx="96">
                  <c:v>5.0833060108555338E-2</c:v>
                </c:pt>
                <c:pt idx="97">
                  <c:v>6.3522633761518427E-2</c:v>
                </c:pt>
                <c:pt idx="98">
                  <c:v>3.0924747371643961E-2</c:v>
                </c:pt>
                <c:pt idx="99">
                  <c:v>3.9060209932871584E-2</c:v>
                </c:pt>
              </c:numCache>
            </c:numRef>
          </c:xVal>
          <c:yVal>
            <c:numRef>
              <c:f>Астероїди_2!$H$3:$H$104</c:f>
              <c:numCache>
                <c:formatCode>General</c:formatCode>
                <c:ptCount val="102"/>
                <c:pt idx="0">
                  <c:v>0.27</c:v>
                </c:pt>
                <c:pt idx="1">
                  <c:v>0.18</c:v>
                </c:pt>
                <c:pt idx="2">
                  <c:v>0.12</c:v>
                </c:pt>
                <c:pt idx="3">
                  <c:v>0.22</c:v>
                </c:pt>
                <c:pt idx="4">
                  <c:v>2.3E-2</c:v>
                </c:pt>
                <c:pt idx="5">
                  <c:v>8.6999999999999994E-2</c:v>
                </c:pt>
                <c:pt idx="6">
                  <c:v>5.5E-2</c:v>
                </c:pt>
                <c:pt idx="7">
                  <c:v>4.4999999999999998E-2</c:v>
                </c:pt>
                <c:pt idx="8">
                  <c:v>7.0000000000000007E-2</c:v>
                </c:pt>
                <c:pt idx="9">
                  <c:v>9.0999999999999998E-2</c:v>
                </c:pt>
                <c:pt idx="10">
                  <c:v>5.7799999999999997E-2</c:v>
                </c:pt>
                <c:pt idx="11">
                  <c:v>3.15E-2</c:v>
                </c:pt>
                <c:pt idx="12">
                  <c:v>5.8000000000000003E-2</c:v>
                </c:pt>
                <c:pt idx="13">
                  <c:v>5.0999999999999997E-2</c:v>
                </c:pt>
                <c:pt idx="14">
                  <c:v>0.08</c:v>
                </c:pt>
                <c:pt idx="15">
                  <c:v>0.06</c:v>
                </c:pt>
                <c:pt idx="16">
                  <c:v>2.52E-2</c:v>
                </c:pt>
                <c:pt idx="17">
                  <c:v>3.9300000000000002E-2</c:v>
                </c:pt>
                <c:pt idx="18">
                  <c:v>6.2899999999999998E-2</c:v>
                </c:pt>
                <c:pt idx="19">
                  <c:v>5.3999999999999999E-2</c:v>
                </c:pt>
                <c:pt idx="20">
                  <c:v>2.5000000000000001E-2</c:v>
                </c:pt>
                <c:pt idx="21">
                  <c:v>7.9000000000000001E-2</c:v>
                </c:pt>
                <c:pt idx="22">
                  <c:v>0.03</c:v>
                </c:pt>
                <c:pt idx="23">
                  <c:v>0.08</c:v>
                </c:pt>
                <c:pt idx="24">
                  <c:v>2.1000000000000001E-2</c:v>
                </c:pt>
                <c:pt idx="25">
                  <c:v>2.6599999999999999E-2</c:v>
                </c:pt>
                <c:pt idx="26">
                  <c:v>2.6800000000000001E-2</c:v>
                </c:pt>
                <c:pt idx="27">
                  <c:v>3.3799999999999997E-2</c:v>
                </c:pt>
                <c:pt idx="28">
                  <c:v>5.9299999999999999E-2</c:v>
                </c:pt>
                <c:pt idx="29">
                  <c:v>2.8000000000000001E-2</c:v>
                </c:pt>
                <c:pt idx="30">
                  <c:v>6.7900000000000002E-2</c:v>
                </c:pt>
                <c:pt idx="31">
                  <c:v>2.2599999999999999E-2</c:v>
                </c:pt>
                <c:pt idx="32">
                  <c:v>0.02</c:v>
                </c:pt>
                <c:pt idx="33">
                  <c:v>3.1300000000000001E-2</c:v>
                </c:pt>
                <c:pt idx="34">
                  <c:v>3.1300000000000001E-2</c:v>
                </c:pt>
                <c:pt idx="35">
                  <c:v>2.8799999999999999E-2</c:v>
                </c:pt>
                <c:pt idx="36">
                  <c:v>2.9499999999999998E-2</c:v>
                </c:pt>
                <c:pt idx="37">
                  <c:v>3.0300000000000001E-2</c:v>
                </c:pt>
                <c:pt idx="38">
                  <c:v>3.2399999999999998E-2</c:v>
                </c:pt>
                <c:pt idx="39">
                  <c:v>4.1799999999999997E-2</c:v>
                </c:pt>
                <c:pt idx="40">
                  <c:v>3.0099999999999998E-2</c:v>
                </c:pt>
                <c:pt idx="41">
                  <c:v>4.8599999999999997E-2</c:v>
                </c:pt>
                <c:pt idx="42">
                  <c:v>2.8000000000000001E-2</c:v>
                </c:pt>
                <c:pt idx="43">
                  <c:v>3.0099999999999998E-2</c:v>
                </c:pt>
                <c:pt idx="44">
                  <c:v>1.9699999999999999E-2</c:v>
                </c:pt>
                <c:pt idx="45">
                  <c:v>1.7000000000000001E-2</c:v>
                </c:pt>
                <c:pt idx="46">
                  <c:v>3.4700000000000002E-2</c:v>
                </c:pt>
                <c:pt idx="47">
                  <c:v>3.5499999999999997E-2</c:v>
                </c:pt>
                <c:pt idx="48">
                  <c:v>6.2E-2</c:v>
                </c:pt>
                <c:pt idx="49">
                  <c:v>6.2E-2</c:v>
                </c:pt>
                <c:pt idx="50">
                  <c:v>2.7900000000000001E-2</c:v>
                </c:pt>
                <c:pt idx="51">
                  <c:v>4.1300000000000003E-2</c:v>
                </c:pt>
                <c:pt idx="52">
                  <c:v>0.11</c:v>
                </c:pt>
                <c:pt idx="53">
                  <c:v>3.2300000000000002E-2</c:v>
                </c:pt>
                <c:pt idx="54">
                  <c:v>4.6300000000000001E-2</c:v>
                </c:pt>
                <c:pt idx="55">
                  <c:v>1.8599999999999998E-2</c:v>
                </c:pt>
                <c:pt idx="56">
                  <c:v>3.1600000000000003E-2</c:v>
                </c:pt>
                <c:pt idx="57">
                  <c:v>3.1600000000000003E-2</c:v>
                </c:pt>
                <c:pt idx="58">
                  <c:v>2.6100000000000002E-2</c:v>
                </c:pt>
                <c:pt idx="59">
                  <c:v>4.6100000000000002E-2</c:v>
                </c:pt>
                <c:pt idx="60">
                  <c:v>1.6799999999999999E-2</c:v>
                </c:pt>
                <c:pt idx="61">
                  <c:v>1.26E-2</c:v>
                </c:pt>
                <c:pt idx="62">
                  <c:v>2.6700000000000002E-2</c:v>
                </c:pt>
                <c:pt idx="63">
                  <c:v>2.8799999999999999E-2</c:v>
                </c:pt>
                <c:pt idx="64">
                  <c:v>3.5000000000000003E-2</c:v>
                </c:pt>
                <c:pt idx="65">
                  <c:v>6.6299999999999998E-2</c:v>
                </c:pt>
                <c:pt idx="66">
                  <c:v>2.0299999999999999E-2</c:v>
                </c:pt>
                <c:pt idx="67">
                  <c:v>1.6199999999999999E-2</c:v>
                </c:pt>
                <c:pt idx="68">
                  <c:v>3.4299999999999997E-2</c:v>
                </c:pt>
                <c:pt idx="69">
                  <c:v>3.4299999999999997E-2</c:v>
                </c:pt>
                <c:pt idx="70">
                  <c:v>3.4299999999999997E-2</c:v>
                </c:pt>
                <c:pt idx="71">
                  <c:v>2.3300000000000001E-2</c:v>
                </c:pt>
                <c:pt idx="72">
                  <c:v>2.41E-2</c:v>
                </c:pt>
                <c:pt idx="73">
                  <c:v>1.24E-2</c:v>
                </c:pt>
                <c:pt idx="74">
                  <c:v>3.32E-2</c:v>
                </c:pt>
                <c:pt idx="75">
                  <c:v>1.5599999999999999E-2</c:v>
                </c:pt>
                <c:pt idx="76">
                  <c:v>5.1299999999999998E-2</c:v>
                </c:pt>
                <c:pt idx="77">
                  <c:v>1.9300000000000001E-2</c:v>
                </c:pt>
                <c:pt idx="78">
                  <c:v>3.3700000000000001E-2</c:v>
                </c:pt>
                <c:pt idx="79">
                  <c:v>1.8599999999999998E-2</c:v>
                </c:pt>
                <c:pt idx="80">
                  <c:v>2.1899999999999999E-2</c:v>
                </c:pt>
                <c:pt idx="81">
                  <c:v>3.3300000000000003E-2</c:v>
                </c:pt>
                <c:pt idx="82">
                  <c:v>1.7000000000000001E-2</c:v>
                </c:pt>
                <c:pt idx="83">
                  <c:v>2.2800000000000001E-2</c:v>
                </c:pt>
                <c:pt idx="84">
                  <c:v>2.2800000000000001E-2</c:v>
                </c:pt>
                <c:pt idx="85">
                  <c:v>2.2100000000000002E-2</c:v>
                </c:pt>
                <c:pt idx="86">
                  <c:v>2.2800000000000001E-2</c:v>
                </c:pt>
                <c:pt idx="87">
                  <c:v>3.3700000000000001E-2</c:v>
                </c:pt>
                <c:pt idx="88">
                  <c:v>7.2900000000000006E-2</c:v>
                </c:pt>
                <c:pt idx="89">
                  <c:v>5.6099999999999997E-2</c:v>
                </c:pt>
                <c:pt idx="90">
                  <c:v>4.2299999999999997E-2</c:v>
                </c:pt>
                <c:pt idx="91">
                  <c:v>0.04</c:v>
                </c:pt>
                <c:pt idx="92">
                  <c:v>3.0700000000000002E-2</c:v>
                </c:pt>
                <c:pt idx="93">
                  <c:v>3.5299999999999998E-2</c:v>
                </c:pt>
                <c:pt idx="94">
                  <c:v>3.9399999999999998E-2</c:v>
                </c:pt>
                <c:pt idx="95">
                  <c:v>5.7299999999999997E-2</c:v>
                </c:pt>
                <c:pt idx="96">
                  <c:v>3.7999999999999999E-2</c:v>
                </c:pt>
                <c:pt idx="97">
                  <c:v>4.7500000000000001E-2</c:v>
                </c:pt>
                <c:pt idx="98">
                  <c:v>2.3099999999999999E-2</c:v>
                </c:pt>
                <c:pt idx="99">
                  <c:v>2.92E-2</c:v>
                </c:pt>
                <c:pt idx="100">
                  <c:v>2.01E-2</c:v>
                </c:pt>
                <c:pt idx="101">
                  <c:v>3.3000000000000002E-2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5E-497F-8234-1D687E862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13600"/>
        <c:axId val="102918592"/>
      </c:scatterChart>
      <c:valAx>
        <c:axId val="102913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Перша</a:t>
                </a:r>
                <a:r>
                  <a:rPr lang="uk-UA" baseline="0"/>
                  <a:t> космічна швидкість, км</a:t>
                </a:r>
                <a:r>
                  <a:rPr lang="en-US" baseline="0"/>
                  <a:t>/c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2918592"/>
        <c:crosses val="autoZero"/>
        <c:crossBetween val="midCat"/>
      </c:valAx>
      <c:valAx>
        <c:axId val="10291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Прискорення</a:t>
                </a:r>
                <a:r>
                  <a:rPr lang="uk-UA" baseline="0"/>
                  <a:t> </a:t>
                </a:r>
                <a:r>
                  <a:rPr lang="en-US" baseline="0"/>
                  <a:t>g,</a:t>
                </a:r>
                <a:r>
                  <a:rPr lang="uk-UA" baseline="0"/>
                  <a:t>м</a:t>
                </a:r>
                <a:r>
                  <a:rPr lang="en-US" baseline="0"/>
                  <a:t>/c2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2913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>
                <a:solidFill>
                  <a:schemeClr val="tx1"/>
                </a:solidFill>
              </a:rPr>
              <a:t>Залежність</a:t>
            </a:r>
            <a:r>
              <a:rPr lang="en-US" baseline="0">
                <a:solidFill>
                  <a:schemeClr val="tx1"/>
                </a:solidFill>
              </a:rPr>
              <a:t> </a:t>
            </a:r>
            <a:r>
              <a:rPr lang="ru-RU" baseline="0">
                <a:solidFill>
                  <a:schemeClr val="tx1"/>
                </a:solidFill>
              </a:rPr>
              <a:t>радіусу </a:t>
            </a:r>
            <a:r>
              <a:rPr lang="en-US" baseline="0">
                <a:solidFill>
                  <a:schemeClr val="tx1"/>
                </a:solidFill>
              </a:rPr>
              <a:t>R </a:t>
            </a:r>
            <a:r>
              <a:rPr lang="ru-RU" baseline="0">
                <a:solidFill>
                  <a:schemeClr val="tx1"/>
                </a:solidFill>
              </a:rPr>
              <a:t>від маси М, для планет</a:t>
            </a:r>
            <a:endParaRPr lang="uk-UA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0.36635009453942108"/>
                  <c:y val="0.3989535778691605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Аркуш1!$F$4:$F$11</c:f>
              <c:numCache>
                <c:formatCode>General</c:formatCode>
                <c:ptCount val="8"/>
                <c:pt idx="0">
                  <c:v>3.2999999999999996E+23</c:v>
                </c:pt>
                <c:pt idx="1">
                  <c:v>4.9000000000000003E+24</c:v>
                </c:pt>
                <c:pt idx="2">
                  <c:v>5.9800000000000005E+24</c:v>
                </c:pt>
                <c:pt idx="3">
                  <c:v>6.4399999999999996E+23</c:v>
                </c:pt>
                <c:pt idx="4">
                  <c:v>1.8999999999999998E+27</c:v>
                </c:pt>
                <c:pt idx="5">
                  <c:v>5.6800000000000001E+26</c:v>
                </c:pt>
                <c:pt idx="6">
                  <c:v>8.6999999999999993E+25</c:v>
                </c:pt>
                <c:pt idx="7">
                  <c:v>1.03E+26</c:v>
                </c:pt>
              </c:numCache>
            </c:numRef>
          </c:xVal>
          <c:yVal>
            <c:numRef>
              <c:f>Аркуш1!$E$4:$E$11</c:f>
              <c:numCache>
                <c:formatCode>0.00</c:formatCode>
                <c:ptCount val="8"/>
                <c:pt idx="0">
                  <c:v>2439</c:v>
                </c:pt>
                <c:pt idx="1">
                  <c:v>6050</c:v>
                </c:pt>
                <c:pt idx="2">
                  <c:v>6371</c:v>
                </c:pt>
                <c:pt idx="3">
                  <c:v>3397</c:v>
                </c:pt>
                <c:pt idx="4">
                  <c:v>69911</c:v>
                </c:pt>
                <c:pt idx="5">
                  <c:v>58000</c:v>
                </c:pt>
                <c:pt idx="6">
                  <c:v>25400</c:v>
                </c:pt>
                <c:pt idx="7">
                  <c:v>24300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40-4C4F-B412-F6153EFA4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7821199"/>
        <c:axId val="1657821615"/>
      </c:scatterChart>
      <c:valAx>
        <c:axId val="1657821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 smtClean="0"/>
                  <a:t>М </a:t>
                </a:r>
                <a:r>
                  <a:rPr lang="ru-RU" dirty="0" err="1" smtClean="0"/>
                  <a:t>планети</a:t>
                </a:r>
                <a:r>
                  <a:rPr lang="uk-UA" dirty="0" smtClean="0"/>
                  <a:t>, </a:t>
                </a:r>
                <a:r>
                  <a:rPr lang="uk-UA" dirty="0"/>
                  <a:t>кг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57821615"/>
        <c:crosses val="autoZero"/>
        <c:crossBetween val="midCat"/>
      </c:valAx>
      <c:valAx>
        <c:axId val="165782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R,</a:t>
                </a:r>
                <a:r>
                  <a:rPr lang="ru-RU"/>
                  <a:t>км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57821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>
                <a:solidFill>
                  <a:schemeClr val="tx1"/>
                </a:solidFill>
              </a:rPr>
              <a:t>графік залежності прискорення</a:t>
            </a:r>
            <a:r>
              <a:rPr lang="uk-UA" baseline="0">
                <a:solidFill>
                  <a:schemeClr val="tx1"/>
                </a:solidFill>
              </a:rPr>
              <a:t> </a:t>
            </a:r>
            <a:r>
              <a:rPr lang="en-US" baseline="0">
                <a:solidFill>
                  <a:schemeClr val="tx1"/>
                </a:solidFill>
              </a:rPr>
              <a:t>g </a:t>
            </a:r>
            <a:r>
              <a:rPr lang="uk-UA" baseline="0">
                <a:solidFill>
                  <a:schemeClr val="tx1"/>
                </a:solidFill>
              </a:rPr>
              <a:t>від густини для планет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uk-UA" baseline="0">
                <a:solidFill>
                  <a:schemeClr val="tx1"/>
                </a:solidFill>
              </a:rPr>
              <a:t> </a:t>
            </a:r>
            <a:endParaRPr lang="uk-UA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667344706911637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3.8542213473315837E-2"/>
                  <c:y val="-0.1304006270049577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Аркуш1!$O$4:$O$11</c:f>
              <c:numCache>
                <c:formatCode>General</c:formatCode>
                <c:ptCount val="8"/>
                <c:pt idx="0">
                  <c:v>5429.8762219117762</c:v>
                </c:pt>
                <c:pt idx="1">
                  <c:v>5282.522393416567</c:v>
                </c:pt>
                <c:pt idx="2">
                  <c:v>5520.6442158008667</c:v>
                </c:pt>
                <c:pt idx="3">
                  <c:v>3922.0273462155383</c:v>
                </c:pt>
                <c:pt idx="4">
                  <c:v>1327.4814126356548</c:v>
                </c:pt>
                <c:pt idx="5">
                  <c:v>694.98550327142789</c:v>
                </c:pt>
                <c:pt idx="6">
                  <c:v>1267.4460826840209</c:v>
                </c:pt>
                <c:pt idx="7">
                  <c:v>1713.6802620365322</c:v>
                </c:pt>
              </c:numCache>
            </c:numRef>
          </c:xVal>
          <c:yVal>
            <c:numRef>
              <c:f>Аркуш1!$A$4:$A$11</c:f>
              <c:numCache>
                <c:formatCode>General</c:formatCode>
                <c:ptCount val="8"/>
                <c:pt idx="0">
                  <c:v>3.7</c:v>
                </c:pt>
                <c:pt idx="1">
                  <c:v>8.93</c:v>
                </c:pt>
                <c:pt idx="2">
                  <c:v>9.83</c:v>
                </c:pt>
                <c:pt idx="3">
                  <c:v>3.72</c:v>
                </c:pt>
                <c:pt idx="4">
                  <c:v>26</c:v>
                </c:pt>
                <c:pt idx="5">
                  <c:v>11.3</c:v>
                </c:pt>
                <c:pt idx="6">
                  <c:v>9</c:v>
                </c:pt>
                <c:pt idx="7">
                  <c:v>11.6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26-40BF-B4D5-B26B23453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788016"/>
        <c:axId val="694795504"/>
      </c:scatterChart>
      <c:valAx>
        <c:axId val="694788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густина</a:t>
                </a:r>
                <a:r>
                  <a:rPr lang="uk-UA" baseline="0"/>
                  <a:t> кг</a:t>
                </a:r>
                <a:r>
                  <a:rPr lang="en-US" baseline="0"/>
                  <a:t>/</a:t>
                </a:r>
                <a:r>
                  <a:rPr lang="ru-RU" baseline="0"/>
                  <a:t>м3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94795504"/>
        <c:crosses val="autoZero"/>
        <c:crossBetween val="midCat"/>
      </c:valAx>
      <c:valAx>
        <c:axId val="69479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g,</a:t>
                </a:r>
                <a:r>
                  <a:rPr lang="uk-UA"/>
                  <a:t>м</a:t>
                </a:r>
                <a:r>
                  <a:rPr lang="en-US"/>
                  <a:t>/</a:t>
                </a:r>
                <a:r>
                  <a:rPr lang="uk-UA"/>
                  <a:t>с2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9478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>
                <a:solidFill>
                  <a:schemeClr val="tx1"/>
                </a:solidFill>
              </a:rPr>
              <a:t>Графік</a:t>
            </a:r>
            <a:r>
              <a:rPr lang="uk-UA" baseline="0">
                <a:solidFill>
                  <a:schemeClr val="tx1"/>
                </a:solidFill>
              </a:rPr>
              <a:t> залежності прискорення вільного падіння від </a:t>
            </a:r>
            <a:r>
              <a:rPr lang="ru-RU" baseline="0">
                <a:solidFill>
                  <a:schemeClr val="tx1"/>
                </a:solidFill>
              </a:rPr>
              <a:t>швидкості</a:t>
            </a:r>
            <a:r>
              <a:rPr lang="uk-UA" baseline="0">
                <a:solidFill>
                  <a:schemeClr val="tx1"/>
                </a:solidFill>
              </a:rPr>
              <a:t> для планет</a:t>
            </a:r>
            <a:endParaRPr lang="uk-UA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069317968501585"/>
          <c:y val="6.3793148279032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227060367454068"/>
          <c:y val="0.25083333333333335"/>
          <c:w val="0.83129396325459315"/>
          <c:h val="0.5435958005249343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Планети!$S$4:$S$11</c:f>
              <c:numCache>
                <c:formatCode>General</c:formatCode>
                <c:ptCount val="8"/>
                <c:pt idx="0">
                  <c:v>20.537770083434083</c:v>
                </c:pt>
                <c:pt idx="1">
                  <c:v>31.906425685118663</c:v>
                </c:pt>
                <c:pt idx="2">
                  <c:v>33.475662801504022</c:v>
                </c:pt>
                <c:pt idx="3">
                  <c:v>20.593202762076618</c:v>
                </c:pt>
                <c:pt idx="4">
                  <c:v>54.442630355264797</c:v>
                </c:pt>
                <c:pt idx="5">
                  <c:v>35.891503172756643</c:v>
                </c:pt>
                <c:pt idx="6">
                  <c:v>32.03123475609393</c:v>
                </c:pt>
                <c:pt idx="7">
                  <c:v>36.364818162614256</c:v>
                </c:pt>
              </c:numCache>
            </c:numRef>
          </c:xVal>
          <c:yVal>
            <c:numRef>
              <c:f>Планети!$G$4:$G$11</c:f>
              <c:numCache>
                <c:formatCode>General</c:formatCode>
                <c:ptCount val="8"/>
                <c:pt idx="0">
                  <c:v>3.7</c:v>
                </c:pt>
                <c:pt idx="1">
                  <c:v>8.93</c:v>
                </c:pt>
                <c:pt idx="2">
                  <c:v>9.83</c:v>
                </c:pt>
                <c:pt idx="3">
                  <c:v>3.72</c:v>
                </c:pt>
                <c:pt idx="4">
                  <c:v>26</c:v>
                </c:pt>
                <c:pt idx="5">
                  <c:v>11.3</c:v>
                </c:pt>
                <c:pt idx="6">
                  <c:v>9</c:v>
                </c:pt>
                <c:pt idx="7">
                  <c:v>11.6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31-49C6-9E7C-C73C5CA14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6882943"/>
        <c:axId val="856897087"/>
      </c:scatterChart>
      <c:valAx>
        <c:axId val="856882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Швидкість в момент</a:t>
                </a:r>
                <a:r>
                  <a:rPr lang="uk-UA" baseline="0"/>
                  <a:t> </a:t>
                </a:r>
                <a:r>
                  <a:rPr lang="uk-UA"/>
                  <a:t>падіння</a:t>
                </a:r>
                <a:r>
                  <a:rPr lang="uk-UA" baseline="0"/>
                  <a:t> </a:t>
                </a:r>
                <a:r>
                  <a:rPr lang="uk-UA"/>
                  <a:t> </a:t>
                </a:r>
                <a:r>
                  <a:rPr lang="en-US"/>
                  <a:t>v,</a:t>
                </a:r>
                <a:r>
                  <a:rPr lang="uk-UA"/>
                  <a:t>м</a:t>
                </a:r>
                <a:r>
                  <a:rPr lang="en-US"/>
                  <a:t>/c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56897087"/>
        <c:crosses val="autoZero"/>
        <c:crossBetween val="midCat"/>
      </c:valAx>
      <c:valAx>
        <c:axId val="856897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Прискорення</a:t>
                </a:r>
                <a:r>
                  <a:rPr lang="uk-UA" baseline="0"/>
                  <a:t> </a:t>
                </a:r>
                <a:r>
                  <a:rPr lang="en-US"/>
                  <a:t>g,</a:t>
                </a:r>
                <a:r>
                  <a:rPr lang="uk-UA"/>
                  <a:t>м</a:t>
                </a:r>
                <a:r>
                  <a:rPr lang="en-US"/>
                  <a:t>/c</a:t>
                </a:r>
                <a:r>
                  <a:rPr lang="uk-UA" baseline="30000"/>
                  <a:t>2</a:t>
                </a:r>
                <a:endParaRPr lang="uk-UA"/>
              </a:p>
            </c:rich>
          </c:tx>
          <c:layout>
            <c:manualLayout>
              <c:xMode val="edge"/>
              <c:yMode val="edge"/>
              <c:x val="1.4657186134722033E-2"/>
              <c:y val="0.199485812304957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568829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Графік</a:t>
            </a:r>
            <a:r>
              <a:rPr lang="ru-RU" baseline="0">
                <a:solidFill>
                  <a:schemeClr val="tx1"/>
                </a:solidFill>
              </a:rPr>
              <a:t> залежності прискорення вільного падіння від часу падіння для планет</a:t>
            </a:r>
            <a:endParaRPr lang="uk-UA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659055118110236"/>
          <c:y val="3.2407457688478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2092268202157548"/>
          <c:y val="0.28810256410256413"/>
          <c:w val="0.82832841930001044"/>
          <c:h val="0.4944445790430042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1.9671259842519686E-2"/>
                  <c:y val="-0.3375776465441820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Планети!$T$4:$T$11</c:f>
              <c:numCache>
                <c:formatCode>General</c:formatCode>
                <c:ptCount val="8"/>
                <c:pt idx="0">
                  <c:v>5.5507486711984004</c:v>
                </c:pt>
                <c:pt idx="1">
                  <c:v>2.1446968416917094</c:v>
                </c:pt>
                <c:pt idx="2">
                  <c:v>2.5478703007021641</c:v>
                </c:pt>
                <c:pt idx="3">
                  <c:v>4.2423658697537654</c:v>
                </c:pt>
                <c:pt idx="4">
                  <c:v>1.2586073733137511</c:v>
                </c:pt>
                <c:pt idx="5">
                  <c:v>3.104168774356975</c:v>
                </c:pt>
                <c:pt idx="6">
                  <c:v>2.824161750669731</c:v>
                </c:pt>
                <c:pt idx="7">
                  <c:v>2.350026953480568</c:v>
                </c:pt>
              </c:numCache>
            </c:numRef>
          </c:xVal>
          <c:yVal>
            <c:numRef>
              <c:f>Планети!$G$4:$G$11</c:f>
              <c:numCache>
                <c:formatCode>General</c:formatCode>
                <c:ptCount val="8"/>
                <c:pt idx="0">
                  <c:v>3.7</c:v>
                </c:pt>
                <c:pt idx="1">
                  <c:v>8.93</c:v>
                </c:pt>
                <c:pt idx="2">
                  <c:v>9.83</c:v>
                </c:pt>
                <c:pt idx="3">
                  <c:v>3.72</c:v>
                </c:pt>
                <c:pt idx="4">
                  <c:v>26</c:v>
                </c:pt>
                <c:pt idx="5">
                  <c:v>11.3</c:v>
                </c:pt>
                <c:pt idx="6">
                  <c:v>9</c:v>
                </c:pt>
                <c:pt idx="7">
                  <c:v>11.6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11-47A4-9BDD-4D4B6BC86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223599"/>
        <c:axId val="889240239"/>
      </c:scatterChart>
      <c:valAx>
        <c:axId val="8892235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Час падіння</a:t>
                </a:r>
                <a:r>
                  <a:rPr lang="uk-UA" baseline="0"/>
                  <a:t> тіла </a:t>
                </a:r>
                <a:r>
                  <a:rPr lang="en-US"/>
                  <a:t>t,c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89240239"/>
        <c:crosses val="autoZero"/>
        <c:crossBetween val="midCat"/>
      </c:valAx>
      <c:valAx>
        <c:axId val="88924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Прискорення </a:t>
                </a:r>
                <a:r>
                  <a:rPr lang="en-US"/>
                  <a:t>g,</a:t>
                </a:r>
                <a:r>
                  <a:rPr lang="uk-UA"/>
                  <a:t>м</a:t>
                </a:r>
                <a:r>
                  <a:rPr lang="en-US"/>
                  <a:t>/c</a:t>
                </a:r>
                <a:r>
                  <a:rPr lang="uk-UA" baseline="30000"/>
                  <a:t>2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892235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Граф</a:t>
            </a:r>
            <a:r>
              <a:rPr lang="uk-UA">
                <a:solidFill>
                  <a:schemeClr val="tx1"/>
                </a:solidFill>
              </a:rPr>
              <a:t>ік</a:t>
            </a:r>
            <a:r>
              <a:rPr lang="uk-UA" baseline="0">
                <a:solidFill>
                  <a:schemeClr val="tx1"/>
                </a:solidFill>
              </a:rPr>
              <a:t> залежності швидкості падіння від часу польоту тіла для планет </a:t>
            </a:r>
            <a:endParaRPr lang="uk-UA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671036948748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8247594050743659E-2"/>
          <c:y val="6.0185185185185182E-2"/>
          <c:w val="0.89653018372703408"/>
          <c:h val="0.841674686497521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6.9612860892388452E-3"/>
                  <c:y val="-0.2282830271216098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Планети!$T$4:$T$11</c:f>
              <c:numCache>
                <c:formatCode>General</c:formatCode>
                <c:ptCount val="8"/>
                <c:pt idx="0">
                  <c:v>5.5507486711984004</c:v>
                </c:pt>
                <c:pt idx="1">
                  <c:v>2.1446968416917094</c:v>
                </c:pt>
                <c:pt idx="2">
                  <c:v>2.5478703007021641</c:v>
                </c:pt>
                <c:pt idx="3">
                  <c:v>4.2423658697537654</c:v>
                </c:pt>
                <c:pt idx="4">
                  <c:v>1.2586073733137511</c:v>
                </c:pt>
                <c:pt idx="5">
                  <c:v>3.104168774356975</c:v>
                </c:pt>
                <c:pt idx="6">
                  <c:v>2.824161750669731</c:v>
                </c:pt>
                <c:pt idx="7">
                  <c:v>2.350026953480568</c:v>
                </c:pt>
              </c:numCache>
            </c:numRef>
          </c:xVal>
          <c:yVal>
            <c:numRef>
              <c:f>Планети!$S$4:$S$11</c:f>
              <c:numCache>
                <c:formatCode>General</c:formatCode>
                <c:ptCount val="8"/>
                <c:pt idx="0">
                  <c:v>20.537770083434083</c:v>
                </c:pt>
                <c:pt idx="1">
                  <c:v>31.906425685118663</c:v>
                </c:pt>
                <c:pt idx="2">
                  <c:v>33.475662801504022</c:v>
                </c:pt>
                <c:pt idx="3">
                  <c:v>20.593202762076618</c:v>
                </c:pt>
                <c:pt idx="4">
                  <c:v>54.442630355264797</c:v>
                </c:pt>
                <c:pt idx="5">
                  <c:v>35.891503172756643</c:v>
                </c:pt>
                <c:pt idx="6">
                  <c:v>32.03123475609393</c:v>
                </c:pt>
                <c:pt idx="7">
                  <c:v>36.364818162614256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BC-4837-A5A4-98580EB5C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2009664"/>
        <c:axId val="1432010912"/>
      </c:scatterChart>
      <c:valAx>
        <c:axId val="1432009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Час</a:t>
                </a:r>
                <a:r>
                  <a:rPr lang="uk-UA" baseline="0"/>
                  <a:t> </a:t>
                </a:r>
                <a:r>
                  <a:rPr lang="en-US" baseline="0"/>
                  <a:t>t,c</a:t>
                </a:r>
                <a:endParaRPr lang="uk-UA"/>
              </a:p>
            </c:rich>
          </c:tx>
          <c:layout>
            <c:manualLayout>
              <c:xMode val="edge"/>
              <c:yMode val="edge"/>
              <c:x val="0.5483363208919505"/>
              <c:y val="0.9296062992125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32010912"/>
        <c:crosses val="autoZero"/>
        <c:crossBetween val="midCat"/>
      </c:valAx>
      <c:valAx>
        <c:axId val="143201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Швидкість </a:t>
                </a:r>
                <a:r>
                  <a:rPr lang="en-US"/>
                  <a:t>v,</a:t>
                </a:r>
                <a:r>
                  <a:rPr lang="uk-UA"/>
                  <a:t>м</a:t>
                </a:r>
                <a:r>
                  <a:rPr lang="en-US"/>
                  <a:t>/c</a:t>
                </a:r>
                <a:endParaRPr lang="uk-UA"/>
              </a:p>
            </c:rich>
          </c:tx>
          <c:layout>
            <c:manualLayout>
              <c:xMode val="edge"/>
              <c:yMode val="edge"/>
              <c:x val="6.4362336114421936E-2"/>
              <c:y val="0.30437882764654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32009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Графік</a:t>
            </a:r>
            <a:r>
              <a:rPr lang="ru-RU" baseline="0">
                <a:solidFill>
                  <a:schemeClr val="tx1"/>
                </a:solidFill>
              </a:rPr>
              <a:t> залежності прискорення вільного падіння від </a:t>
            </a:r>
            <a:r>
              <a:rPr lang="en-US" baseline="0">
                <a:solidFill>
                  <a:schemeClr val="tx1"/>
                </a:solidFill>
              </a:rPr>
              <a:t>R</a:t>
            </a:r>
            <a:endParaRPr lang="uk-UA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4.4236462980089812E-2"/>
          <c:y val="7.5866792037257116E-2"/>
          <c:w val="0.88904621439481157"/>
          <c:h val="0.4170653981660061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0.45190165146768335"/>
                  <c:y val="-0.2819095304952630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</c:trendlineLbl>
          </c:trendline>
          <c:xVal>
            <c:numRef>
              <c:f>Аркуш3!$A$4:$A$85</c:f>
              <c:numCache>
                <c:formatCode>General</c:formatCode>
                <c:ptCount val="82"/>
                <c:pt idx="0">
                  <c:v>696000000</c:v>
                </c:pt>
                <c:pt idx="1">
                  <c:v>1169280000</c:v>
                </c:pt>
                <c:pt idx="2">
                  <c:v>22620000000</c:v>
                </c:pt>
                <c:pt idx="3">
                  <c:v>17678400000</c:v>
                </c:pt>
                <c:pt idx="4">
                  <c:v>1809600000</c:v>
                </c:pt>
                <c:pt idx="5">
                  <c:v>8352000000</c:v>
                </c:pt>
                <c:pt idx="6">
                  <c:v>54984000000</c:v>
                </c:pt>
                <c:pt idx="7">
                  <c:v>1294560000</c:v>
                </c:pt>
                <c:pt idx="8">
                  <c:v>5080800000</c:v>
                </c:pt>
                <c:pt idx="9">
                  <c:v>1183200000</c:v>
                </c:pt>
                <c:pt idx="10">
                  <c:v>30763200000.000004</c:v>
                </c:pt>
                <c:pt idx="11">
                  <c:v>6124800000.000001</c:v>
                </c:pt>
                <c:pt idx="12">
                  <c:v>1322400000</c:v>
                </c:pt>
                <c:pt idx="13">
                  <c:v>2436000000</c:v>
                </c:pt>
                <c:pt idx="14">
                  <c:v>32712000000</c:v>
                </c:pt>
                <c:pt idx="15">
                  <c:v>1948799999.9999998</c:v>
                </c:pt>
                <c:pt idx="16">
                  <c:v>2784000000</c:v>
                </c:pt>
                <c:pt idx="17">
                  <c:v>25752000000</c:v>
                </c:pt>
                <c:pt idx="18">
                  <c:v>9744000000</c:v>
                </c:pt>
                <c:pt idx="19">
                  <c:v>2923200000</c:v>
                </c:pt>
                <c:pt idx="20">
                  <c:v>11832000000</c:v>
                </c:pt>
                <c:pt idx="21">
                  <c:v>61944000000</c:v>
                </c:pt>
                <c:pt idx="22">
                  <c:v>10440000000</c:v>
                </c:pt>
                <c:pt idx="23">
                  <c:v>1392000000</c:v>
                </c:pt>
                <c:pt idx="24">
                  <c:v>1600799999.9999998</c:v>
                </c:pt>
                <c:pt idx="25">
                  <c:v>38976000000</c:v>
                </c:pt>
                <c:pt idx="26">
                  <c:v>4176000000</c:v>
                </c:pt>
                <c:pt idx="27">
                  <c:v>22272000000</c:v>
                </c:pt>
                <c:pt idx="28">
                  <c:v>13920000000</c:v>
                </c:pt>
                <c:pt idx="29">
                  <c:v>15451200000</c:v>
                </c:pt>
                <c:pt idx="30">
                  <c:v>41760000000</c:v>
                </c:pt>
                <c:pt idx="31">
                  <c:v>13920000000</c:v>
                </c:pt>
                <c:pt idx="32">
                  <c:v>88392000000</c:v>
                </c:pt>
                <c:pt idx="33">
                  <c:v>9744000000</c:v>
                </c:pt>
                <c:pt idx="34">
                  <c:v>20880000000</c:v>
                </c:pt>
                <c:pt idx="35">
                  <c:v>3062400000.0000005</c:v>
                </c:pt>
                <c:pt idx="36">
                  <c:v>55680000000</c:v>
                </c:pt>
                <c:pt idx="37">
                  <c:v>97440000000</c:v>
                </c:pt>
                <c:pt idx="38">
                  <c:v>2881440000</c:v>
                </c:pt>
                <c:pt idx="39">
                  <c:v>20880000000</c:v>
                </c:pt>
                <c:pt idx="40">
                  <c:v>1252800000</c:v>
                </c:pt>
                <c:pt idx="41">
                  <c:v>2088000000</c:v>
                </c:pt>
                <c:pt idx="42">
                  <c:v>2784000000</c:v>
                </c:pt>
                <c:pt idx="43">
                  <c:v>34800000000</c:v>
                </c:pt>
                <c:pt idx="44">
                  <c:v>2366400000</c:v>
                </c:pt>
                <c:pt idx="45">
                  <c:v>20880000000</c:v>
                </c:pt>
                <c:pt idx="46">
                  <c:v>1183200000</c:v>
                </c:pt>
                <c:pt idx="47">
                  <c:v>1461600000</c:v>
                </c:pt>
                <c:pt idx="48">
                  <c:v>3480000000</c:v>
                </c:pt>
                <c:pt idx="49">
                  <c:v>696000000</c:v>
                </c:pt>
                <c:pt idx="50">
                  <c:v>1600799999.9999998</c:v>
                </c:pt>
                <c:pt idx="51">
                  <c:v>7656000000</c:v>
                </c:pt>
                <c:pt idx="52">
                  <c:v>9744000000</c:v>
                </c:pt>
                <c:pt idx="53">
                  <c:v>8352000000</c:v>
                </c:pt>
                <c:pt idx="54">
                  <c:v>80040000000</c:v>
                </c:pt>
                <c:pt idx="55">
                  <c:v>1900080000</c:v>
                </c:pt>
                <c:pt idx="56">
                  <c:v>81432000000</c:v>
                </c:pt>
                <c:pt idx="57">
                  <c:v>9744000000</c:v>
                </c:pt>
                <c:pt idx="58">
                  <c:v>3897599999.9999995</c:v>
                </c:pt>
                <c:pt idx="59">
                  <c:v>59160000000</c:v>
                </c:pt>
                <c:pt idx="60">
                  <c:v>1183200000</c:v>
                </c:pt>
                <c:pt idx="61">
                  <c:v>3271200000</c:v>
                </c:pt>
                <c:pt idx="62">
                  <c:v>6264000000</c:v>
                </c:pt>
                <c:pt idx="63">
                  <c:v>30624000000</c:v>
                </c:pt>
                <c:pt idx="64">
                  <c:v>4176000000</c:v>
                </c:pt>
                <c:pt idx="65">
                  <c:v>1600799999.9999998</c:v>
                </c:pt>
                <c:pt idx="66">
                  <c:v>18096000000</c:v>
                </c:pt>
                <c:pt idx="67">
                  <c:v>2018400000</c:v>
                </c:pt>
                <c:pt idx="68">
                  <c:v>8352000000</c:v>
                </c:pt>
                <c:pt idx="69">
                  <c:v>90480000000</c:v>
                </c:pt>
                <c:pt idx="70">
                  <c:v>1322400000</c:v>
                </c:pt>
                <c:pt idx="71">
                  <c:v>4078560000</c:v>
                </c:pt>
                <c:pt idx="72">
                  <c:v>34800000000</c:v>
                </c:pt>
                <c:pt idx="73">
                  <c:v>1044000000</c:v>
                </c:pt>
                <c:pt idx="74">
                  <c:v>7656000000</c:v>
                </c:pt>
                <c:pt idx="75">
                  <c:v>66120000000</c:v>
                </c:pt>
                <c:pt idx="76">
                  <c:v>3361680000</c:v>
                </c:pt>
                <c:pt idx="77">
                  <c:v>696000000</c:v>
                </c:pt>
                <c:pt idx="78">
                  <c:v>1252800000</c:v>
                </c:pt>
                <c:pt idx="79">
                  <c:v>1183200000</c:v>
                </c:pt>
                <c:pt idx="80">
                  <c:v>487199999.99999994</c:v>
                </c:pt>
                <c:pt idx="81">
                  <c:v>9744000000</c:v>
                </c:pt>
              </c:numCache>
            </c:numRef>
          </c:xVal>
          <c:yVal>
            <c:numRef>
              <c:f>Аркуш3!$K$4:$K$84</c:f>
              <c:numCache>
                <c:formatCode>General</c:formatCode>
                <c:ptCount val="81"/>
                <c:pt idx="0">
                  <c:v>275.38314176245211</c:v>
                </c:pt>
                <c:pt idx="1">
                  <c:v>195.14111519448136</c:v>
                </c:pt>
                <c:pt idx="2">
                  <c:v>2.6071776734906709</c:v>
                </c:pt>
                <c:pt idx="3">
                  <c:v>0.64026708513187147</c:v>
                </c:pt>
                <c:pt idx="4">
                  <c:v>105.91659298555851</c:v>
                </c:pt>
                <c:pt idx="5">
                  <c:v>4.7809573222647934</c:v>
                </c:pt>
                <c:pt idx="6">
                  <c:v>0.75012232173717142</c:v>
                </c:pt>
                <c:pt idx="7">
                  <c:v>119.3995585164985</c:v>
                </c:pt>
                <c:pt idx="8">
                  <c:v>36.173428266788605</c:v>
                </c:pt>
                <c:pt idx="9">
                  <c:v>161.99008338967772</c:v>
                </c:pt>
                <c:pt idx="10">
                  <c:v>0.35239750128280034</c:v>
                </c:pt>
                <c:pt idx="11">
                  <c:v>7.4677763132896349</c:v>
                </c:pt>
                <c:pt idx="12">
                  <c:v>137.31015378737223</c:v>
                </c:pt>
                <c:pt idx="13">
                  <c:v>89.921025881617012</c:v>
                </c:pt>
                <c:pt idx="14">
                  <c:v>0.74798499346976588</c:v>
                </c:pt>
                <c:pt idx="15">
                  <c:v>126.45144264602396</c:v>
                </c:pt>
                <c:pt idx="16">
                  <c:v>34.422892720306514</c:v>
                </c:pt>
                <c:pt idx="17">
                  <c:v>0.804625688129882</c:v>
                </c:pt>
                <c:pt idx="18">
                  <c:v>26.695304558605056</c:v>
                </c:pt>
                <c:pt idx="19">
                  <c:v>51.517254411343075</c:v>
                </c:pt>
                <c:pt idx="20">
                  <c:v>2.8586485304060778</c:v>
                </c:pt>
                <c:pt idx="21">
                  <c:v>7.9962280779401582E-2</c:v>
                </c:pt>
                <c:pt idx="22">
                  <c:v>2.4478501489995743</c:v>
                </c:pt>
                <c:pt idx="23">
                  <c:v>137.69157088122606</c:v>
                </c:pt>
                <c:pt idx="24">
                  <c:v>156.17191404297856</c:v>
                </c:pt>
                <c:pt idx="25">
                  <c:v>0.96594852021268274</c:v>
                </c:pt>
                <c:pt idx="26">
                  <c:v>64.25606641123882</c:v>
                </c:pt>
                <c:pt idx="27">
                  <c:v>10.757153975095786</c:v>
                </c:pt>
                <c:pt idx="28">
                  <c:v>12.392241379310345</c:v>
                </c:pt>
                <c:pt idx="29">
                  <c:v>8.6609015041758131</c:v>
                </c:pt>
                <c:pt idx="30">
                  <c:v>1.5299063431247339</c:v>
                </c:pt>
                <c:pt idx="31">
                  <c:v>10.326867816091953</c:v>
                </c:pt>
                <c:pt idx="32">
                  <c:v>0.11951652255794934</c:v>
                </c:pt>
                <c:pt idx="33">
                  <c:v>14.050160294002659</c:v>
                </c:pt>
                <c:pt idx="34">
                  <c:v>4.5897190293742014</c:v>
                </c:pt>
                <c:pt idx="35">
                  <c:v>39.828140337544717</c:v>
                </c:pt>
                <c:pt idx="36">
                  <c:v>9.0360093390804599E-2</c:v>
                </c:pt>
                <c:pt idx="37">
                  <c:v>0.26976307764485102</c:v>
                </c:pt>
                <c:pt idx="38">
                  <c:v>46.755171796817642</c:v>
                </c:pt>
                <c:pt idx="39">
                  <c:v>1.5299063431247339</c:v>
                </c:pt>
                <c:pt idx="40">
                  <c:v>509.96878104157804</c:v>
                </c:pt>
                <c:pt idx="41">
                  <c:v>80.473073648361009</c:v>
                </c:pt>
                <c:pt idx="42">
                  <c:v>68.845785440613028</c:v>
                </c:pt>
                <c:pt idx="43">
                  <c:v>0.3304597701149426</c:v>
                </c:pt>
                <c:pt idx="44">
                  <c:v>66.701799042808474</c:v>
                </c:pt>
                <c:pt idx="45">
                  <c:v>0.30598126862494679</c:v>
                </c:pt>
                <c:pt idx="46">
                  <c:v>161.99008338967772</c:v>
                </c:pt>
                <c:pt idx="47">
                  <c:v>137.3793450969149</c:v>
                </c:pt>
                <c:pt idx="48">
                  <c:v>88.122605363984675</c:v>
                </c:pt>
                <c:pt idx="49">
                  <c:v>275.38314176245211</c:v>
                </c:pt>
                <c:pt idx="50">
                  <c:v>69.2362152257205</c:v>
                </c:pt>
                <c:pt idx="51">
                  <c:v>5.9173237072923595</c:v>
                </c:pt>
                <c:pt idx="52">
                  <c:v>4.7208538587848929</c:v>
                </c:pt>
                <c:pt idx="53">
                  <c:v>3.4422892720306515</c:v>
                </c:pt>
                <c:pt idx="54">
                  <c:v>0.47892720306513409</c:v>
                </c:pt>
                <c:pt idx="55">
                  <c:v>135.60575484283959</c:v>
                </c:pt>
                <c:pt idx="56">
                  <c:v>5.9345479450597836E-2</c:v>
                </c:pt>
                <c:pt idx="57">
                  <c:v>1.9670224411603723</c:v>
                </c:pt>
                <c:pt idx="58">
                  <c:v>57.956911212760971</c:v>
                </c:pt>
                <c:pt idx="59">
                  <c:v>5.4886051783796685E-2</c:v>
                </c:pt>
                <c:pt idx="60">
                  <c:v>212.4928740935184</c:v>
                </c:pt>
                <c:pt idx="61">
                  <c:v>19.946266492527091</c:v>
                </c:pt>
                <c:pt idx="62">
                  <c:v>40.797502483326248</c:v>
                </c:pt>
                <c:pt idx="63">
                  <c:v>0.64009511256768314</c:v>
                </c:pt>
                <c:pt idx="64">
                  <c:v>7.6495317156236693</c:v>
                </c:pt>
                <c:pt idx="65">
                  <c:v>80.688822255538923</c:v>
                </c:pt>
                <c:pt idx="66">
                  <c:v>2.3057227549933121</c:v>
                </c:pt>
                <c:pt idx="67">
                  <c:v>268.50674939977489</c:v>
                </c:pt>
                <c:pt idx="68">
                  <c:v>5.947510908897403</c:v>
                </c:pt>
                <c:pt idx="69">
                  <c:v>0.11406402321521684</c:v>
                </c:pt>
                <c:pt idx="70">
                  <c:v>125.86764097175787</c:v>
                </c:pt>
                <c:pt idx="71">
                  <c:v>25.662094306277503</c:v>
                </c:pt>
                <c:pt idx="72">
                  <c:v>0.11015325670498084</c:v>
                </c:pt>
                <c:pt idx="73">
                  <c:v>190.93231162196682</c:v>
                </c:pt>
                <c:pt idx="74">
                  <c:v>2.2758937335739842</c:v>
                </c:pt>
                <c:pt idx="75">
                  <c:v>0.18308020504982969</c:v>
                </c:pt>
                <c:pt idx="76">
                  <c:v>69.763870899017604</c:v>
                </c:pt>
                <c:pt idx="77">
                  <c:v>275.38314176245211</c:v>
                </c:pt>
                <c:pt idx="78">
                  <c:v>148.74089447046023</c:v>
                </c:pt>
                <c:pt idx="79">
                  <c:v>142.93242652030389</c:v>
                </c:pt>
                <c:pt idx="80">
                  <c:v>393.40448823207453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8D3-4D08-BB58-6FB0FD029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8242496"/>
        <c:axId val="698234176"/>
      </c:scatterChart>
      <c:valAx>
        <c:axId val="698242496"/>
        <c:scaling>
          <c:logBase val="10"/>
          <c:orientation val="minMax"/>
          <c:min val="1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 smtClean="0"/>
                  <a:t>Маса</a:t>
                </a:r>
                <a:r>
                  <a:rPr lang="uk-UA" baseline="0" dirty="0" smtClean="0"/>
                  <a:t> зорі, кг</a:t>
                </a:r>
                <a:endParaRPr lang="uk-U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98234176"/>
        <c:crosses val="autoZero"/>
        <c:crossBetween val="midCat"/>
      </c:valAx>
      <c:valAx>
        <c:axId val="69823417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 smtClean="0"/>
                  <a:t>Прискорення, </a:t>
                </a:r>
                <a:r>
                  <a:rPr lang="en-US" dirty="0" smtClean="0"/>
                  <a:t>g,</a:t>
                </a:r>
                <a:r>
                  <a:rPr lang="en-US" baseline="0" dirty="0" smtClean="0"/>
                  <a:t> </a:t>
                </a:r>
                <a:r>
                  <a:rPr lang="uk-UA" baseline="0" dirty="0" smtClean="0"/>
                  <a:t>м</a:t>
                </a:r>
                <a:r>
                  <a:rPr lang="en-US" baseline="0" dirty="0" smtClean="0"/>
                  <a:t>/c2</a:t>
                </a:r>
                <a:endParaRPr lang="uk-U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98242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>
                <a:solidFill>
                  <a:schemeClr val="tx1"/>
                </a:solidFill>
              </a:rPr>
              <a:t>графік залежності </a:t>
            </a:r>
            <a:r>
              <a:rPr lang="en-US">
                <a:solidFill>
                  <a:schemeClr val="tx1"/>
                </a:solidFill>
              </a:rPr>
              <a:t>g </a:t>
            </a:r>
            <a:r>
              <a:rPr lang="ru-RU">
                <a:solidFill>
                  <a:schemeClr val="tx1"/>
                </a:solidFill>
              </a:rPr>
              <a:t>від</a:t>
            </a:r>
            <a:r>
              <a:rPr lang="ru-RU" baseline="0">
                <a:solidFill>
                  <a:schemeClr val="tx1"/>
                </a:solidFill>
              </a:rPr>
              <a:t> </a:t>
            </a:r>
            <a:r>
              <a:rPr lang="en-US" baseline="0">
                <a:solidFill>
                  <a:schemeClr val="tx1"/>
                </a:solidFill>
              </a:rPr>
              <a:t>M </a:t>
            </a:r>
            <a:r>
              <a:rPr lang="ru-RU" baseline="0">
                <a:solidFill>
                  <a:schemeClr val="tx1"/>
                </a:solidFill>
              </a:rPr>
              <a:t>для зірок</a:t>
            </a:r>
            <a:endParaRPr lang="uk-UA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5889566929133859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8.1032384243022629E-2"/>
          <c:y val="5.5420836431279714E-2"/>
          <c:w val="0.89049404619106665"/>
          <c:h val="0.720228379182939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Аркуш3!$E$4:$E$85</c:f>
              <c:numCache>
                <c:formatCode>General</c:formatCode>
                <c:ptCount val="82"/>
                <c:pt idx="0">
                  <c:v>2E+30</c:v>
                </c:pt>
                <c:pt idx="1">
                  <c:v>4.0000000000000001E+30</c:v>
                </c:pt>
                <c:pt idx="2">
                  <c:v>1.9999999999999999E+31</c:v>
                </c:pt>
                <c:pt idx="3">
                  <c:v>3.0000000000000003E+30</c:v>
                </c:pt>
                <c:pt idx="4" formatCode="0.00E+00">
                  <c:v>5.1999999999999998E+30</c:v>
                </c:pt>
                <c:pt idx="5">
                  <c:v>4.9999999999999998E+30</c:v>
                </c:pt>
                <c:pt idx="6">
                  <c:v>3.4000000000000002E+31</c:v>
                </c:pt>
                <c:pt idx="7">
                  <c:v>3.0000000000000003E+30</c:v>
                </c:pt>
                <c:pt idx="8">
                  <c:v>1.4000000000000001E+31</c:v>
                </c:pt>
                <c:pt idx="9">
                  <c:v>3.4000000000000002E+30</c:v>
                </c:pt>
                <c:pt idx="10">
                  <c:v>4.9999999999999998E+30</c:v>
                </c:pt>
                <c:pt idx="11">
                  <c:v>4.2E+30</c:v>
                </c:pt>
                <c:pt idx="12">
                  <c:v>3.6000000000000002E+30</c:v>
                </c:pt>
                <c:pt idx="13">
                  <c:v>8.0000000000000002E+30</c:v>
                </c:pt>
                <c:pt idx="14">
                  <c:v>1.2000000000000001E+31</c:v>
                </c:pt>
                <c:pt idx="15">
                  <c:v>7.2000000000000004E+30</c:v>
                </c:pt>
                <c:pt idx="16">
                  <c:v>4.0000000000000001E+30</c:v>
                </c:pt>
                <c:pt idx="17">
                  <c:v>8.0000000000000002E+30</c:v>
                </c:pt>
                <c:pt idx="18">
                  <c:v>3.8000000000000001E+31</c:v>
                </c:pt>
                <c:pt idx="19">
                  <c:v>6.5999999999999994E+30</c:v>
                </c:pt>
                <c:pt idx="20">
                  <c:v>6.0000000000000007E+30</c:v>
                </c:pt>
                <c:pt idx="21">
                  <c:v>4.5999999999999999E+30</c:v>
                </c:pt>
                <c:pt idx="22">
                  <c:v>4.0000000000000001E+30</c:v>
                </c:pt>
                <c:pt idx="23">
                  <c:v>4.0000000000000001E+30</c:v>
                </c:pt>
                <c:pt idx="24">
                  <c:v>6.0000000000000007E+30</c:v>
                </c:pt>
                <c:pt idx="25">
                  <c:v>2.2000000000000001E+31</c:v>
                </c:pt>
                <c:pt idx="26">
                  <c:v>1.68E+31</c:v>
                </c:pt>
                <c:pt idx="27">
                  <c:v>7.9999999999999997E+31</c:v>
                </c:pt>
                <c:pt idx="28">
                  <c:v>3.6E+31</c:v>
                </c:pt>
                <c:pt idx="29">
                  <c:v>3.1000000000000002E+31</c:v>
                </c:pt>
                <c:pt idx="30">
                  <c:v>3.9999999999999999E+31</c:v>
                </c:pt>
                <c:pt idx="31">
                  <c:v>2.9999999999999999E+31</c:v>
                </c:pt>
                <c:pt idx="32">
                  <c:v>1.4000000000000001E+31</c:v>
                </c:pt>
                <c:pt idx="33">
                  <c:v>1.9999999999999999E+31</c:v>
                </c:pt>
                <c:pt idx="34">
                  <c:v>2.9999999999999999E+31</c:v>
                </c:pt>
                <c:pt idx="35">
                  <c:v>5.5999999999999997E+30</c:v>
                </c:pt>
                <c:pt idx="36">
                  <c:v>4.2E+30</c:v>
                </c:pt>
                <c:pt idx="37">
                  <c:v>3.8399999999999999E+31</c:v>
                </c:pt>
                <c:pt idx="38">
                  <c:v>5.8200000000000002E+30</c:v>
                </c:pt>
                <c:pt idx="39">
                  <c:v>9.9999999999999996E+30</c:v>
                </c:pt>
                <c:pt idx="40">
                  <c:v>1.2000000000000001E+31</c:v>
                </c:pt>
                <c:pt idx="41">
                  <c:v>5.2600000000000003E+30</c:v>
                </c:pt>
                <c:pt idx="42">
                  <c:v>8.0000000000000002E+30</c:v>
                </c:pt>
                <c:pt idx="43">
                  <c:v>6.0000000000000007E+30</c:v>
                </c:pt>
                <c:pt idx="44">
                  <c:v>5.5999999999999997E+30</c:v>
                </c:pt>
                <c:pt idx="45">
                  <c:v>2E+30</c:v>
                </c:pt>
                <c:pt idx="46">
                  <c:v>3.4000000000000002E+30</c:v>
                </c:pt>
                <c:pt idx="47">
                  <c:v>4.4000000000000005E+30</c:v>
                </c:pt>
                <c:pt idx="48">
                  <c:v>1.6E+31</c:v>
                </c:pt>
                <c:pt idx="49">
                  <c:v>2E+30</c:v>
                </c:pt>
                <c:pt idx="50">
                  <c:v>2.6600000000000004E+30</c:v>
                </c:pt>
                <c:pt idx="51">
                  <c:v>5.1999999999999998E+30</c:v>
                </c:pt>
                <c:pt idx="52">
                  <c:v>6.7199999999999994E+30</c:v>
                </c:pt>
                <c:pt idx="53">
                  <c:v>3.6000000000000002E+30</c:v>
                </c:pt>
                <c:pt idx="54">
                  <c:v>4.5999999999999999E+31</c:v>
                </c:pt>
                <c:pt idx="55">
                  <c:v>7.3399999999999998E+30</c:v>
                </c:pt>
                <c:pt idx="56">
                  <c:v>5.9000000000000001E+30</c:v>
                </c:pt>
                <c:pt idx="57">
                  <c:v>2.7999999999999998E+30</c:v>
                </c:pt>
                <c:pt idx="58">
                  <c:v>1.3199999999999999E+31</c:v>
                </c:pt>
                <c:pt idx="59">
                  <c:v>2.8799999999999998E+30</c:v>
                </c:pt>
                <c:pt idx="60">
                  <c:v>4.46E+30</c:v>
                </c:pt>
                <c:pt idx="61">
                  <c:v>3.2000000000000003E+30</c:v>
                </c:pt>
                <c:pt idx="62">
                  <c:v>2.4000000000000003E+31</c:v>
                </c:pt>
                <c:pt idx="63">
                  <c:v>8.9999999999999999E+30</c:v>
                </c:pt>
                <c:pt idx="64">
                  <c:v>2E+30</c:v>
                </c:pt>
                <c:pt idx="65">
                  <c:v>3.1000000000000003E+30</c:v>
                </c:pt>
                <c:pt idx="66">
                  <c:v>1.132E+31</c:v>
                </c:pt>
                <c:pt idx="67">
                  <c:v>1.6399999999999998E+31</c:v>
                </c:pt>
                <c:pt idx="68">
                  <c:v>6.2200000000000001E+30</c:v>
                </c:pt>
                <c:pt idx="69">
                  <c:v>1.4000000000000001E+31</c:v>
                </c:pt>
                <c:pt idx="70">
                  <c:v>3.2999999999999997E+30</c:v>
                </c:pt>
                <c:pt idx="71">
                  <c:v>6.4000000000000006E+30</c:v>
                </c:pt>
                <c:pt idx="72">
                  <c:v>2E+30</c:v>
                </c:pt>
                <c:pt idx="73">
                  <c:v>3.1200000000000003E+30</c:v>
                </c:pt>
                <c:pt idx="74">
                  <c:v>2E+30</c:v>
                </c:pt>
                <c:pt idx="75">
                  <c:v>1.2000000000000001E+31</c:v>
                </c:pt>
                <c:pt idx="76">
                  <c:v>1.182E+31</c:v>
                </c:pt>
                <c:pt idx="77">
                  <c:v>2E+30</c:v>
                </c:pt>
                <c:pt idx="78">
                  <c:v>3.5000000000000002E+30</c:v>
                </c:pt>
                <c:pt idx="79">
                  <c:v>3.0000000000000003E+30</c:v>
                </c:pt>
                <c:pt idx="80">
                  <c:v>1.3999999999999999E+30</c:v>
                </c:pt>
              </c:numCache>
            </c:numRef>
          </c:xVal>
          <c:yVal>
            <c:numRef>
              <c:f>Аркуш3!$K$4:$K$85</c:f>
              <c:numCache>
                <c:formatCode>General</c:formatCode>
                <c:ptCount val="82"/>
                <c:pt idx="0">
                  <c:v>275.38314176245211</c:v>
                </c:pt>
                <c:pt idx="1">
                  <c:v>195.14111519448136</c:v>
                </c:pt>
                <c:pt idx="2">
                  <c:v>2.6071776734906709</c:v>
                </c:pt>
                <c:pt idx="3">
                  <c:v>0.64026708513187147</c:v>
                </c:pt>
                <c:pt idx="4">
                  <c:v>105.91659298555851</c:v>
                </c:pt>
                <c:pt idx="5">
                  <c:v>4.7809573222647934</c:v>
                </c:pt>
                <c:pt idx="6">
                  <c:v>0.75012232173717142</c:v>
                </c:pt>
                <c:pt idx="7">
                  <c:v>119.3995585164985</c:v>
                </c:pt>
                <c:pt idx="8">
                  <c:v>36.173428266788605</c:v>
                </c:pt>
                <c:pt idx="9">
                  <c:v>161.99008338967772</c:v>
                </c:pt>
                <c:pt idx="10">
                  <c:v>0.35239750128280034</c:v>
                </c:pt>
                <c:pt idx="11">
                  <c:v>7.4677763132896349</c:v>
                </c:pt>
                <c:pt idx="12">
                  <c:v>137.31015378737223</c:v>
                </c:pt>
                <c:pt idx="13">
                  <c:v>89.921025881617012</c:v>
                </c:pt>
                <c:pt idx="14">
                  <c:v>0.74798499346976588</c:v>
                </c:pt>
                <c:pt idx="15">
                  <c:v>126.45144264602396</c:v>
                </c:pt>
                <c:pt idx="16">
                  <c:v>34.422892720306514</c:v>
                </c:pt>
                <c:pt idx="17">
                  <c:v>0.804625688129882</c:v>
                </c:pt>
                <c:pt idx="18">
                  <c:v>26.695304558605056</c:v>
                </c:pt>
                <c:pt idx="19">
                  <c:v>51.517254411343075</c:v>
                </c:pt>
                <c:pt idx="20">
                  <c:v>2.8586485304060778</c:v>
                </c:pt>
                <c:pt idx="21">
                  <c:v>7.9962280779401582E-2</c:v>
                </c:pt>
                <c:pt idx="22">
                  <c:v>2.4478501489995743</c:v>
                </c:pt>
                <c:pt idx="23">
                  <c:v>137.69157088122606</c:v>
                </c:pt>
                <c:pt idx="24">
                  <c:v>156.17191404297856</c:v>
                </c:pt>
                <c:pt idx="25">
                  <c:v>0.96594852021268274</c:v>
                </c:pt>
                <c:pt idx="26">
                  <c:v>64.25606641123882</c:v>
                </c:pt>
                <c:pt idx="27">
                  <c:v>10.757153975095786</c:v>
                </c:pt>
                <c:pt idx="28">
                  <c:v>12.392241379310345</c:v>
                </c:pt>
                <c:pt idx="29">
                  <c:v>8.6609015041758131</c:v>
                </c:pt>
                <c:pt idx="30">
                  <c:v>1.5299063431247339</c:v>
                </c:pt>
                <c:pt idx="31">
                  <c:v>10.326867816091953</c:v>
                </c:pt>
                <c:pt idx="32">
                  <c:v>0.11951652255794934</c:v>
                </c:pt>
                <c:pt idx="33">
                  <c:v>14.050160294002659</c:v>
                </c:pt>
                <c:pt idx="34">
                  <c:v>4.5897190293742014</c:v>
                </c:pt>
                <c:pt idx="35">
                  <c:v>39.828140337544717</c:v>
                </c:pt>
                <c:pt idx="36">
                  <c:v>9.0360093390804599E-2</c:v>
                </c:pt>
                <c:pt idx="37">
                  <c:v>0.26976307764485102</c:v>
                </c:pt>
                <c:pt idx="38">
                  <c:v>46.755171796817642</c:v>
                </c:pt>
                <c:pt idx="39">
                  <c:v>1.5299063431247339</c:v>
                </c:pt>
                <c:pt idx="40">
                  <c:v>509.96878104157804</c:v>
                </c:pt>
                <c:pt idx="41">
                  <c:v>80.473073648361009</c:v>
                </c:pt>
                <c:pt idx="42">
                  <c:v>68.845785440613028</c:v>
                </c:pt>
                <c:pt idx="43">
                  <c:v>0.3304597701149426</c:v>
                </c:pt>
                <c:pt idx="44">
                  <c:v>66.701799042808474</c:v>
                </c:pt>
                <c:pt idx="45">
                  <c:v>0.30598126862494679</c:v>
                </c:pt>
                <c:pt idx="46">
                  <c:v>161.99008338967772</c:v>
                </c:pt>
                <c:pt idx="47">
                  <c:v>137.3793450969149</c:v>
                </c:pt>
                <c:pt idx="48">
                  <c:v>88.122605363984675</c:v>
                </c:pt>
                <c:pt idx="49">
                  <c:v>275.38314176245211</c:v>
                </c:pt>
                <c:pt idx="50">
                  <c:v>69.2362152257205</c:v>
                </c:pt>
                <c:pt idx="51">
                  <c:v>5.9173237072923595</c:v>
                </c:pt>
                <c:pt idx="52">
                  <c:v>4.7208538587848929</c:v>
                </c:pt>
                <c:pt idx="53">
                  <c:v>3.4422892720306515</c:v>
                </c:pt>
                <c:pt idx="54">
                  <c:v>0.47892720306513409</c:v>
                </c:pt>
                <c:pt idx="55">
                  <c:v>135.60575484283959</c:v>
                </c:pt>
                <c:pt idx="56">
                  <c:v>5.9345479450597836E-2</c:v>
                </c:pt>
                <c:pt idx="57">
                  <c:v>1.9670224411603723</c:v>
                </c:pt>
                <c:pt idx="58">
                  <c:v>57.956911212760971</c:v>
                </c:pt>
                <c:pt idx="59">
                  <c:v>5.4886051783796685E-2</c:v>
                </c:pt>
                <c:pt idx="60">
                  <c:v>212.4928740935184</c:v>
                </c:pt>
                <c:pt idx="61">
                  <c:v>19.946266492527091</c:v>
                </c:pt>
                <c:pt idx="62">
                  <c:v>40.797502483326248</c:v>
                </c:pt>
                <c:pt idx="63">
                  <c:v>0.64009511256768314</c:v>
                </c:pt>
                <c:pt idx="64">
                  <c:v>7.6495317156236693</c:v>
                </c:pt>
                <c:pt idx="65">
                  <c:v>80.688822255538923</c:v>
                </c:pt>
                <c:pt idx="66">
                  <c:v>2.3057227549933121</c:v>
                </c:pt>
                <c:pt idx="67">
                  <c:v>268.50674939977489</c:v>
                </c:pt>
                <c:pt idx="68">
                  <c:v>5.947510908897403</c:v>
                </c:pt>
                <c:pt idx="69">
                  <c:v>0.11406402321521684</c:v>
                </c:pt>
                <c:pt idx="70">
                  <c:v>125.86764097175787</c:v>
                </c:pt>
                <c:pt idx="71">
                  <c:v>25.662094306277503</c:v>
                </c:pt>
                <c:pt idx="72">
                  <c:v>0.11015325670498084</c:v>
                </c:pt>
                <c:pt idx="73">
                  <c:v>190.93231162196682</c:v>
                </c:pt>
                <c:pt idx="74">
                  <c:v>2.2758937335739842</c:v>
                </c:pt>
                <c:pt idx="75">
                  <c:v>0.18308020504982969</c:v>
                </c:pt>
                <c:pt idx="76">
                  <c:v>69.763870899017604</c:v>
                </c:pt>
                <c:pt idx="77">
                  <c:v>275.38314176245211</c:v>
                </c:pt>
                <c:pt idx="78">
                  <c:v>148.74089447046023</c:v>
                </c:pt>
                <c:pt idx="79">
                  <c:v>142.93242652030389</c:v>
                </c:pt>
                <c:pt idx="80">
                  <c:v>393.40448823207453</c:v>
                </c:pt>
                <c:pt idx="8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E8-4877-8B1B-FEB406201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010975"/>
        <c:axId val="816023039"/>
      </c:scatterChart>
      <c:valAx>
        <c:axId val="816010975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Маса</a:t>
                </a:r>
                <a:r>
                  <a:rPr lang="ru-RU" baseline="0"/>
                  <a:t> </a:t>
                </a:r>
                <a:r>
                  <a:rPr lang="en-US" baseline="0"/>
                  <a:t>M, </a:t>
                </a:r>
                <a:r>
                  <a:rPr lang="ru-RU" baseline="0"/>
                  <a:t>кг</a:t>
                </a:r>
                <a:endParaRPr lang="uk-U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16023039"/>
        <c:crosses val="autoZero"/>
        <c:crossBetween val="midCat"/>
      </c:valAx>
      <c:valAx>
        <c:axId val="81602303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 </a:t>
                </a:r>
                <a:r>
                  <a:rPr lang="ru-RU" dirty="0" err="1" smtClean="0"/>
                  <a:t>Прискорення</a:t>
                </a:r>
                <a:r>
                  <a:rPr lang="ru-RU" dirty="0" smtClean="0"/>
                  <a:t> </a:t>
                </a:r>
                <a:r>
                  <a:rPr lang="en-US" dirty="0" smtClean="0"/>
                  <a:t>g,</a:t>
                </a:r>
                <a:r>
                  <a:rPr lang="uk-UA" dirty="0"/>
                  <a:t>м</a:t>
                </a:r>
                <a:r>
                  <a:rPr lang="en-US" dirty="0"/>
                  <a:t>/c2</a:t>
                </a:r>
                <a:endParaRPr lang="uk-UA" dirty="0"/>
              </a:p>
            </c:rich>
          </c:tx>
          <c:layout>
            <c:manualLayout>
              <c:xMode val="edge"/>
              <c:yMode val="edge"/>
              <c:x val="2.3176073749658181E-2"/>
              <c:y val="0.213528625024569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160109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B5B74-68B3-48D1-B460-1E37830E7B5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F02CA-25EB-477E-836C-093781FECE0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3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6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5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6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8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9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4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3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3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2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1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o.kiev.ua/calendar/stars.htm" TargetMode="External"/><Relationship Id="rId2" Type="http://schemas.openxmlformats.org/officeDocument/2006/relationships/hyperlink" Target="https://pidruchnyk.com.ua/1273-astronomiya-11-klas-syrotyuk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145" y="465138"/>
            <a:ext cx="85877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Дослідження п</a:t>
            </a:r>
            <a:r>
              <a:rPr lang="uk-UA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рискорення </a:t>
            </a:r>
            <a:r>
              <a:rPr lang="uk-UA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вільного падіння планет Сонячної системи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,</a:t>
            </a: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з</a:t>
            </a:r>
            <a:r>
              <a:rPr lang="uk-UA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ірок</a:t>
            </a:r>
            <a:r>
              <a:rPr lang="uk-UA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і астероїдів</a:t>
            </a:r>
            <a:endParaRPr lang="ru-RU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775" y="4149080"/>
            <a:ext cx="84054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Чабала</a:t>
            </a:r>
            <a:r>
              <a:rPr lang="uk-UA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Олексій</a:t>
            </a:r>
          </a:p>
          <a:p>
            <a:r>
              <a:rPr lang="uk-UA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Учень 9 класу Філії Пирятинського </a:t>
            </a:r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ліцею</a:t>
            </a:r>
            <a:r>
              <a:rPr lang="uk-UA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  </a:t>
            </a:r>
          </a:p>
          <a:p>
            <a:r>
              <a:rPr lang="uk-UA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uk-UA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uk-UA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Науковий керівник: </a:t>
            </a:r>
          </a:p>
          <a:p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Вольвач Ярослав Сергійович</a:t>
            </a:r>
            <a:r>
              <a:rPr lang="uk-UA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,</a:t>
            </a:r>
            <a:br>
              <a:rPr lang="uk-UA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uk-UA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вчитель фізики та інформатики </a:t>
            </a:r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Пирятинського </a:t>
            </a:r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ліцею</a:t>
            </a:r>
            <a:endParaRPr lang="ru-RU" sz="2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4" descr="Угрожает ли МКС космический мусор? - K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Угрожает ли МКС космический мусор? - KP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1027630134"/>
              </p:ext>
            </p:extLst>
          </p:nvPr>
        </p:nvGraphicFramePr>
        <p:xfrm>
          <a:off x="0" y="404664"/>
          <a:ext cx="4691521" cy="2840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:p14="http://schemas.microsoft.com/office/powerpoint/2010/main" val="352572573"/>
              </p:ext>
            </p:extLst>
          </p:nvPr>
        </p:nvGraphicFramePr>
        <p:xfrm>
          <a:off x="4860032" y="404664"/>
          <a:ext cx="39714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іаграма 5"/>
          <p:cNvGraphicFramePr/>
          <p:nvPr>
            <p:extLst>
              <p:ext uri="{D42A27DB-BD31-4B8C-83A1-F6EECF244321}">
                <p14:modId xmlns:p14="http://schemas.microsoft.com/office/powerpoint/2010/main" val="1348350594"/>
              </p:ext>
            </p:extLst>
          </p:nvPr>
        </p:nvGraphicFramePr>
        <p:xfrm>
          <a:off x="971600" y="3429000"/>
          <a:ext cx="72008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98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762845"/>
              </p:ext>
            </p:extLst>
          </p:nvPr>
        </p:nvGraphicFramePr>
        <p:xfrm>
          <a:off x="647564" y="44624"/>
          <a:ext cx="78488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374469"/>
              </p:ext>
            </p:extLst>
          </p:nvPr>
        </p:nvGraphicFramePr>
        <p:xfrm>
          <a:off x="467544" y="3645024"/>
          <a:ext cx="79928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55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933969"/>
              </p:ext>
            </p:extLst>
          </p:nvPr>
        </p:nvGraphicFramePr>
        <p:xfrm>
          <a:off x="-108520" y="152636"/>
          <a:ext cx="9252520" cy="327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іагра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047237"/>
              </p:ext>
            </p:extLst>
          </p:nvPr>
        </p:nvGraphicFramePr>
        <p:xfrm>
          <a:off x="0" y="3623390"/>
          <a:ext cx="91440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86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іаграма 2"/>
          <p:cNvGraphicFramePr/>
          <p:nvPr>
            <p:extLst>
              <p:ext uri="{D42A27DB-BD31-4B8C-83A1-F6EECF244321}">
                <p14:modId xmlns:p14="http://schemas.microsoft.com/office/powerpoint/2010/main" val="152813445"/>
              </p:ext>
            </p:extLst>
          </p:nvPr>
        </p:nvGraphicFramePr>
        <p:xfrm>
          <a:off x="467544" y="545434"/>
          <a:ext cx="41044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:p14="http://schemas.microsoft.com/office/powerpoint/2010/main" val="3230277490"/>
              </p:ext>
            </p:extLst>
          </p:nvPr>
        </p:nvGraphicFramePr>
        <p:xfrm>
          <a:off x="4595530" y="620688"/>
          <a:ext cx="4427984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4255287784"/>
              </p:ext>
            </p:extLst>
          </p:nvPr>
        </p:nvGraphicFramePr>
        <p:xfrm>
          <a:off x="827584" y="3429000"/>
          <a:ext cx="80648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9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" y="-13114"/>
            <a:ext cx="9153535" cy="699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7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010798"/>
              </p:ext>
            </p:extLst>
          </p:nvPr>
        </p:nvGraphicFramePr>
        <p:xfrm>
          <a:off x="0" y="692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096137"/>
              </p:ext>
            </p:extLst>
          </p:nvPr>
        </p:nvGraphicFramePr>
        <p:xfrm>
          <a:off x="4499992" y="692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79095"/>
              </p:ext>
            </p:extLst>
          </p:nvPr>
        </p:nvGraphicFramePr>
        <p:xfrm>
          <a:off x="1547664" y="3500438"/>
          <a:ext cx="6408712" cy="316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75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кутник 3"/>
              <p:cNvSpPr/>
              <p:nvPr/>
            </p:nvSpPr>
            <p:spPr>
              <a:xfrm>
                <a:off x="395536" y="-99392"/>
                <a:ext cx="8352928" cy="7716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Висновки</a:t>
                </a:r>
                <a:endParaRPr lang="ru-RU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uk-UA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</a:t>
                </a:r>
                <a:r>
                  <a:rPr lang="uk-UA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основі проведених в роботі досліджень зроблено наступні висновки</a:t>
                </a:r>
                <a:r>
                  <a:rPr lang="uk-UA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lvl="0" algn="just"/>
                <a:r>
                  <a:rPr lang="uk-UA" dirty="0" smtClean="0"/>
                  <a:t>1. Були </a:t>
                </a:r>
                <a:r>
                  <a:rPr lang="uk-UA" dirty="0"/>
                  <a:t>побудовані графіки залежності прискорення вільного падіння від маси, прискорення вільного падіння від радіусу та прискорення вільного падіння від </a:t>
                </a:r>
                <a:r>
                  <a:rPr lang="uk-UA" dirty="0" smtClean="0"/>
                  <a:t>густини та прискорення вільного падіння від першої космічної швидкості </a:t>
                </a:r>
                <a:r>
                  <a:rPr lang="uk-UA" dirty="0"/>
                  <a:t>для планет Сонячної системи, зірок і астероїдів. Дуже мало інформації по даній темі є інтернеті. Тому можна вважати це авторські результати</a:t>
                </a:r>
                <a:r>
                  <a:rPr lang="uk-UA" dirty="0" smtClean="0"/>
                  <a:t>. </a:t>
                </a:r>
              </a:p>
              <a:p>
                <a:pPr lvl="0" algn="just"/>
                <a:r>
                  <a:rPr lang="uk-UA" dirty="0" smtClean="0"/>
                  <a:t>2. Досить </a:t>
                </a:r>
                <a:r>
                  <a:rPr lang="uk-UA" dirty="0"/>
                  <a:t>цікаво виглядають ці графіки для астероїдів, де на всіх графіках точки утворюють </a:t>
                </a:r>
                <a:r>
                  <a:rPr lang="uk-UA" dirty="0" err="1"/>
                  <a:t>степенну</a:t>
                </a:r>
                <a:r>
                  <a:rPr lang="uk-UA" dirty="0"/>
                  <a:t> функцію, де можна вписати лінію тренду.</a:t>
                </a:r>
              </a:p>
              <a:p>
                <a:pPr lvl="0" algn="just"/>
                <a:r>
                  <a:rPr lang="uk-UA" dirty="0" smtClean="0"/>
                  <a:t>3. Це </a:t>
                </a:r>
                <a:r>
                  <a:rPr lang="uk-UA" dirty="0"/>
                  <a:t>саме стосується і зірок. Тобто чи більша статистика, тим краще видно розташування точок на графіку і з цього можна отримати цікаву інформацію.</a:t>
                </a:r>
              </a:p>
              <a:p>
                <a:pPr lvl="0" algn="just"/>
                <a:r>
                  <a:rPr lang="uk-UA" dirty="0"/>
                  <a:t>Графіки залежності прискорення вільного падіння від швидкості падіння тіла для планет Сонячної системи, зірок та астероїдів мають однаковий вигляд і точки на графіках утворюють степеневу функцію</a:t>
                </a:r>
                <a:r>
                  <a:rPr lang="en-US" dirty="0"/>
                  <a:t>, </a:t>
                </a:r>
                <a:r>
                  <a:rPr lang="uk-UA" dirty="0"/>
                  <a:t>де можна вписати лінію тренду </a:t>
                </a:r>
                <a:r>
                  <a:rPr lang="ru-RU" dirty="0"/>
                  <a:t>р</a:t>
                </a:r>
                <a:r>
                  <a:rPr lang="uk-UA" dirty="0" err="1"/>
                  <a:t>івнянням</a:t>
                </a:r>
                <a:r>
                  <a:rPr lang="uk-UA" dirty="0"/>
                  <a:t> виду </a:t>
                </a:r>
                <a14:m>
                  <m:oMath xmlns:m="http://schemas.openxmlformats.org/officeDocument/2006/math">
                    <m:r>
                      <a:rPr lang="uk-UA" i="1"/>
                      <m:t>𝑦</m:t>
                    </m:r>
                    <m:r>
                      <a:rPr lang="uk-UA" i="1"/>
                      <m:t>=0,0088</m:t>
                    </m:r>
                    <m:sSup>
                      <m:sSupPr>
                        <m:ctrlPr>
                          <a:rPr lang="uk-UA" i="1"/>
                        </m:ctrlPr>
                      </m:sSupPr>
                      <m:e>
                        <m:r>
                          <a:rPr lang="uk-UA" i="1"/>
                          <m:t>𝑥</m:t>
                        </m:r>
                      </m:e>
                      <m:sup>
                        <m:r>
                          <a:rPr lang="uk-UA" i="1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uk-UA" dirty="0"/>
              </a:p>
              <a:p>
                <a:pPr lvl="0" algn="just"/>
                <a:r>
                  <a:rPr lang="ru-RU" dirty="0" smtClean="0"/>
                  <a:t>4. </a:t>
                </a:r>
                <a:r>
                  <a:rPr lang="ru-RU" dirty="0" err="1" smtClean="0"/>
                  <a:t>Змодельована</a:t>
                </a:r>
                <a:r>
                  <a:rPr lang="ru-RU" dirty="0" smtClean="0"/>
                  <a:t> </a:t>
                </a:r>
                <a:r>
                  <a:rPr lang="ru-RU" dirty="0" err="1"/>
                  <a:t>ситуац</a:t>
                </a:r>
                <a:r>
                  <a:rPr lang="uk-UA" dirty="0" err="1"/>
                  <a:t>ія</a:t>
                </a:r>
                <a:r>
                  <a:rPr lang="uk-UA" dirty="0"/>
                  <a:t> з Пізанською </a:t>
                </a:r>
                <a:r>
                  <a:rPr lang="uk-UA" dirty="0" err="1"/>
                  <a:t>вежою</a:t>
                </a:r>
                <a:r>
                  <a:rPr lang="uk-UA" dirty="0"/>
                  <a:t>, яку було розміщено на різних планетах Сонячної системи, зорях і астероїдах. Вона показала, що на кожному небесному тілі своя швидкість падіння і час падіння тіла. Швидкість падіння тіла для планет коливалася від 20-50 </a:t>
                </a:r>
                <a:r>
                  <a:rPr lang="ru-RU" dirty="0"/>
                  <a:t>м</a:t>
                </a:r>
                <a:r>
                  <a:rPr lang="en-US" dirty="0"/>
                  <a:t>/c, </a:t>
                </a:r>
                <a:r>
                  <a:rPr lang="ru-RU" dirty="0"/>
                  <a:t>для з</a:t>
                </a:r>
                <a:r>
                  <a:rPr lang="uk-UA" dirty="0" err="1"/>
                  <a:t>ірок</a:t>
                </a:r>
                <a:r>
                  <a:rPr lang="uk-UA" dirty="0"/>
                  <a:t> це значення 0-250 </a:t>
                </a:r>
                <a:r>
                  <a:rPr lang="ru-RU" dirty="0"/>
                  <a:t>м</a:t>
                </a:r>
                <a:r>
                  <a:rPr lang="en-US" dirty="0"/>
                  <a:t>/c </a:t>
                </a:r>
                <a:r>
                  <a:rPr lang="uk-UA" dirty="0"/>
                  <a:t>і для астероїдів це значення 1-5 м</a:t>
                </a:r>
                <a:r>
                  <a:rPr lang="en-US" dirty="0"/>
                  <a:t>/c. </a:t>
                </a:r>
                <a:r>
                  <a:rPr lang="ru-RU" dirty="0"/>
                  <a:t>Те </a:t>
                </a:r>
                <a:r>
                  <a:rPr lang="ru-RU" dirty="0" err="1"/>
                  <a:t>саме</a:t>
                </a:r>
                <a:r>
                  <a:rPr lang="ru-RU" dirty="0"/>
                  <a:t> </a:t>
                </a:r>
                <a:r>
                  <a:rPr lang="ru-RU" dirty="0" err="1"/>
                  <a:t>стосу</a:t>
                </a:r>
                <a:r>
                  <a:rPr lang="uk-UA" dirty="0" err="1"/>
                  <a:t>ється</a:t>
                </a:r>
                <a:r>
                  <a:rPr lang="uk-UA" dirty="0"/>
                  <a:t> і часу падіння для планет 1-5 с, для зірок</a:t>
                </a:r>
                <a:r>
                  <a:rPr lang="en-US" dirty="0"/>
                  <a:t> 0-50 c, </a:t>
                </a:r>
                <a:r>
                  <a:rPr lang="uk-UA" dirty="0"/>
                  <a:t>для астероїдів це 20-80 с.</a:t>
                </a:r>
              </a:p>
              <a:p>
                <a:pPr lvl="0" algn="just"/>
                <a:r>
                  <a:rPr lang="uk-UA" dirty="0" smtClean="0"/>
                  <a:t>5. Прискорення </a:t>
                </a:r>
                <a:r>
                  <a:rPr lang="uk-UA" dirty="0"/>
                  <a:t>вільного падіння для кожного своє. Для планет </a:t>
                </a:r>
                <a:r>
                  <a:rPr lang="en-US" dirty="0"/>
                  <a:t>C</a:t>
                </a:r>
                <a:r>
                  <a:rPr lang="ru-RU" dirty="0" err="1"/>
                  <a:t>онячно</a:t>
                </a:r>
                <a:r>
                  <a:rPr lang="uk-UA" dirty="0"/>
                  <a:t>ї системи це значення лежить в межах 4 – 26 м</a:t>
                </a:r>
                <a:r>
                  <a:rPr lang="en-US" dirty="0"/>
                  <a:t>/c</a:t>
                </a:r>
                <a:r>
                  <a:rPr lang="en-US" baseline="30000" dirty="0"/>
                  <a:t>2</a:t>
                </a:r>
                <a:r>
                  <a:rPr lang="en-US" dirty="0"/>
                  <a:t>, </a:t>
                </a:r>
                <a:r>
                  <a:rPr lang="uk-UA" dirty="0"/>
                  <a:t>для зірок 0-400 м</a:t>
                </a:r>
                <a:r>
                  <a:rPr lang="en-US" dirty="0"/>
                  <a:t>/c</a:t>
                </a:r>
                <a:r>
                  <a:rPr lang="en-US" baseline="30000" dirty="0"/>
                  <a:t>2</a:t>
                </a:r>
                <a:r>
                  <a:rPr lang="en-US" dirty="0"/>
                  <a:t>, </a:t>
                </a:r>
                <a:r>
                  <a:rPr lang="ru-RU" dirty="0"/>
                  <a:t>для </a:t>
                </a:r>
                <a:r>
                  <a:rPr lang="ru-RU" dirty="0" err="1"/>
                  <a:t>астер</a:t>
                </a:r>
                <a:r>
                  <a:rPr lang="uk-UA" dirty="0" err="1"/>
                  <a:t>оїдів</a:t>
                </a:r>
                <a:r>
                  <a:rPr lang="uk-UA" dirty="0"/>
                  <a:t> це значення 0,02 – 0,25 м</a:t>
                </a:r>
                <a:r>
                  <a:rPr lang="en-US" dirty="0"/>
                  <a:t>/c</a:t>
                </a:r>
                <a:r>
                  <a:rPr lang="en-US" baseline="30000" dirty="0"/>
                  <a:t>2</a:t>
                </a:r>
                <a:r>
                  <a:rPr lang="en-US" dirty="0"/>
                  <a:t>.</a:t>
                </a:r>
                <a:endParaRPr lang="uk-UA" dirty="0"/>
              </a:p>
              <a:p>
                <a:pPr marL="457200" indent="-457200" algn="just">
                  <a:lnSpc>
                    <a:spcPct val="150000"/>
                  </a:lnSpc>
                  <a:spcAft>
                    <a:spcPts val="0"/>
                  </a:spcAft>
                  <a:buAutoNum type="arabicPeriod"/>
                </a:pPr>
                <a:endParaRPr lang="uk-UA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-99392"/>
                <a:ext cx="8352928" cy="7716023"/>
              </a:xfrm>
              <a:prstGeom prst="rect">
                <a:avLst/>
              </a:prstGeom>
              <a:blipFill>
                <a:blip r:embed="rId2"/>
                <a:stretch>
                  <a:fillRect l="-657" r="-58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9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88840"/>
            <a:ext cx="8136904" cy="79208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200" dirty="0" smtClean="0"/>
              <a:t>Список </a:t>
            </a:r>
            <a:r>
              <a:rPr lang="ru-RU" sz="3200" dirty="0" err="1" smtClean="0"/>
              <a:t>використаних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джерел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 smtClean="0"/>
              <a:t>1. </a:t>
            </a:r>
            <a:r>
              <a:rPr lang="uk-UA" sz="2400" b="0" dirty="0">
                <a:effectLst/>
              </a:rPr>
              <a:t>В.Г. Бар’яхтар, С.О. Довгий, Ф.Я. </a:t>
            </a:r>
            <a:r>
              <a:rPr lang="uk-UA" sz="2400" b="0" dirty="0" err="1">
                <a:effectLst/>
              </a:rPr>
              <a:t>Божинова</a:t>
            </a:r>
            <a:r>
              <a:rPr lang="uk-UA" sz="2400" b="0" dirty="0">
                <a:effectLst/>
              </a:rPr>
              <a:t>, О.О. </a:t>
            </a:r>
            <a:r>
              <a:rPr lang="uk-UA" sz="2400" b="0" dirty="0" err="1" smtClean="0">
                <a:effectLst/>
              </a:rPr>
              <a:t>Кірюхіна</a:t>
            </a:r>
            <a:r>
              <a:rPr lang="uk-UA" sz="2400" b="0" dirty="0" smtClean="0">
                <a:effectLst/>
              </a:rPr>
              <a:t>, </a:t>
            </a:r>
            <a:r>
              <a:rPr lang="ru-RU" sz="2400" b="0" dirty="0" err="1">
                <a:effectLst/>
              </a:rPr>
              <a:t>Фізика</a:t>
            </a:r>
            <a:r>
              <a:rPr lang="ru-RU" sz="2400" b="0" dirty="0">
                <a:effectLst/>
              </a:rPr>
              <a:t> 9 </a:t>
            </a:r>
            <a:r>
              <a:rPr lang="ru-RU" sz="2400" b="0" dirty="0" err="1">
                <a:effectLst/>
              </a:rPr>
              <a:t>клас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Бар’яхтар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smtClean="0">
                <a:effectLst/>
              </a:rPr>
              <a:t>2022</a:t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>2. </a:t>
            </a:r>
            <a:r>
              <a:rPr lang="en-US" sz="2400" b="0" dirty="0">
                <a:effectLst/>
                <a:hlinkClick r:id="rId2"/>
              </a:rPr>
              <a:t>https://</a:t>
            </a:r>
            <a:r>
              <a:rPr lang="en-US" sz="2400" b="0" dirty="0" smtClean="0">
                <a:effectLst/>
                <a:hlinkClick r:id="rId2"/>
              </a:rPr>
              <a:t>pidruchnyk.com.ua/1273-astronomiya-11-klas-syrotyuk.html</a:t>
            </a: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 smtClean="0">
                <a:effectLst/>
              </a:rPr>
              <a:t>3. </a:t>
            </a:r>
            <a:r>
              <a:rPr lang="en-US" sz="2400" b="0" dirty="0">
                <a:effectLst/>
                <a:hlinkClick r:id="rId3"/>
              </a:rPr>
              <a:t>https://</a:t>
            </a:r>
            <a:r>
              <a:rPr lang="en-US" sz="2400" b="0" dirty="0" smtClean="0">
                <a:effectLst/>
                <a:hlinkClick r:id="rId3"/>
              </a:rPr>
              <a:t>www.mao.kiev.ua/calendar/stars.htm</a:t>
            </a: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 smtClean="0">
                <a:effectLst/>
              </a:rPr>
              <a:t>4.</a:t>
            </a:r>
            <a:r>
              <a:rPr lang="en-US" sz="2400" b="0" dirty="0" smtClean="0">
                <a:effectLst/>
              </a:rPr>
              <a:t>https</a:t>
            </a:r>
            <a:r>
              <a:rPr lang="en-US" sz="2400" b="0" dirty="0">
                <a:effectLst/>
              </a:rPr>
              <a:t>://merkator.org.ua/ru/spravochnik/harakteristiki-planet-solnechnoy-sistemy</a:t>
            </a:r>
            <a:r>
              <a:rPr lang="en-US" sz="2400" b="0" dirty="0" smtClean="0">
                <a:effectLst/>
              </a:rPr>
              <a:t>/</a:t>
            </a:r>
            <a:br>
              <a:rPr lang="en-US" sz="2400" b="0" dirty="0" smtClean="0">
                <a:effectLst/>
              </a:rPr>
            </a:br>
            <a:r>
              <a:rPr lang="en-US" sz="2400" b="0" dirty="0" smtClean="0">
                <a:effectLst/>
              </a:rPr>
              <a:t>5.https</a:t>
            </a:r>
            <a:r>
              <a:rPr lang="en-US" sz="2400" b="0" dirty="0">
                <a:effectLst/>
              </a:rPr>
              <a:t>://</a:t>
            </a:r>
            <a:r>
              <a:rPr lang="en-US" sz="2400" b="0" dirty="0" smtClean="0">
                <a:effectLst/>
              </a:rPr>
              <a:t>uk.wikipedia.org/wiki</a:t>
            </a:r>
            <a:r>
              <a:rPr lang="en-US" sz="2400" b="0" dirty="0">
                <a:effectLst/>
              </a:rPr>
              <a:t/>
            </a:r>
            <a:br>
              <a:rPr lang="en-US" sz="2400" b="0" dirty="0">
                <a:effectLst/>
              </a:rPr>
            </a:br>
            <a:r>
              <a:rPr lang="en-US" sz="2400" b="0" dirty="0" smtClean="0">
                <a:effectLst/>
              </a:rPr>
              <a:t/>
            </a:r>
            <a:br>
              <a:rPr lang="en-US" sz="2400" b="0" dirty="0" smtClean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6083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418" y="1988840"/>
            <a:ext cx="8229600" cy="9397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sz="2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теми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обумовлена необхідністю провести дослідження прискорення вільного падіння на зорях і порівняти їх з прискоренням вільного падіння на планетах та з астероїдами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дослідження прискорення вільного падіння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зірок, планет та астероїдів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 на табличні дані про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зірки планети та астероїди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їхню масу та радіус. І в кінцевому етапі потрібно буде провести порівняльну характеристику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 вільного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падіння. </a:t>
            </a:r>
            <a:b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3501008"/>
            <a:ext cx="8229600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lnSpc>
                <a:spcPct val="110000"/>
              </a:lnSpc>
              <a:buNone/>
            </a:pPr>
            <a: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uk-UA" sz="21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 </a:t>
            </a:r>
            <a:r>
              <a:rPr lang="uk-UA" sz="21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зорі</a:t>
            </a:r>
            <a:r>
              <a:rPr lang="ru-RU" sz="21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1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астероїди</a:t>
            </a:r>
            <a:r>
              <a:rPr lang="uk-UA" sz="21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lnSpc>
                <a:spcPct val="110000"/>
              </a:lnSpc>
              <a:buNone/>
            </a:pPr>
            <a:r>
              <a:rPr lang="uk-UA" sz="21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uk-UA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uk-UA" sz="2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1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 вільного падіння на зорях, планетах та астероїдах.</a:t>
            </a:r>
            <a:endParaRPr lang="ru-RU" sz="21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898" y="548680"/>
            <a:ext cx="8258204" cy="14398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яке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рухаючись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нашому випадку ми досліджуємо прискорення вільного падіння для всіх планет Сонячної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системи, зірок та астероїдів. 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51520" y="198853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знаходження прискорення вільного падіння ми використали закон всесвітнього тяжіння. </a:t>
            </a:r>
          </a:p>
        </p:txBody>
      </p:sp>
      <p:pic>
        <p:nvPicPr>
          <p:cNvPr id="5" name="Рисунок 3" descr="прискор 1..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83" y="2289991"/>
            <a:ext cx="2119793" cy="116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51520" y="3717032"/>
            <a:ext cx="89530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 –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прискорення вільного падіння,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вітаційна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стала = 6,67 *10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-11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Н*м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– маса Землі,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діус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Землі.</a:t>
            </a:r>
          </a:p>
          <a:p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роботі запропоновано знайти прискорення вільного падіння у випадку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будь-яке тіло знаходиться на поверхні планети, астероїді чи зорі.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іагра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744447"/>
              </p:ext>
            </p:extLst>
          </p:nvPr>
        </p:nvGraphicFramePr>
        <p:xfrm>
          <a:off x="-145332" y="784532"/>
          <a:ext cx="9299677" cy="607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іагра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10654"/>
              </p:ext>
            </p:extLst>
          </p:nvPr>
        </p:nvGraphicFramePr>
        <p:xfrm>
          <a:off x="4716016" y="784532"/>
          <a:ext cx="4577831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іагра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87687"/>
              </p:ext>
            </p:extLst>
          </p:nvPr>
        </p:nvGraphicFramePr>
        <p:xfrm>
          <a:off x="-143754" y="3781484"/>
          <a:ext cx="9108242" cy="277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2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3214480" y="617310"/>
                <a:ext cx="2715040" cy="830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uk-UA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uk-UA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480" y="617310"/>
                <a:ext cx="2715040" cy="8302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/>
              <p:cNvSpPr/>
              <p:nvPr/>
            </p:nvSpPr>
            <p:spPr>
              <a:xfrm>
                <a:off x="179512" y="1444134"/>
                <a:ext cx="8208912" cy="1417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uk-UA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Поскільки</a:t>
                </a:r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всі </a:t>
                </a:r>
                <a:r>
                  <a:rPr lang="uk-UA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планети, зорі та астероїди </a:t>
                </a:r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мають форму сфери, то можна визначити </a:t>
                </a:r>
                <a:r>
                  <a:rPr lang="uk-UA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їх </a:t>
                </a:r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єм</a:t>
                </a:r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 наступною формулою: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–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радіус планети в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π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=3,14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V-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єм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м</a:t>
                </a:r>
                <a:r>
                  <a:rPr lang="uk-UA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uk-UA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:endParaRPr lang="uk-UA" dirty="0"/>
              </a:p>
            </p:txBody>
          </p:sp>
        </mc:Choice>
        <mc:Fallback>
          <p:sp>
            <p:nvSpPr>
              <p:cNvPr id="6" name="Прямокут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44134"/>
                <a:ext cx="8208912" cy="1417889"/>
              </a:xfrm>
              <a:prstGeom prst="rect">
                <a:avLst/>
              </a:prstGeom>
              <a:blipFill>
                <a:blip r:embed="rId3"/>
                <a:stretch>
                  <a:fillRect l="-594" r="-594" b="-172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769145"/>
              </p:ext>
            </p:extLst>
          </p:nvPr>
        </p:nvGraphicFramePr>
        <p:xfrm>
          <a:off x="1115616" y="2708920"/>
          <a:ext cx="5933356" cy="401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80590" y="10213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Густина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8305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610363"/>
            <a:ext cx="7046786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 smtClean="0"/>
              <a:t>Модель з Пізанською вежею 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1743075" cy="2619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кутник 8"/>
              <p:cNvSpPr/>
              <p:nvPr/>
            </p:nvSpPr>
            <p:spPr>
              <a:xfrm>
                <a:off x="2987824" y="1371416"/>
                <a:ext cx="5040560" cy="125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Швидкість під час падіння тіла обчислювалася за такою формулою: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uk-U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9" name="Прямокут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371416"/>
                <a:ext cx="5040560" cy="1258743"/>
              </a:xfrm>
              <a:prstGeom prst="rect">
                <a:avLst/>
              </a:prstGeom>
              <a:blipFill>
                <a:blip r:embed="rId3"/>
                <a:stretch>
                  <a:fillRect l="-967" r="-1088" b="-242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кутник 9"/>
              <p:cNvSpPr/>
              <p:nvPr/>
            </p:nvSpPr>
            <p:spPr>
              <a:xfrm>
                <a:off x="3059832" y="2492896"/>
                <a:ext cx="4572000" cy="23180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– </a:t>
                </a:r>
                <a:r>
                  <a:rPr lang="uk-UA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прискорення вільного падіння в м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/c</a:t>
                </a:r>
                <a:r>
                  <a:rPr lang="en-US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h – </a:t>
                </a:r>
                <a:r>
                  <a:rPr lang="ru-RU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висота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якої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падає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тіло в м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Час польоту тіла до поверхні обчислювалася за такою формулою: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uk-U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uk-U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k-U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uk-U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uk-U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uk-UA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>
          <p:sp>
            <p:nvSpPr>
              <p:cNvPr id="10" name="Прямокут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492896"/>
                <a:ext cx="4572000" cy="2318007"/>
              </a:xfrm>
              <a:prstGeom prst="rect">
                <a:avLst/>
              </a:prstGeom>
              <a:blipFill>
                <a:blip r:embed="rId4"/>
                <a:stretch>
                  <a:fillRect l="-1200" r="-10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391731" y="47251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h=57 </a:t>
            </a:r>
            <a:r>
              <a:rPr lang="ru-RU" dirty="0" smtClean="0"/>
              <a:t>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62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635772666"/>
              </p:ext>
            </p:extLst>
          </p:nvPr>
        </p:nvGraphicFramePr>
        <p:xfrm>
          <a:off x="539552" y="342189"/>
          <a:ext cx="41764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:p14="http://schemas.microsoft.com/office/powerpoint/2010/main" val="1784290492"/>
              </p:ext>
            </p:extLst>
          </p:nvPr>
        </p:nvGraphicFramePr>
        <p:xfrm>
          <a:off x="4823520" y="620688"/>
          <a:ext cx="43204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іаграма 5"/>
          <p:cNvGraphicFramePr/>
          <p:nvPr>
            <p:extLst>
              <p:ext uri="{D42A27DB-BD31-4B8C-83A1-F6EECF244321}">
                <p14:modId xmlns:p14="http://schemas.microsoft.com/office/powerpoint/2010/main" val="3067009416"/>
              </p:ext>
            </p:extLst>
          </p:nvPr>
        </p:nvGraphicFramePr>
        <p:xfrm>
          <a:off x="611560" y="3645024"/>
          <a:ext cx="784887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00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2076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Графік залежності прискорення вільного падіння </a:t>
            </a:r>
            <a:r>
              <a:rPr lang="en-US" dirty="0" smtClean="0"/>
              <a:t>g</a:t>
            </a:r>
            <a:r>
              <a:rPr lang="ru-RU" dirty="0" smtClean="0"/>
              <a:t> в</a:t>
            </a:r>
            <a:r>
              <a:rPr lang="uk-UA" dirty="0" smtClean="0"/>
              <a:t>ід радіусу для зірок</a:t>
            </a:r>
            <a:endParaRPr lang="uk-UA" dirty="0"/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89569"/>
              </p:ext>
            </p:extLst>
          </p:nvPr>
        </p:nvGraphicFramePr>
        <p:xfrm>
          <a:off x="35496" y="576932"/>
          <a:ext cx="9108504" cy="623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іагра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4426"/>
              </p:ext>
            </p:extLst>
          </p:nvPr>
        </p:nvGraphicFramePr>
        <p:xfrm>
          <a:off x="-108520" y="4005064"/>
          <a:ext cx="929967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32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73455"/>
              </p:ext>
            </p:extLst>
          </p:nvPr>
        </p:nvGraphicFramePr>
        <p:xfrm>
          <a:off x="-77838" y="3140968"/>
          <a:ext cx="9299677" cy="332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іагра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000937"/>
              </p:ext>
            </p:extLst>
          </p:nvPr>
        </p:nvGraphicFramePr>
        <p:xfrm>
          <a:off x="0" y="116632"/>
          <a:ext cx="91440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96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3227</TotalTime>
  <Words>808</Words>
  <Application>Microsoft Office PowerPoint</Application>
  <PresentationFormat>Екран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Cambria Math</vt:lpstr>
      <vt:lpstr>Georgia</vt:lpstr>
      <vt:lpstr>Times New Roman</vt:lpstr>
      <vt:lpstr>Тема Office</vt:lpstr>
      <vt:lpstr>Презентація PowerPoint</vt:lpstr>
      <vt:lpstr>Актуальність теми обумовлена необхідністю провести дослідження прискорення вільного падіння на зорях і порівняти їх з прискоренням вільного падіння на планетах та з астероїдами. Мета роботи – провести дослідження прискорення вільного падіння  зірок, планет та астероїдів спираючись на табличні дані про зірки планети та астероїди їхню масу та радіус. І в кінцевому етапі потрібно буде провести порівняльну характеристику прискорення вільного падіння.   </vt:lpstr>
      <vt:lpstr>Прискорення вільного падіння —  прискорення яке отримує тіло, рухаючись під впливом сили тяжіння Землі. В нашому випадку ми досліджуємо прискорення вільного падіння для всіх планет Сонячної системи, зірок та астероїдів. </vt:lpstr>
      <vt:lpstr>Презентація PowerPoint</vt:lpstr>
      <vt:lpstr>Презентація PowerPoint</vt:lpstr>
      <vt:lpstr>Модель з Пізанською вежею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Список використаних джерел  1. В.Г. Бар’яхтар, С.О. Довгий, Ф.Я. Божинова, О.О. Кірюхіна, Фізика 9 клас Бар’яхтар 2022 2. https://pidruchnyk.com.ua/1273-astronomiya-11-klas-syrotyuk.html 3. https://www.mao.kiev.ua/calendar/stars.htm 4.https://merkator.org.ua/ru/spravochnik/harakteristiki-planet-solnechnoy-sistemy/ 5.https://uk.wikipedia.org/wiki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Користувач</cp:lastModifiedBy>
  <cp:revision>162</cp:revision>
  <dcterms:created xsi:type="dcterms:W3CDTF">2022-04-19T10:01:00Z</dcterms:created>
  <dcterms:modified xsi:type="dcterms:W3CDTF">2024-04-10T20:15:52Z</dcterms:modified>
</cp:coreProperties>
</file>