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3C2"/>
    <a:srgbClr val="8C867F"/>
    <a:srgbClr val="ACB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8861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360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7861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793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9366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2757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643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25140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821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067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986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40F05-2CB6-4DE9-983B-40BF8EC9B1B5}" type="datetimeFigureOut">
              <a:rPr lang="uk-UA" smtClean="0"/>
              <a:t>20.04.2024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B501E-CE1A-4437-8C48-DE0A459285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022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02"/>
            <a:ext cx="12220981" cy="68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2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6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0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71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37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53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934" y="3614872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Autoproject  GOST Type A" panose="02000406000000020004" pitchFamily="2" charset="-52"/>
                <a:hlinkClick r:id="rId3" action="ppaction://hlinksldjump"/>
              </a:rPr>
              <a:t>Фотоматеріали</a:t>
            </a:r>
            <a:endParaRPr lang="uk-UA" sz="2000" dirty="0">
              <a:latin typeface="Autoproject  GOST Type A" panose="02000406000000020004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6703" y="3614872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Autoproject  GOST Type A" panose="02000406000000020004" pitchFamily="2" charset="-52"/>
                <a:hlinkClick r:id="rId4" action="ppaction://hlinksldjump"/>
              </a:rPr>
              <a:t>Фотоматеріали</a:t>
            </a:r>
            <a:endParaRPr lang="uk-UA" sz="2000" dirty="0">
              <a:latin typeface="Autoproject  GOST Type A" panose="02000406000000020004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1816" y="6118790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Autoproject  GOST Type A" panose="02000406000000020004" pitchFamily="2" charset="-52"/>
                <a:hlinkClick r:id="rId5" action="ppaction://hlinksldjump"/>
              </a:rPr>
              <a:t>Фотоматеріали</a:t>
            </a:r>
            <a:endParaRPr lang="uk-UA" sz="2000" dirty="0">
              <a:latin typeface="Autoproject  GOST Type A" panose="02000406000000020004" pitchFamily="2" charset="-52"/>
            </a:endParaRPr>
          </a:p>
        </p:txBody>
      </p:sp>
      <p:sp>
        <p:nvSpPr>
          <p:cNvPr id="9" name="Стрелка углом 8">
            <a:hlinkClick r:id="rId6" action="ppaction://hlinksldjump"/>
          </p:cNvPr>
          <p:cNvSpPr/>
          <p:nvPr/>
        </p:nvSpPr>
        <p:spPr>
          <a:xfrm rot="5400000">
            <a:off x="10609889" y="5468949"/>
            <a:ext cx="808616" cy="1137462"/>
          </a:xfrm>
          <a:prstGeom prst="bentArrow">
            <a:avLst>
              <a:gd name="adj1" fmla="val 27330"/>
              <a:gd name="adj2" fmla="val 25000"/>
              <a:gd name="adj3" fmla="val 25000"/>
              <a:gd name="adj4" fmla="val 43750"/>
            </a:avLst>
          </a:prstGeom>
          <a:solidFill>
            <a:srgbClr val="BC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20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502639" y="6246975"/>
            <a:ext cx="572568" cy="491383"/>
          </a:xfrm>
          <a:prstGeom prst="actionButtonHome">
            <a:avLst/>
          </a:prstGeom>
          <a:solidFill>
            <a:srgbClr val="ACBAAC"/>
          </a:solidFill>
          <a:ln>
            <a:solidFill>
              <a:srgbClr val="8C867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1190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511185" y="6323888"/>
            <a:ext cx="561173" cy="427290"/>
          </a:xfrm>
          <a:prstGeom prst="actionButtonHome">
            <a:avLst/>
          </a:prstGeom>
          <a:solidFill>
            <a:srgbClr val="ACBAAC"/>
          </a:solidFill>
          <a:ln>
            <a:solidFill>
              <a:srgbClr val="8C8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017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596643" y="6306796"/>
            <a:ext cx="452927" cy="418744"/>
          </a:xfrm>
          <a:prstGeom prst="actionButtonHome">
            <a:avLst/>
          </a:prstGeom>
          <a:solidFill>
            <a:srgbClr val="ACBAAC"/>
          </a:solidFill>
          <a:ln>
            <a:solidFill>
              <a:srgbClr val="8C8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207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93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17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3</Words>
  <Application>Microsoft Office PowerPoint</Application>
  <PresentationFormat>Широкоэкранный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Autoproject  GOST Type A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2024-04-20T15:15:27Z</dcterms:created>
  <dcterms:modified xsi:type="dcterms:W3CDTF">2024-04-21T07:14:20Z</dcterms:modified>
</cp:coreProperties>
</file>