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83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C5D"/>
    <a:srgbClr val="F0E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20809-F994-47D6-999A-7ED0DA6445A9}" v="543" dt="2024-04-11T20:51:0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Chepur" userId="38cab6782df96989" providerId="LiveId" clId="{19020809-F994-47D6-999A-7ED0DA6445A9}"/>
    <pc:docChg chg="undo custSel addSld delSld modSld sldOrd">
      <pc:chgData name="Sofia Chepur" userId="38cab6782df96989" providerId="LiveId" clId="{19020809-F994-47D6-999A-7ED0DA6445A9}" dt="2024-04-11T20:51:19.232" v="2272" actId="14100"/>
      <pc:docMkLst>
        <pc:docMk/>
      </pc:docMkLst>
      <pc:sldChg chg="modSp del mod">
        <pc:chgData name="Sofia Chepur" userId="38cab6782df96989" providerId="LiveId" clId="{19020809-F994-47D6-999A-7ED0DA6445A9}" dt="2024-04-11T20:45:41.086" v="2221" actId="2696"/>
        <pc:sldMkLst>
          <pc:docMk/>
          <pc:sldMk cId="304211662" sldId="256"/>
        </pc:sldMkLst>
        <pc:spChg chg="mod">
          <ac:chgData name="Sofia Chepur" userId="38cab6782df96989" providerId="LiveId" clId="{19020809-F994-47D6-999A-7ED0DA6445A9}" dt="2024-04-11T20:40:19.763" v="2107" actId="1076"/>
          <ac:spMkLst>
            <pc:docMk/>
            <pc:sldMk cId="304211662" sldId="256"/>
            <ac:spMk id="4" creationId="{4F61796E-39CA-550C-DB2D-A7B7CECBE485}"/>
          </ac:spMkLst>
        </pc:spChg>
      </pc:sldChg>
      <pc:sldChg chg="del">
        <pc:chgData name="Sofia Chepur" userId="38cab6782df96989" providerId="LiveId" clId="{19020809-F994-47D6-999A-7ED0DA6445A9}" dt="2024-04-11T18:31:42.020" v="0" actId="47"/>
        <pc:sldMkLst>
          <pc:docMk/>
          <pc:sldMk cId="253714997" sldId="264"/>
        </pc:sldMkLst>
      </pc:sldChg>
      <pc:sldChg chg="addSp modSp new mod">
        <pc:chgData name="Sofia Chepur" userId="38cab6782df96989" providerId="LiveId" clId="{19020809-F994-47D6-999A-7ED0DA6445A9}" dt="2024-04-11T19:02:28.548" v="452" actId="1076"/>
        <pc:sldMkLst>
          <pc:docMk/>
          <pc:sldMk cId="2538361087" sldId="266"/>
        </pc:sldMkLst>
        <pc:spChg chg="add mod">
          <ac:chgData name="Sofia Chepur" userId="38cab6782df96989" providerId="LiveId" clId="{19020809-F994-47D6-999A-7ED0DA6445A9}" dt="2024-04-11T18:33:42.693" v="12"/>
          <ac:spMkLst>
            <pc:docMk/>
            <pc:sldMk cId="2538361087" sldId="266"/>
            <ac:spMk id="2" creationId="{3548A222-635D-14B0-FB46-B3C7D0894632}"/>
          </ac:spMkLst>
        </pc:spChg>
        <pc:spChg chg="add mod">
          <ac:chgData name="Sofia Chepur" userId="38cab6782df96989" providerId="LiveId" clId="{19020809-F994-47D6-999A-7ED0DA6445A9}" dt="2024-04-11T19:02:28.548" v="452" actId="1076"/>
          <ac:spMkLst>
            <pc:docMk/>
            <pc:sldMk cId="2538361087" sldId="266"/>
            <ac:spMk id="4" creationId="{85FAC414-0047-03BB-6E01-470E56C1BBA4}"/>
          </ac:spMkLst>
        </pc:spChg>
        <pc:spChg chg="add mod ord">
          <ac:chgData name="Sofia Chepur" userId="38cab6782df96989" providerId="LiveId" clId="{19020809-F994-47D6-999A-7ED0DA6445A9}" dt="2024-04-11T19:02:17.885" v="449" actId="1076"/>
          <ac:spMkLst>
            <pc:docMk/>
            <pc:sldMk cId="2538361087" sldId="266"/>
            <ac:spMk id="5" creationId="{547BFEE6-C35E-FB05-EAD8-86873EAB1831}"/>
          </ac:spMkLst>
        </pc:spChg>
        <pc:picChg chg="add mod">
          <ac:chgData name="Sofia Chepur" userId="38cab6782df96989" providerId="LiveId" clId="{19020809-F994-47D6-999A-7ED0DA6445A9}" dt="2024-04-11T18:34:53.205" v="32" actId="1076"/>
          <ac:picMkLst>
            <pc:docMk/>
            <pc:sldMk cId="2538361087" sldId="266"/>
            <ac:picMk id="3" creationId="{E0CA1DF0-3EF1-91C5-993A-B482EA3FA89E}"/>
          </ac:picMkLst>
        </pc:picChg>
      </pc:sldChg>
      <pc:sldChg chg="addSp delSp modSp new mod">
        <pc:chgData name="Sofia Chepur" userId="38cab6782df96989" providerId="LiveId" clId="{19020809-F994-47D6-999A-7ED0DA6445A9}" dt="2024-04-11T18:45:09.577" v="179" actId="1076"/>
        <pc:sldMkLst>
          <pc:docMk/>
          <pc:sldMk cId="527669290" sldId="267"/>
        </pc:sldMkLst>
        <pc:spChg chg="add mod">
          <ac:chgData name="Sofia Chepur" userId="38cab6782df96989" providerId="LiveId" clId="{19020809-F994-47D6-999A-7ED0DA6445A9}" dt="2024-04-11T18:40:40.290" v="101" actId="1076"/>
          <ac:spMkLst>
            <pc:docMk/>
            <pc:sldMk cId="527669290" sldId="267"/>
            <ac:spMk id="2" creationId="{9110D20C-6E59-01B9-5194-AFCD360EC912}"/>
          </ac:spMkLst>
        </pc:spChg>
        <pc:spChg chg="add mod">
          <ac:chgData name="Sofia Chepur" userId="38cab6782df96989" providerId="LiveId" clId="{19020809-F994-47D6-999A-7ED0DA6445A9}" dt="2024-04-11T18:41:07.498" v="105" actId="1076"/>
          <ac:spMkLst>
            <pc:docMk/>
            <pc:sldMk cId="527669290" sldId="267"/>
            <ac:spMk id="3" creationId="{D312BE79-B01D-85A7-3A2F-6490FBB0E95E}"/>
          </ac:spMkLst>
        </pc:spChg>
        <pc:spChg chg="add mod ord">
          <ac:chgData name="Sofia Chepur" userId="38cab6782df96989" providerId="LiveId" clId="{19020809-F994-47D6-999A-7ED0DA6445A9}" dt="2024-04-11T18:40:44.785" v="102" actId="14100"/>
          <ac:spMkLst>
            <pc:docMk/>
            <pc:sldMk cId="527669290" sldId="267"/>
            <ac:spMk id="4" creationId="{28297E1F-2924-71BB-80BD-EE9C50523656}"/>
          </ac:spMkLst>
        </pc:spChg>
        <pc:spChg chg="add mod">
          <ac:chgData name="Sofia Chepur" userId="38cab6782df96989" providerId="LiveId" clId="{19020809-F994-47D6-999A-7ED0DA6445A9}" dt="2024-04-11T18:41:02.243" v="104" actId="1076"/>
          <ac:spMkLst>
            <pc:docMk/>
            <pc:sldMk cId="527669290" sldId="267"/>
            <ac:spMk id="5" creationId="{5DB2A066-06D0-C465-5224-F2980CCCC779}"/>
          </ac:spMkLst>
        </pc:spChg>
        <pc:spChg chg="add del mod">
          <ac:chgData name="Sofia Chepur" userId="38cab6782df96989" providerId="LiveId" clId="{19020809-F994-47D6-999A-7ED0DA6445A9}" dt="2024-04-11T18:41:19.548" v="108" actId="478"/>
          <ac:spMkLst>
            <pc:docMk/>
            <pc:sldMk cId="527669290" sldId="267"/>
            <ac:spMk id="6" creationId="{4C4DC561-0631-E189-933A-FBD953ECB6E2}"/>
          </ac:spMkLst>
        </pc:spChg>
        <pc:spChg chg="add mod">
          <ac:chgData name="Sofia Chepur" userId="38cab6782df96989" providerId="LiveId" clId="{19020809-F994-47D6-999A-7ED0DA6445A9}" dt="2024-04-11T18:43:29.068" v="150" actId="114"/>
          <ac:spMkLst>
            <pc:docMk/>
            <pc:sldMk cId="527669290" sldId="267"/>
            <ac:spMk id="8" creationId="{B07491A9-AEED-B4CB-0F41-C59494EFE5B7}"/>
          </ac:spMkLst>
        </pc:spChg>
        <pc:spChg chg="add mod">
          <ac:chgData name="Sofia Chepur" userId="38cab6782df96989" providerId="LiveId" clId="{19020809-F994-47D6-999A-7ED0DA6445A9}" dt="2024-04-11T18:43:46.654" v="159" actId="2711"/>
          <ac:spMkLst>
            <pc:docMk/>
            <pc:sldMk cId="527669290" sldId="267"/>
            <ac:spMk id="10" creationId="{4447BC3F-9311-E6FF-9FC4-678B75C146EA}"/>
          </ac:spMkLst>
        </pc:spChg>
        <pc:spChg chg="add mod">
          <ac:chgData name="Sofia Chepur" userId="38cab6782df96989" providerId="LiveId" clId="{19020809-F994-47D6-999A-7ED0DA6445A9}" dt="2024-04-11T18:44:02.293" v="163" actId="20577"/>
          <ac:spMkLst>
            <pc:docMk/>
            <pc:sldMk cId="527669290" sldId="267"/>
            <ac:spMk id="12" creationId="{E75902AE-0944-0218-0627-EE9C572C55C8}"/>
          </ac:spMkLst>
        </pc:spChg>
        <pc:picChg chg="add mod">
          <ac:chgData name="Sofia Chepur" userId="38cab6782df96989" providerId="LiveId" clId="{19020809-F994-47D6-999A-7ED0DA6445A9}" dt="2024-04-11T18:45:09.577" v="179" actId="1076"/>
          <ac:picMkLst>
            <pc:docMk/>
            <pc:sldMk cId="527669290" sldId="267"/>
            <ac:picMk id="13" creationId="{58A14BD3-E42F-46C2-81B5-59A5E3DECB63}"/>
          </ac:picMkLst>
        </pc:picChg>
        <pc:picChg chg="add del mod">
          <ac:chgData name="Sofia Chepur" userId="38cab6782df96989" providerId="LiveId" clId="{19020809-F994-47D6-999A-7ED0DA6445A9}" dt="2024-04-11T18:45:00.703" v="173" actId="478"/>
          <ac:picMkLst>
            <pc:docMk/>
            <pc:sldMk cId="527669290" sldId="267"/>
            <ac:picMk id="7170" creationId="{BCB6BE71-7140-2839-7CF5-2932D51186B0}"/>
          </ac:picMkLst>
        </pc:picChg>
      </pc:sldChg>
      <pc:sldChg chg="addSp delSp modSp new mod">
        <pc:chgData name="Sofia Chepur" userId="38cab6782df96989" providerId="LiveId" clId="{19020809-F994-47D6-999A-7ED0DA6445A9}" dt="2024-04-11T19:00:16.567" v="427" actId="20577"/>
        <pc:sldMkLst>
          <pc:docMk/>
          <pc:sldMk cId="2735385377" sldId="268"/>
        </pc:sldMkLst>
        <pc:spChg chg="add mod">
          <ac:chgData name="Sofia Chepur" userId="38cab6782df96989" providerId="LiveId" clId="{19020809-F994-47D6-999A-7ED0DA6445A9}" dt="2024-04-11T18:48:32.183" v="219" actId="1076"/>
          <ac:spMkLst>
            <pc:docMk/>
            <pc:sldMk cId="2735385377" sldId="268"/>
            <ac:spMk id="3" creationId="{D7B7098C-BA6E-A683-51DE-795FB5799CD3}"/>
          </ac:spMkLst>
        </pc:spChg>
        <pc:spChg chg="add mod ord">
          <ac:chgData name="Sofia Chepur" userId="38cab6782df96989" providerId="LiveId" clId="{19020809-F994-47D6-999A-7ED0DA6445A9}" dt="2024-04-11T18:48:29.661" v="218" actId="1076"/>
          <ac:spMkLst>
            <pc:docMk/>
            <pc:sldMk cId="2735385377" sldId="268"/>
            <ac:spMk id="5" creationId="{AFFFE287-AB35-05FB-6CDC-A71C539804D4}"/>
          </ac:spMkLst>
        </pc:spChg>
        <pc:spChg chg="add mod">
          <ac:chgData name="Sofia Chepur" userId="38cab6782df96989" providerId="LiveId" clId="{19020809-F994-47D6-999A-7ED0DA6445A9}" dt="2024-04-11T18:48:42.907" v="221" actId="14100"/>
          <ac:spMkLst>
            <pc:docMk/>
            <pc:sldMk cId="2735385377" sldId="268"/>
            <ac:spMk id="6" creationId="{49FF7EF3-D876-538A-915C-1B9DE6CC306D}"/>
          </ac:spMkLst>
        </pc:spChg>
        <pc:spChg chg="add mod">
          <ac:chgData name="Sofia Chepur" userId="38cab6782df96989" providerId="LiveId" clId="{19020809-F994-47D6-999A-7ED0DA6445A9}" dt="2024-04-11T18:49:25.927" v="229" actId="1076"/>
          <ac:spMkLst>
            <pc:docMk/>
            <pc:sldMk cId="2735385377" sldId="268"/>
            <ac:spMk id="8" creationId="{0935F985-E1BC-D147-8554-B3D83B600F03}"/>
          </ac:spMkLst>
        </pc:spChg>
        <pc:spChg chg="add mod">
          <ac:chgData name="Sofia Chepur" userId="38cab6782df96989" providerId="LiveId" clId="{19020809-F994-47D6-999A-7ED0DA6445A9}" dt="2024-04-11T19:00:16.567" v="427" actId="20577"/>
          <ac:spMkLst>
            <pc:docMk/>
            <pc:sldMk cId="2735385377" sldId="268"/>
            <ac:spMk id="10" creationId="{812E3D79-6E01-6623-5F28-6F29CCC762CC}"/>
          </ac:spMkLst>
        </pc:spChg>
        <pc:picChg chg="add mod">
          <ac:chgData name="Sofia Chepur" userId="38cab6782df96989" providerId="LiveId" clId="{19020809-F994-47D6-999A-7ED0DA6445A9}" dt="2024-04-11T18:48:37.676" v="220" actId="1076"/>
          <ac:picMkLst>
            <pc:docMk/>
            <pc:sldMk cId="2735385377" sldId="268"/>
            <ac:picMk id="4" creationId="{5558DAAD-D697-166C-E800-28D04C8399B2}"/>
          </ac:picMkLst>
        </pc:picChg>
        <pc:picChg chg="add del">
          <ac:chgData name="Sofia Chepur" userId="38cab6782df96989" providerId="LiveId" clId="{19020809-F994-47D6-999A-7ED0DA6445A9}" dt="2024-04-11T18:45:11.822" v="180" actId="478"/>
          <ac:picMkLst>
            <pc:docMk/>
            <pc:sldMk cId="2735385377" sldId="268"/>
            <ac:picMk id="10242" creationId="{F493E7FA-8D24-E032-DBC5-11D136DAC664}"/>
          </ac:picMkLst>
        </pc:picChg>
      </pc:sldChg>
      <pc:sldChg chg="addSp new del mod">
        <pc:chgData name="Sofia Chepur" userId="38cab6782df96989" providerId="LiveId" clId="{19020809-F994-47D6-999A-7ED0DA6445A9}" dt="2024-04-11T18:44:11.338" v="164" actId="47"/>
        <pc:sldMkLst>
          <pc:docMk/>
          <pc:sldMk cId="3011542754" sldId="268"/>
        </pc:sldMkLst>
        <pc:spChg chg="add">
          <ac:chgData name="Sofia Chepur" userId="38cab6782df96989" providerId="LiveId" clId="{19020809-F994-47D6-999A-7ED0DA6445A9}" dt="2024-04-11T18:38:43.015" v="69" actId="22"/>
          <ac:spMkLst>
            <pc:docMk/>
            <pc:sldMk cId="3011542754" sldId="268"/>
            <ac:spMk id="3" creationId="{60195C6B-A0EC-7427-763B-3B963A794CC8}"/>
          </ac:spMkLst>
        </pc:spChg>
        <pc:spChg chg="add">
          <ac:chgData name="Sofia Chepur" userId="38cab6782df96989" providerId="LiveId" clId="{19020809-F994-47D6-999A-7ED0DA6445A9}" dt="2024-04-11T18:41:25.909" v="109" actId="22"/>
          <ac:spMkLst>
            <pc:docMk/>
            <pc:sldMk cId="3011542754" sldId="268"/>
            <ac:spMk id="5" creationId="{899D35D6-7073-5063-30CC-4299C7F66C42}"/>
          </ac:spMkLst>
        </pc:spChg>
      </pc:sldChg>
      <pc:sldChg chg="addSp new del mod">
        <pc:chgData name="Sofia Chepur" userId="38cab6782df96989" providerId="LiveId" clId="{19020809-F994-47D6-999A-7ED0DA6445A9}" dt="2024-04-11T18:44:12.566" v="165" actId="47"/>
        <pc:sldMkLst>
          <pc:docMk/>
          <pc:sldMk cId="1418660829" sldId="269"/>
        </pc:sldMkLst>
        <pc:spChg chg="add">
          <ac:chgData name="Sofia Chepur" userId="38cab6782df96989" providerId="LiveId" clId="{19020809-F994-47D6-999A-7ED0DA6445A9}" dt="2024-04-11T18:39:01.960" v="71" actId="22"/>
          <ac:spMkLst>
            <pc:docMk/>
            <pc:sldMk cId="1418660829" sldId="269"/>
            <ac:spMk id="3" creationId="{D9D3D0CA-CBCB-5375-37F0-4355EA18903D}"/>
          </ac:spMkLst>
        </pc:spChg>
      </pc:sldChg>
      <pc:sldChg chg="addSp delSp modSp new mod">
        <pc:chgData name="Sofia Chepur" userId="38cab6782df96989" providerId="LiveId" clId="{19020809-F994-47D6-999A-7ED0DA6445A9}" dt="2024-04-11T20:51:19.232" v="2272" actId="14100"/>
        <pc:sldMkLst>
          <pc:docMk/>
          <pc:sldMk cId="1457220881" sldId="269"/>
        </pc:sldMkLst>
        <pc:spChg chg="add mod">
          <ac:chgData name="Sofia Chepur" userId="38cab6782df96989" providerId="LiveId" clId="{19020809-F994-47D6-999A-7ED0DA6445A9}" dt="2024-04-11T20:50:37.767" v="2262" actId="1076"/>
          <ac:spMkLst>
            <pc:docMk/>
            <pc:sldMk cId="1457220881" sldId="269"/>
            <ac:spMk id="2" creationId="{920E31B7-1C62-6B17-5C7E-C32524B2FE24}"/>
          </ac:spMkLst>
        </pc:spChg>
        <pc:spChg chg="add del mod">
          <ac:chgData name="Sofia Chepur" userId="38cab6782df96989" providerId="LiveId" clId="{19020809-F994-47D6-999A-7ED0DA6445A9}" dt="2024-04-11T18:50:49.273" v="247" actId="478"/>
          <ac:spMkLst>
            <pc:docMk/>
            <pc:sldMk cId="1457220881" sldId="269"/>
            <ac:spMk id="3" creationId="{9153D423-2FEE-0B22-DDAF-88B2C0FB81DC}"/>
          </ac:spMkLst>
        </pc:spChg>
        <pc:spChg chg="add mod">
          <ac:chgData name="Sofia Chepur" userId="38cab6782df96989" providerId="LiveId" clId="{19020809-F994-47D6-999A-7ED0DA6445A9}" dt="2024-04-11T20:50:39.633" v="2263" actId="1076"/>
          <ac:spMkLst>
            <pc:docMk/>
            <pc:sldMk cId="1457220881" sldId="269"/>
            <ac:spMk id="4" creationId="{B0B3EFCA-3004-7CDE-9772-AEF01608197A}"/>
          </ac:spMkLst>
        </pc:spChg>
        <pc:spChg chg="add del mod">
          <ac:chgData name="Sofia Chepur" userId="38cab6782df96989" providerId="LiveId" clId="{19020809-F994-47D6-999A-7ED0DA6445A9}" dt="2024-04-11T18:51:11.413" v="254" actId="478"/>
          <ac:spMkLst>
            <pc:docMk/>
            <pc:sldMk cId="1457220881" sldId="269"/>
            <ac:spMk id="5" creationId="{1312525D-5612-27BF-7534-72686C5E5F4F}"/>
          </ac:spMkLst>
        </pc:spChg>
        <pc:spChg chg="add mod">
          <ac:chgData name="Sofia Chepur" userId="38cab6782df96989" providerId="LiveId" clId="{19020809-F994-47D6-999A-7ED0DA6445A9}" dt="2024-04-11T20:50:35.635" v="2261" actId="1076"/>
          <ac:spMkLst>
            <pc:docMk/>
            <pc:sldMk cId="1457220881" sldId="269"/>
            <ac:spMk id="7" creationId="{121093F4-F0F6-4251-4E4F-2B745AF34F90}"/>
          </ac:spMkLst>
        </pc:spChg>
        <pc:spChg chg="add del mod">
          <ac:chgData name="Sofia Chepur" userId="38cab6782df96989" providerId="LiveId" clId="{19020809-F994-47D6-999A-7ED0DA6445A9}" dt="2024-04-11T18:58:30.426" v="389" actId="478"/>
          <ac:spMkLst>
            <pc:docMk/>
            <pc:sldMk cId="1457220881" sldId="269"/>
            <ac:spMk id="9" creationId="{587131BC-7389-7937-52E3-3F33499241D5}"/>
          </ac:spMkLst>
        </pc:spChg>
        <pc:spChg chg="add mod">
          <ac:chgData name="Sofia Chepur" userId="38cab6782df96989" providerId="LiveId" clId="{19020809-F994-47D6-999A-7ED0DA6445A9}" dt="2024-04-11T20:50:37.767" v="2262" actId="1076"/>
          <ac:spMkLst>
            <pc:docMk/>
            <pc:sldMk cId="1457220881" sldId="269"/>
            <ac:spMk id="10" creationId="{D2E12799-A5FE-1778-3E4B-9E0CE5A39CE8}"/>
          </ac:spMkLst>
        </pc:spChg>
        <pc:spChg chg="add mod">
          <ac:chgData name="Sofia Chepur" userId="38cab6782df96989" providerId="LiveId" clId="{19020809-F994-47D6-999A-7ED0DA6445A9}" dt="2024-04-11T20:50:39.633" v="2263" actId="1076"/>
          <ac:spMkLst>
            <pc:docMk/>
            <pc:sldMk cId="1457220881" sldId="269"/>
            <ac:spMk id="12" creationId="{6C066268-F9E6-F254-670F-08B9AF2A74A4}"/>
          </ac:spMkLst>
        </pc:spChg>
        <pc:spChg chg="add del mod">
          <ac:chgData name="Sofia Chepur" userId="38cab6782df96989" providerId="LiveId" clId="{19020809-F994-47D6-999A-7ED0DA6445A9}" dt="2024-04-11T18:56:20.935" v="326" actId="478"/>
          <ac:spMkLst>
            <pc:docMk/>
            <pc:sldMk cId="1457220881" sldId="269"/>
            <ac:spMk id="14" creationId="{BA4436EC-D9FF-DE6E-EE88-B43805EFC94D}"/>
          </ac:spMkLst>
        </pc:spChg>
        <pc:spChg chg="add del mod">
          <ac:chgData name="Sofia Chepur" userId="38cab6782df96989" providerId="LiveId" clId="{19020809-F994-47D6-999A-7ED0DA6445A9}" dt="2024-04-11T18:56:43.168" v="329" actId="478"/>
          <ac:spMkLst>
            <pc:docMk/>
            <pc:sldMk cId="1457220881" sldId="269"/>
            <ac:spMk id="15" creationId="{62DDCBBD-272D-6101-790B-A58184EFFB71}"/>
          </ac:spMkLst>
        </pc:spChg>
        <pc:spChg chg="add del mod">
          <ac:chgData name="Sofia Chepur" userId="38cab6782df96989" providerId="LiveId" clId="{19020809-F994-47D6-999A-7ED0DA6445A9}" dt="2024-04-11T18:56:54.555" v="332" actId="478"/>
          <ac:spMkLst>
            <pc:docMk/>
            <pc:sldMk cId="1457220881" sldId="269"/>
            <ac:spMk id="16" creationId="{2BE8E6F6-D24F-5AB3-98C7-A744BD86B5AB}"/>
          </ac:spMkLst>
        </pc:spChg>
        <pc:spChg chg="mod topLvl">
          <ac:chgData name="Sofia Chepur" userId="38cab6782df96989" providerId="LiveId" clId="{19020809-F994-47D6-999A-7ED0DA6445A9}" dt="2024-04-11T18:58:28.015" v="388" actId="164"/>
          <ac:spMkLst>
            <pc:docMk/>
            <pc:sldMk cId="1457220881" sldId="269"/>
            <ac:spMk id="19" creationId="{6BBE4F26-9EF8-0921-F06C-6E1E9E7BE575}"/>
          </ac:spMkLst>
        </pc:spChg>
        <pc:spChg chg="mod topLvl">
          <ac:chgData name="Sofia Chepur" userId="38cab6782df96989" providerId="LiveId" clId="{19020809-F994-47D6-999A-7ED0DA6445A9}" dt="2024-04-11T18:58:28.015" v="388" actId="164"/>
          <ac:spMkLst>
            <pc:docMk/>
            <pc:sldMk cId="1457220881" sldId="269"/>
            <ac:spMk id="21" creationId="{9F97BBC8-6DD1-C8D1-4306-9E827396AC8B}"/>
          </ac:spMkLst>
        </pc:spChg>
        <pc:spChg chg="add mod ord">
          <ac:chgData name="Sofia Chepur" userId="38cab6782df96989" providerId="LiveId" clId="{19020809-F994-47D6-999A-7ED0DA6445A9}" dt="2024-04-11T20:50:32.652" v="2260" actId="1076"/>
          <ac:spMkLst>
            <pc:docMk/>
            <pc:sldMk cId="1457220881" sldId="269"/>
            <ac:spMk id="23" creationId="{EE57DDDB-B0C7-F109-201E-9355C70A9266}"/>
          </ac:spMkLst>
        </pc:spChg>
        <pc:spChg chg="add mod">
          <ac:chgData name="Sofia Chepur" userId="38cab6782df96989" providerId="LiveId" clId="{19020809-F994-47D6-999A-7ED0DA6445A9}" dt="2024-04-11T20:51:19.232" v="2272" actId="14100"/>
          <ac:spMkLst>
            <pc:docMk/>
            <pc:sldMk cId="1457220881" sldId="269"/>
            <ac:spMk id="24" creationId="{3C80EFF1-3665-532F-1B60-858CC382D677}"/>
          </ac:spMkLst>
        </pc:spChg>
        <pc:grpChg chg="add mod">
          <ac:chgData name="Sofia Chepur" userId="38cab6782df96989" providerId="LiveId" clId="{19020809-F994-47D6-999A-7ED0DA6445A9}" dt="2024-04-11T20:50:37.767" v="2262" actId="1076"/>
          <ac:grpSpMkLst>
            <pc:docMk/>
            <pc:sldMk cId="1457220881" sldId="269"/>
            <ac:grpSpMk id="11" creationId="{F2CF49E2-57BD-BCC0-321D-853DA62EC2A6}"/>
          </ac:grpSpMkLst>
        </pc:grpChg>
        <pc:grpChg chg="add mod">
          <ac:chgData name="Sofia Chepur" userId="38cab6782df96989" providerId="LiveId" clId="{19020809-F994-47D6-999A-7ED0DA6445A9}" dt="2024-04-11T20:50:39.633" v="2263" actId="1076"/>
          <ac:grpSpMkLst>
            <pc:docMk/>
            <pc:sldMk cId="1457220881" sldId="269"/>
            <ac:grpSpMk id="13" creationId="{49A5757D-9E49-0B8C-A266-A2B98E6EA3B5}"/>
          </ac:grpSpMkLst>
        </pc:grpChg>
        <pc:grpChg chg="add del mod">
          <ac:chgData name="Sofia Chepur" userId="38cab6782df96989" providerId="LiveId" clId="{19020809-F994-47D6-999A-7ED0DA6445A9}" dt="2024-04-11T18:57:45.027" v="371" actId="165"/>
          <ac:grpSpMkLst>
            <pc:docMk/>
            <pc:sldMk cId="1457220881" sldId="269"/>
            <ac:grpSpMk id="18" creationId="{32C89337-E961-AD6E-14DD-32DA595C770A}"/>
          </ac:grpSpMkLst>
        </pc:grpChg>
        <pc:grpChg chg="add mod">
          <ac:chgData name="Sofia Chepur" userId="38cab6782df96989" providerId="LiveId" clId="{19020809-F994-47D6-999A-7ED0DA6445A9}" dt="2024-04-11T20:50:42.602" v="2264" actId="1076"/>
          <ac:grpSpMkLst>
            <pc:docMk/>
            <pc:sldMk cId="1457220881" sldId="269"/>
            <ac:grpSpMk id="22" creationId="{7CD8C106-E02B-FAD5-0454-81F45293517C}"/>
          </ac:grpSpMkLst>
        </pc:grpChg>
        <pc:picChg chg="add mod ord">
          <ac:chgData name="Sofia Chepur" userId="38cab6782df96989" providerId="LiveId" clId="{19020809-F994-47D6-999A-7ED0DA6445A9}" dt="2024-04-11T18:58:28.015" v="388" actId="164"/>
          <ac:picMkLst>
            <pc:docMk/>
            <pc:sldMk cId="1457220881" sldId="269"/>
            <ac:picMk id="17" creationId="{C9A6E916-5FF8-5E0E-BC3F-2D041590A305}"/>
          </ac:picMkLst>
        </pc:picChg>
        <pc:picChg chg="del mod">
          <ac:chgData name="Sofia Chepur" userId="38cab6782df96989" providerId="LiveId" clId="{19020809-F994-47D6-999A-7ED0DA6445A9}" dt="2024-04-11T18:57:08.782" v="339" actId="478"/>
          <ac:picMkLst>
            <pc:docMk/>
            <pc:sldMk cId="1457220881" sldId="269"/>
            <ac:picMk id="20" creationId="{7F58F218-97F0-0600-FAC6-0692C551571A}"/>
          </ac:picMkLst>
        </pc:picChg>
        <pc:picChg chg="add mod">
          <ac:chgData name="Sofia Chepur" userId="38cab6782df96989" providerId="LiveId" clId="{19020809-F994-47D6-999A-7ED0DA6445A9}" dt="2024-04-11T20:50:37.767" v="2262" actId="1076"/>
          <ac:picMkLst>
            <pc:docMk/>
            <pc:sldMk cId="1457220881" sldId="269"/>
            <ac:picMk id="11266" creationId="{0D3B7DCE-9224-39C4-F060-33911031DDD9}"/>
          </ac:picMkLst>
        </pc:picChg>
        <pc:picChg chg="add mod">
          <ac:chgData name="Sofia Chepur" userId="38cab6782df96989" providerId="LiveId" clId="{19020809-F994-47D6-999A-7ED0DA6445A9}" dt="2024-04-11T20:50:39.633" v="2263" actId="1076"/>
          <ac:picMkLst>
            <pc:docMk/>
            <pc:sldMk cId="1457220881" sldId="269"/>
            <ac:picMk id="11268" creationId="{BF3F3B2F-EE5F-BA16-0369-3EB6C9604956}"/>
          </ac:picMkLst>
        </pc:picChg>
      </pc:sldChg>
      <pc:sldChg chg="addSp delSp modSp new mod">
        <pc:chgData name="Sofia Chepur" userId="38cab6782df96989" providerId="LiveId" clId="{19020809-F994-47D6-999A-7ED0DA6445A9}" dt="2024-04-11T19:59:11.290" v="1175" actId="20577"/>
        <pc:sldMkLst>
          <pc:docMk/>
          <pc:sldMk cId="2003745973" sldId="270"/>
        </pc:sldMkLst>
        <pc:spChg chg="add mod ord">
          <ac:chgData name="Sofia Chepur" userId="38cab6782df96989" providerId="LiveId" clId="{19020809-F994-47D6-999A-7ED0DA6445A9}" dt="2024-04-11T19:07:51.811" v="509" actId="1076"/>
          <ac:spMkLst>
            <pc:docMk/>
            <pc:sldMk cId="2003745973" sldId="270"/>
            <ac:spMk id="2" creationId="{A053BA10-00B2-9A60-C0E7-2670653DF576}"/>
          </ac:spMkLst>
        </pc:spChg>
        <pc:spChg chg="add mod">
          <ac:chgData name="Sofia Chepur" userId="38cab6782df96989" providerId="LiveId" clId="{19020809-F994-47D6-999A-7ED0DA6445A9}" dt="2024-04-11T19:01:19.025" v="434" actId="14100"/>
          <ac:spMkLst>
            <pc:docMk/>
            <pc:sldMk cId="2003745973" sldId="270"/>
            <ac:spMk id="3" creationId="{38BAD75A-F308-B47E-6625-2C8856B31FB7}"/>
          </ac:spMkLst>
        </pc:spChg>
        <pc:spChg chg="add mod">
          <ac:chgData name="Sofia Chepur" userId="38cab6782df96989" providerId="LiveId" clId="{19020809-F994-47D6-999A-7ED0DA6445A9}" dt="2024-04-11T19:01:23.847" v="435"/>
          <ac:spMkLst>
            <pc:docMk/>
            <pc:sldMk cId="2003745973" sldId="270"/>
            <ac:spMk id="4" creationId="{BF02AE90-1B8D-2D06-CF5E-E8540CC05F0F}"/>
          </ac:spMkLst>
        </pc:spChg>
        <pc:spChg chg="add mod">
          <ac:chgData name="Sofia Chepur" userId="38cab6782df96989" providerId="LiveId" clId="{19020809-F994-47D6-999A-7ED0DA6445A9}" dt="2024-04-11T19:59:11.290" v="1175" actId="20577"/>
          <ac:spMkLst>
            <pc:docMk/>
            <pc:sldMk cId="2003745973" sldId="270"/>
            <ac:spMk id="6" creationId="{CF107263-E6C8-2D7B-9E38-BA64A46DC2DD}"/>
          </ac:spMkLst>
        </pc:spChg>
        <pc:spChg chg="add mod">
          <ac:chgData name="Sofia Chepur" userId="38cab6782df96989" providerId="LiveId" clId="{19020809-F994-47D6-999A-7ED0DA6445A9}" dt="2024-04-11T19:06:40.714" v="488" actId="1076"/>
          <ac:spMkLst>
            <pc:docMk/>
            <pc:sldMk cId="2003745973" sldId="270"/>
            <ac:spMk id="8" creationId="{024AB701-40BC-903C-63F6-D0FF85A45A69}"/>
          </ac:spMkLst>
        </pc:spChg>
        <pc:spChg chg="add mod">
          <ac:chgData name="Sofia Chepur" userId="38cab6782df96989" providerId="LiveId" clId="{19020809-F994-47D6-999A-7ED0DA6445A9}" dt="2024-04-11T19:06:57.882" v="495" actId="1076"/>
          <ac:spMkLst>
            <pc:docMk/>
            <pc:sldMk cId="2003745973" sldId="270"/>
            <ac:spMk id="10" creationId="{A9FF6F10-4CB5-2AC7-1558-862EEC9786D1}"/>
          </ac:spMkLst>
        </pc:spChg>
        <pc:spChg chg="add mod">
          <ac:chgData name="Sofia Chepur" userId="38cab6782df96989" providerId="LiveId" clId="{19020809-F994-47D6-999A-7ED0DA6445A9}" dt="2024-04-11T19:06:23.381" v="481" actId="2711"/>
          <ac:spMkLst>
            <pc:docMk/>
            <pc:sldMk cId="2003745973" sldId="270"/>
            <ac:spMk id="12" creationId="{B8CD3F5D-4D69-6AF2-02B5-E1D4EEC386B4}"/>
          </ac:spMkLst>
        </pc:spChg>
        <pc:picChg chg="add del mod">
          <ac:chgData name="Sofia Chepur" userId="38cab6782df96989" providerId="LiveId" clId="{19020809-F994-47D6-999A-7ED0DA6445A9}" dt="2024-04-11T19:07:30.215" v="500" actId="478"/>
          <ac:picMkLst>
            <pc:docMk/>
            <pc:sldMk cId="2003745973" sldId="270"/>
            <ac:picMk id="12290" creationId="{6B3DD1B4-AF6C-0BF7-B466-FD2B8FB70860}"/>
          </ac:picMkLst>
        </pc:picChg>
        <pc:picChg chg="add mod">
          <ac:chgData name="Sofia Chepur" userId="38cab6782df96989" providerId="LiveId" clId="{19020809-F994-47D6-999A-7ED0DA6445A9}" dt="2024-04-11T19:07:11.615" v="499" actId="14100"/>
          <ac:picMkLst>
            <pc:docMk/>
            <pc:sldMk cId="2003745973" sldId="270"/>
            <ac:picMk id="12292" creationId="{C33F5112-E1D8-14BD-0228-B3F1E2B5233C}"/>
          </ac:picMkLst>
        </pc:picChg>
        <pc:picChg chg="add mod">
          <ac:chgData name="Sofia Chepur" userId="38cab6782df96989" providerId="LiveId" clId="{19020809-F994-47D6-999A-7ED0DA6445A9}" dt="2024-04-11T19:07:05.551" v="498" actId="1076"/>
          <ac:picMkLst>
            <pc:docMk/>
            <pc:sldMk cId="2003745973" sldId="270"/>
            <ac:picMk id="12294" creationId="{CA029504-F430-DC1E-984A-B5E55B72CC8D}"/>
          </ac:picMkLst>
        </pc:picChg>
        <pc:picChg chg="add mod">
          <ac:chgData name="Sofia Chepur" userId="38cab6782df96989" providerId="LiveId" clId="{19020809-F994-47D6-999A-7ED0DA6445A9}" dt="2024-04-11T19:07:48.134" v="507" actId="1076"/>
          <ac:picMkLst>
            <pc:docMk/>
            <pc:sldMk cId="2003745973" sldId="270"/>
            <ac:picMk id="12296" creationId="{573BBD89-030B-72C0-35AA-CACDD9AE6217}"/>
          </ac:picMkLst>
        </pc:picChg>
      </pc:sldChg>
      <pc:sldChg chg="addSp delSp modSp new mod">
        <pc:chgData name="Sofia Chepur" userId="38cab6782df96989" providerId="LiveId" clId="{19020809-F994-47D6-999A-7ED0DA6445A9}" dt="2024-04-11T20:50:54.638" v="2265" actId="14100"/>
        <pc:sldMkLst>
          <pc:docMk/>
          <pc:sldMk cId="33035004" sldId="271"/>
        </pc:sldMkLst>
        <pc:spChg chg="add mod">
          <ac:chgData name="Sofia Chepur" userId="38cab6782df96989" providerId="LiveId" clId="{19020809-F994-47D6-999A-7ED0DA6445A9}" dt="2024-04-11T20:36:27.666" v="2080" actId="14100"/>
          <ac:spMkLst>
            <pc:docMk/>
            <pc:sldMk cId="33035004" sldId="271"/>
            <ac:spMk id="2" creationId="{62CCF09D-5F89-01F6-1C61-AC000D3B7297}"/>
          </ac:spMkLst>
        </pc:spChg>
        <pc:spChg chg="add mod">
          <ac:chgData name="Sofia Chepur" userId="38cab6782df96989" providerId="LiveId" clId="{19020809-F994-47D6-999A-7ED0DA6445A9}" dt="2024-04-11T19:10:14.617" v="523" actId="1076"/>
          <ac:spMkLst>
            <pc:docMk/>
            <pc:sldMk cId="33035004" sldId="271"/>
            <ac:spMk id="3" creationId="{93C84DE6-C370-9D93-39D2-C427C723D122}"/>
          </ac:spMkLst>
        </pc:spChg>
        <pc:spChg chg="add mod">
          <ac:chgData name="Sofia Chepur" userId="38cab6782df96989" providerId="LiveId" clId="{19020809-F994-47D6-999A-7ED0DA6445A9}" dt="2024-04-11T20:33:45.450" v="2045" actId="1076"/>
          <ac:spMkLst>
            <pc:docMk/>
            <pc:sldMk cId="33035004" sldId="271"/>
            <ac:spMk id="6" creationId="{A6362A06-3006-1D07-F6BE-BBF07F7241D5}"/>
          </ac:spMkLst>
        </pc:spChg>
        <pc:spChg chg="add del mod">
          <ac:chgData name="Sofia Chepur" userId="38cab6782df96989" providerId="LiveId" clId="{19020809-F994-47D6-999A-7ED0DA6445A9}" dt="2024-04-11T20:36:13.655" v="2077" actId="478"/>
          <ac:spMkLst>
            <pc:docMk/>
            <pc:sldMk cId="33035004" sldId="271"/>
            <ac:spMk id="8" creationId="{92D9D13B-0CD6-1121-5A59-EEFF26922B06}"/>
          </ac:spMkLst>
        </pc:spChg>
        <pc:picChg chg="add mod">
          <ac:chgData name="Sofia Chepur" userId="38cab6782df96989" providerId="LiveId" clId="{19020809-F994-47D6-999A-7ED0DA6445A9}" dt="2024-04-11T20:35:52.619" v="2072" actId="1076"/>
          <ac:picMkLst>
            <pc:docMk/>
            <pc:sldMk cId="33035004" sldId="271"/>
            <ac:picMk id="4" creationId="{48F52DE5-ACB3-135F-E9C0-ECCB0A9E247A}"/>
          </ac:picMkLst>
        </pc:picChg>
        <pc:picChg chg="add mod">
          <ac:chgData name="Sofia Chepur" userId="38cab6782df96989" providerId="LiveId" clId="{19020809-F994-47D6-999A-7ED0DA6445A9}" dt="2024-04-11T20:50:54.638" v="2265" actId="14100"/>
          <ac:picMkLst>
            <pc:docMk/>
            <pc:sldMk cId="33035004" sldId="271"/>
            <ac:picMk id="9" creationId="{287D39F6-9FEA-9898-5BAE-AD9166C177B3}"/>
          </ac:picMkLst>
        </pc:picChg>
      </pc:sldChg>
      <pc:sldChg chg="addSp delSp modSp new mod">
        <pc:chgData name="Sofia Chepur" userId="38cab6782df96989" providerId="LiveId" clId="{19020809-F994-47D6-999A-7ED0DA6445A9}" dt="2024-04-11T19:46:58.178" v="1034" actId="123"/>
        <pc:sldMkLst>
          <pc:docMk/>
          <pc:sldMk cId="1557539422" sldId="272"/>
        </pc:sldMkLst>
        <pc:spChg chg="add del mod">
          <ac:chgData name="Sofia Chepur" userId="38cab6782df96989" providerId="LiveId" clId="{19020809-F994-47D6-999A-7ED0DA6445A9}" dt="2024-04-11T19:12:32.350" v="537" actId="478"/>
          <ac:spMkLst>
            <pc:docMk/>
            <pc:sldMk cId="1557539422" sldId="272"/>
            <ac:spMk id="3" creationId="{7E1272B7-B3D4-1000-A18A-0DDFA2B33C5A}"/>
          </ac:spMkLst>
        </pc:spChg>
        <pc:spChg chg="add mod">
          <ac:chgData name="Sofia Chepur" userId="38cab6782df96989" providerId="LiveId" clId="{19020809-F994-47D6-999A-7ED0DA6445A9}" dt="2024-04-11T19:12:34.474" v="538" actId="1076"/>
          <ac:spMkLst>
            <pc:docMk/>
            <pc:sldMk cId="1557539422" sldId="272"/>
            <ac:spMk id="4" creationId="{1D88AC0C-56A1-2DD0-3D89-1F6C4AD608EF}"/>
          </ac:spMkLst>
        </pc:spChg>
        <pc:spChg chg="add mod">
          <ac:chgData name="Sofia Chepur" userId="38cab6782df96989" providerId="LiveId" clId="{19020809-F994-47D6-999A-7ED0DA6445A9}" dt="2024-04-11T19:28:29.827" v="706" actId="1076"/>
          <ac:spMkLst>
            <pc:docMk/>
            <pc:sldMk cId="1557539422" sldId="272"/>
            <ac:spMk id="5" creationId="{8F89D882-0597-6731-6AE8-EC99046E6EA9}"/>
          </ac:spMkLst>
        </pc:spChg>
        <pc:spChg chg="add mod">
          <ac:chgData name="Sofia Chepur" userId="38cab6782df96989" providerId="LiveId" clId="{19020809-F994-47D6-999A-7ED0DA6445A9}" dt="2024-04-11T19:28:19.762" v="704" actId="403"/>
          <ac:spMkLst>
            <pc:docMk/>
            <pc:sldMk cId="1557539422" sldId="272"/>
            <ac:spMk id="7" creationId="{00708C1A-ED04-2512-F86D-629BD7DFA298}"/>
          </ac:spMkLst>
        </pc:spChg>
        <pc:spChg chg="add del mod">
          <ac:chgData name="Sofia Chepur" userId="38cab6782df96989" providerId="LiveId" clId="{19020809-F994-47D6-999A-7ED0DA6445A9}" dt="2024-04-11T19:25:33.533" v="633" actId="478"/>
          <ac:spMkLst>
            <pc:docMk/>
            <pc:sldMk cId="1557539422" sldId="272"/>
            <ac:spMk id="9" creationId="{E9490C36-8CB8-CC1A-2A1A-08FB023E05CF}"/>
          </ac:spMkLst>
        </pc:spChg>
        <pc:spChg chg="add mod">
          <ac:chgData name="Sofia Chepur" userId="38cab6782df96989" providerId="LiveId" clId="{19020809-F994-47D6-999A-7ED0DA6445A9}" dt="2024-04-11T19:46:58.178" v="1034" actId="123"/>
          <ac:spMkLst>
            <pc:docMk/>
            <pc:sldMk cId="1557539422" sldId="272"/>
            <ac:spMk id="11" creationId="{81148379-65E1-74B4-EB64-146B3376D069}"/>
          </ac:spMkLst>
        </pc:spChg>
        <pc:picChg chg="add mod">
          <ac:chgData name="Sofia Chepur" userId="38cab6782df96989" providerId="LiveId" clId="{19020809-F994-47D6-999A-7ED0DA6445A9}" dt="2024-04-11T19:28:24.572" v="705" actId="1076"/>
          <ac:picMkLst>
            <pc:docMk/>
            <pc:sldMk cId="1557539422" sldId="272"/>
            <ac:picMk id="13314" creationId="{91CEE36E-CBC5-AB8A-EDC5-6146EC4B67AC}"/>
          </ac:picMkLst>
        </pc:picChg>
      </pc:sldChg>
      <pc:sldChg chg="addSp delSp modSp new mod">
        <pc:chgData name="Sofia Chepur" userId="38cab6782df96989" providerId="LiveId" clId="{19020809-F994-47D6-999A-7ED0DA6445A9}" dt="2024-04-11T19:30:15.048" v="735" actId="1076"/>
        <pc:sldMkLst>
          <pc:docMk/>
          <pc:sldMk cId="167663618" sldId="273"/>
        </pc:sldMkLst>
        <pc:spChg chg="add del mod">
          <ac:chgData name="Sofia Chepur" userId="38cab6782df96989" providerId="LiveId" clId="{19020809-F994-47D6-999A-7ED0DA6445A9}" dt="2024-04-11T19:28:46.298" v="712" actId="478"/>
          <ac:spMkLst>
            <pc:docMk/>
            <pc:sldMk cId="167663618" sldId="273"/>
            <ac:spMk id="3" creationId="{813D149D-97D0-780D-83FD-909CEA57EB26}"/>
          </ac:spMkLst>
        </pc:spChg>
        <pc:spChg chg="add mod">
          <ac:chgData name="Sofia Chepur" userId="38cab6782df96989" providerId="LiveId" clId="{19020809-F994-47D6-999A-7ED0DA6445A9}" dt="2024-04-11T19:29:07.995" v="714" actId="14100"/>
          <ac:spMkLst>
            <pc:docMk/>
            <pc:sldMk cId="167663618" sldId="273"/>
            <ac:spMk id="4" creationId="{6654C2F4-9968-334E-C940-C9C320425843}"/>
          </ac:spMkLst>
        </pc:spChg>
        <pc:spChg chg="add mod">
          <ac:chgData name="Sofia Chepur" userId="38cab6782df96989" providerId="LiveId" clId="{19020809-F994-47D6-999A-7ED0DA6445A9}" dt="2024-04-11T19:30:03.521" v="733" actId="1076"/>
          <ac:spMkLst>
            <pc:docMk/>
            <pc:sldMk cId="167663618" sldId="273"/>
            <ac:spMk id="5" creationId="{FA4A05A4-4B51-2B52-1804-E851EBC5E2A1}"/>
          </ac:spMkLst>
        </pc:spChg>
        <pc:spChg chg="add del mod">
          <ac:chgData name="Sofia Chepur" userId="38cab6782df96989" providerId="LiveId" clId="{19020809-F994-47D6-999A-7ED0DA6445A9}" dt="2024-04-11T19:29:20.219" v="719" actId="478"/>
          <ac:spMkLst>
            <pc:docMk/>
            <pc:sldMk cId="167663618" sldId="273"/>
            <ac:spMk id="6" creationId="{04402E6B-8E99-9549-BC0D-78B374426994}"/>
          </ac:spMkLst>
        </pc:spChg>
        <pc:spChg chg="add mod">
          <ac:chgData name="Sofia Chepur" userId="38cab6782df96989" providerId="LiveId" clId="{19020809-F994-47D6-999A-7ED0DA6445A9}" dt="2024-04-11T19:30:15.048" v="735" actId="1076"/>
          <ac:spMkLst>
            <pc:docMk/>
            <pc:sldMk cId="167663618" sldId="273"/>
            <ac:spMk id="7" creationId="{FF421D3C-8782-266D-3A83-4B1E4D584EA2}"/>
          </ac:spMkLst>
        </pc:spChg>
        <pc:picChg chg="add mod">
          <ac:chgData name="Sofia Chepur" userId="38cab6782df96989" providerId="LiveId" clId="{19020809-F994-47D6-999A-7ED0DA6445A9}" dt="2024-04-11T19:29:56.062" v="731" actId="1076"/>
          <ac:picMkLst>
            <pc:docMk/>
            <pc:sldMk cId="167663618" sldId="273"/>
            <ac:picMk id="8" creationId="{8419E2C6-9858-D7E5-AF22-4A5E8183B63C}"/>
          </ac:picMkLst>
        </pc:picChg>
      </pc:sldChg>
      <pc:sldChg chg="addSp delSp modSp new mod ord">
        <pc:chgData name="Sofia Chepur" userId="38cab6782df96989" providerId="LiveId" clId="{19020809-F994-47D6-999A-7ED0DA6445A9}" dt="2024-04-11T19:20:00.382" v="621" actId="2711"/>
        <pc:sldMkLst>
          <pc:docMk/>
          <pc:sldMk cId="3750324474" sldId="274"/>
        </pc:sldMkLst>
        <pc:spChg chg="add mod">
          <ac:chgData name="Sofia Chepur" userId="38cab6782df96989" providerId="LiveId" clId="{19020809-F994-47D6-999A-7ED0DA6445A9}" dt="2024-04-11T19:16:24.502" v="583" actId="14100"/>
          <ac:spMkLst>
            <pc:docMk/>
            <pc:sldMk cId="3750324474" sldId="274"/>
            <ac:spMk id="2" creationId="{8291BE87-F0F7-8954-F831-D5298D1F2A94}"/>
          </ac:spMkLst>
        </pc:spChg>
        <pc:spChg chg="add mod">
          <ac:chgData name="Sofia Chepur" userId="38cab6782df96989" providerId="LiveId" clId="{19020809-F994-47D6-999A-7ED0DA6445A9}" dt="2024-04-11T19:19:48.811" v="619" actId="1076"/>
          <ac:spMkLst>
            <pc:docMk/>
            <pc:sldMk cId="3750324474" sldId="274"/>
            <ac:spMk id="3" creationId="{1867D1CE-95A3-25DC-FC95-2A655D42FE59}"/>
          </ac:spMkLst>
        </pc:spChg>
        <pc:spChg chg="add mod">
          <ac:chgData name="Sofia Chepur" userId="38cab6782df96989" providerId="LiveId" clId="{19020809-F994-47D6-999A-7ED0DA6445A9}" dt="2024-04-11T19:19:56.388" v="620" actId="2711"/>
          <ac:spMkLst>
            <pc:docMk/>
            <pc:sldMk cId="3750324474" sldId="274"/>
            <ac:spMk id="5" creationId="{AAE25EE1-5963-69A3-4EB3-61430E12F5BE}"/>
          </ac:spMkLst>
        </pc:spChg>
        <pc:spChg chg="add mod">
          <ac:chgData name="Sofia Chepur" userId="38cab6782df96989" providerId="LiveId" clId="{19020809-F994-47D6-999A-7ED0DA6445A9}" dt="2024-04-11T19:20:00.382" v="621" actId="2711"/>
          <ac:spMkLst>
            <pc:docMk/>
            <pc:sldMk cId="3750324474" sldId="274"/>
            <ac:spMk id="7" creationId="{08C02396-E98B-B88F-6B05-5042564D595A}"/>
          </ac:spMkLst>
        </pc:spChg>
        <pc:spChg chg="add del">
          <ac:chgData name="Sofia Chepur" userId="38cab6782df96989" providerId="LiveId" clId="{19020809-F994-47D6-999A-7ED0DA6445A9}" dt="2024-04-11T19:19:18.209" v="611" actId="478"/>
          <ac:spMkLst>
            <pc:docMk/>
            <pc:sldMk cId="3750324474" sldId="274"/>
            <ac:spMk id="8" creationId="{0D0DC7D8-B4C4-3B86-D1CF-032BC7E5F5FF}"/>
          </ac:spMkLst>
        </pc:spChg>
        <pc:picChg chg="add mod">
          <ac:chgData name="Sofia Chepur" userId="38cab6782df96989" providerId="LiveId" clId="{19020809-F994-47D6-999A-7ED0DA6445A9}" dt="2024-04-11T19:19:31.989" v="616" actId="1076"/>
          <ac:picMkLst>
            <pc:docMk/>
            <pc:sldMk cId="3750324474" sldId="274"/>
            <ac:picMk id="9" creationId="{462ADC16-045F-4F00-B93B-0C6163A8129A}"/>
          </ac:picMkLst>
        </pc:picChg>
        <pc:picChg chg="add mod">
          <ac:chgData name="Sofia Chepur" userId="38cab6782df96989" providerId="LiveId" clId="{19020809-F994-47D6-999A-7ED0DA6445A9}" dt="2024-04-11T19:18:08.414" v="601" actId="1076"/>
          <ac:picMkLst>
            <pc:docMk/>
            <pc:sldMk cId="3750324474" sldId="274"/>
            <ac:picMk id="15362" creationId="{A9003BFB-E163-BB19-5F2D-094DF1753E3A}"/>
          </ac:picMkLst>
        </pc:picChg>
        <pc:picChg chg="add del mod">
          <ac:chgData name="Sofia Chepur" userId="38cab6782df96989" providerId="LiveId" clId="{19020809-F994-47D6-999A-7ED0DA6445A9}" dt="2024-04-11T19:18:09.437" v="602" actId="478"/>
          <ac:picMkLst>
            <pc:docMk/>
            <pc:sldMk cId="3750324474" sldId="274"/>
            <ac:picMk id="15364" creationId="{3FC8C3AD-283E-EFAD-8B2E-F67DE4C5A263}"/>
          </ac:picMkLst>
        </pc:picChg>
        <pc:picChg chg="add del mod">
          <ac:chgData name="Sofia Chepur" userId="38cab6782df96989" providerId="LiveId" clId="{19020809-F994-47D6-999A-7ED0DA6445A9}" dt="2024-04-11T19:18:48.183" v="609" actId="478"/>
          <ac:picMkLst>
            <pc:docMk/>
            <pc:sldMk cId="3750324474" sldId="274"/>
            <ac:picMk id="15366" creationId="{38A56D6B-4E34-CA06-8156-1F5CB1371B08}"/>
          </ac:picMkLst>
        </pc:picChg>
      </pc:sldChg>
      <pc:sldChg chg="addSp modSp new mod">
        <pc:chgData name="Sofia Chepur" userId="38cab6782df96989" providerId="LiveId" clId="{19020809-F994-47D6-999A-7ED0DA6445A9}" dt="2024-04-11T19:31:07.581" v="749" actId="1076"/>
        <pc:sldMkLst>
          <pc:docMk/>
          <pc:sldMk cId="1707480544" sldId="275"/>
        </pc:sldMkLst>
        <pc:spChg chg="add mod">
          <ac:chgData name="Sofia Chepur" userId="38cab6782df96989" providerId="LiveId" clId="{19020809-F994-47D6-999A-7ED0DA6445A9}" dt="2024-04-11T19:30:44.134" v="742" actId="1076"/>
          <ac:spMkLst>
            <pc:docMk/>
            <pc:sldMk cId="1707480544" sldId="275"/>
            <ac:spMk id="2" creationId="{5D37E2AE-6FE1-2B10-2FD0-BC06B6130522}"/>
          </ac:spMkLst>
        </pc:spChg>
        <pc:spChg chg="add mod">
          <ac:chgData name="Sofia Chepur" userId="38cab6782df96989" providerId="LiveId" clId="{19020809-F994-47D6-999A-7ED0DA6445A9}" dt="2024-04-11T19:30:28.430" v="738"/>
          <ac:spMkLst>
            <pc:docMk/>
            <pc:sldMk cId="1707480544" sldId="275"/>
            <ac:spMk id="3" creationId="{1A52F784-760E-0C71-174D-7F0DB0D2F4AF}"/>
          </ac:spMkLst>
        </pc:spChg>
        <pc:spChg chg="add mod">
          <ac:chgData name="Sofia Chepur" userId="38cab6782df96989" providerId="LiveId" clId="{19020809-F994-47D6-999A-7ED0DA6445A9}" dt="2024-04-11T19:30:54.568" v="745" actId="207"/>
          <ac:spMkLst>
            <pc:docMk/>
            <pc:sldMk cId="1707480544" sldId="275"/>
            <ac:spMk id="4" creationId="{DE54FDF8-5F4C-F079-8052-FD7ABF9680BE}"/>
          </ac:spMkLst>
        </pc:spChg>
        <pc:picChg chg="add mod">
          <ac:chgData name="Sofia Chepur" userId="38cab6782df96989" providerId="LiveId" clId="{19020809-F994-47D6-999A-7ED0DA6445A9}" dt="2024-04-11T19:31:07.581" v="749" actId="1076"/>
          <ac:picMkLst>
            <pc:docMk/>
            <pc:sldMk cId="1707480544" sldId="275"/>
            <ac:picMk id="5" creationId="{64B474BC-7448-24F8-A774-95F81FD5D932}"/>
          </ac:picMkLst>
        </pc:picChg>
      </pc:sldChg>
      <pc:sldChg chg="addSp modSp new mod">
        <pc:chgData name="Sofia Chepur" userId="38cab6782df96989" providerId="LiveId" clId="{19020809-F994-47D6-999A-7ED0DA6445A9}" dt="2024-04-11T19:32:07.088" v="765" actId="1076"/>
        <pc:sldMkLst>
          <pc:docMk/>
          <pc:sldMk cId="3922029374" sldId="276"/>
        </pc:sldMkLst>
        <pc:spChg chg="add mod">
          <ac:chgData name="Sofia Chepur" userId="38cab6782df96989" providerId="LiveId" clId="{19020809-F994-47D6-999A-7ED0DA6445A9}" dt="2024-04-11T19:31:23.901" v="751"/>
          <ac:spMkLst>
            <pc:docMk/>
            <pc:sldMk cId="3922029374" sldId="276"/>
            <ac:spMk id="2" creationId="{E6FC79AD-C6F8-7E8D-C6F2-E84B16BA9E81}"/>
          </ac:spMkLst>
        </pc:spChg>
        <pc:spChg chg="add mod">
          <ac:chgData name="Sofia Chepur" userId="38cab6782df96989" providerId="LiveId" clId="{19020809-F994-47D6-999A-7ED0DA6445A9}" dt="2024-04-11T19:31:40.843" v="756" actId="1076"/>
          <ac:spMkLst>
            <pc:docMk/>
            <pc:sldMk cId="3922029374" sldId="276"/>
            <ac:spMk id="3" creationId="{F4FF4800-E457-F74D-46A4-29835C2FBA59}"/>
          </ac:spMkLst>
        </pc:spChg>
        <pc:spChg chg="add mod">
          <ac:chgData name="Sofia Chepur" userId="38cab6782df96989" providerId="LiveId" clId="{19020809-F994-47D6-999A-7ED0DA6445A9}" dt="2024-04-11T19:31:56.185" v="761" actId="1076"/>
          <ac:spMkLst>
            <pc:docMk/>
            <pc:sldMk cId="3922029374" sldId="276"/>
            <ac:spMk id="4" creationId="{3F2FAC4E-92FE-48C0-6932-19D45409DFA3}"/>
          </ac:spMkLst>
        </pc:spChg>
        <pc:picChg chg="add mod">
          <ac:chgData name="Sofia Chepur" userId="38cab6782df96989" providerId="LiveId" clId="{19020809-F994-47D6-999A-7ED0DA6445A9}" dt="2024-04-11T19:32:07.088" v="765" actId="1076"/>
          <ac:picMkLst>
            <pc:docMk/>
            <pc:sldMk cId="3922029374" sldId="276"/>
            <ac:picMk id="5" creationId="{189CEF41-E919-6F7C-8ACF-9A1FB56B4ABB}"/>
          </ac:picMkLst>
        </pc:picChg>
      </pc:sldChg>
      <pc:sldChg chg="addSp delSp modSp new mod">
        <pc:chgData name="Sofia Chepur" userId="38cab6782df96989" providerId="LiveId" clId="{19020809-F994-47D6-999A-7ED0DA6445A9}" dt="2024-04-11T19:34:36.374" v="824" actId="1076"/>
        <pc:sldMkLst>
          <pc:docMk/>
          <pc:sldMk cId="2163623536" sldId="277"/>
        </pc:sldMkLst>
        <pc:spChg chg="add del mod">
          <ac:chgData name="Sofia Chepur" userId="38cab6782df96989" providerId="LiveId" clId="{19020809-F994-47D6-999A-7ED0DA6445A9}" dt="2024-04-11T19:33:31.050" v="787" actId="478"/>
          <ac:spMkLst>
            <pc:docMk/>
            <pc:sldMk cId="2163623536" sldId="277"/>
            <ac:spMk id="3" creationId="{4FD14D7C-DB8C-5C80-6E00-6CCF5F2A50CD}"/>
          </ac:spMkLst>
        </pc:spChg>
        <pc:spChg chg="add del mod ord">
          <ac:chgData name="Sofia Chepur" userId="38cab6782df96989" providerId="LiveId" clId="{19020809-F994-47D6-999A-7ED0DA6445A9}" dt="2024-04-11T19:33:24.467" v="785" actId="478"/>
          <ac:spMkLst>
            <pc:docMk/>
            <pc:sldMk cId="2163623536" sldId="277"/>
            <ac:spMk id="4" creationId="{8D92E595-82EC-A45D-9335-E4276FE42B9A}"/>
          </ac:spMkLst>
        </pc:spChg>
        <pc:spChg chg="add mod">
          <ac:chgData name="Sofia Chepur" userId="38cab6782df96989" providerId="LiveId" clId="{19020809-F994-47D6-999A-7ED0DA6445A9}" dt="2024-04-11T19:33:46.801" v="794"/>
          <ac:spMkLst>
            <pc:docMk/>
            <pc:sldMk cId="2163623536" sldId="277"/>
            <ac:spMk id="5" creationId="{FC14A602-ECA0-71B3-C1C4-019ADD50FA97}"/>
          </ac:spMkLst>
        </pc:spChg>
        <pc:spChg chg="add mod">
          <ac:chgData name="Sofia Chepur" userId="38cab6782df96989" providerId="LiveId" clId="{19020809-F994-47D6-999A-7ED0DA6445A9}" dt="2024-04-11T19:33:51.101" v="795"/>
          <ac:spMkLst>
            <pc:docMk/>
            <pc:sldMk cId="2163623536" sldId="277"/>
            <ac:spMk id="6" creationId="{7E209A57-063C-75A8-4306-AC6446448B94}"/>
          </ac:spMkLst>
        </pc:spChg>
        <pc:spChg chg="add mod">
          <ac:chgData name="Sofia Chepur" userId="38cab6782df96989" providerId="LiveId" clId="{19020809-F994-47D6-999A-7ED0DA6445A9}" dt="2024-04-11T19:34:36.374" v="824" actId="1076"/>
          <ac:spMkLst>
            <pc:docMk/>
            <pc:sldMk cId="2163623536" sldId="277"/>
            <ac:spMk id="7" creationId="{C9B9F358-D466-94D6-4405-BA3500AC473B}"/>
          </ac:spMkLst>
        </pc:spChg>
        <pc:picChg chg="add mod">
          <ac:chgData name="Sofia Chepur" userId="38cab6782df96989" providerId="LiveId" clId="{19020809-F994-47D6-999A-7ED0DA6445A9}" dt="2024-04-11T19:33:43.540" v="793" actId="1076"/>
          <ac:picMkLst>
            <pc:docMk/>
            <pc:sldMk cId="2163623536" sldId="277"/>
            <ac:picMk id="2" creationId="{E3C937B2-B6F7-28BD-8830-FCDF02F4AE14}"/>
          </ac:picMkLst>
        </pc:picChg>
      </pc:sldChg>
      <pc:sldChg chg="addSp delSp modSp new mod">
        <pc:chgData name="Sofia Chepur" userId="38cab6782df96989" providerId="LiveId" clId="{19020809-F994-47D6-999A-7ED0DA6445A9}" dt="2024-04-11T19:46:49.431" v="1033" actId="123"/>
        <pc:sldMkLst>
          <pc:docMk/>
          <pc:sldMk cId="1996224193" sldId="278"/>
        </pc:sldMkLst>
        <pc:spChg chg="add mod">
          <ac:chgData name="Sofia Chepur" userId="38cab6782df96989" providerId="LiveId" clId="{19020809-F994-47D6-999A-7ED0DA6445A9}" dt="2024-04-11T19:37:26.247" v="856" actId="1076"/>
          <ac:spMkLst>
            <pc:docMk/>
            <pc:sldMk cId="1996224193" sldId="278"/>
            <ac:spMk id="3" creationId="{ABE3E8D8-459D-DBB7-C974-750AA169DB8E}"/>
          </ac:spMkLst>
        </pc:spChg>
        <pc:spChg chg="add mod">
          <ac:chgData name="Sofia Chepur" userId="38cab6782df96989" providerId="LiveId" clId="{19020809-F994-47D6-999A-7ED0DA6445A9}" dt="2024-04-11T19:38:38.115" v="886" actId="14100"/>
          <ac:spMkLst>
            <pc:docMk/>
            <pc:sldMk cId="1996224193" sldId="278"/>
            <ac:spMk id="4" creationId="{3AF11732-752B-E30C-449F-BD9083BD3374}"/>
          </ac:spMkLst>
        </pc:spChg>
        <pc:spChg chg="add mod">
          <ac:chgData name="Sofia Chepur" userId="38cab6782df96989" providerId="LiveId" clId="{19020809-F994-47D6-999A-7ED0DA6445A9}" dt="2024-04-11T19:46:49.431" v="1033" actId="123"/>
          <ac:spMkLst>
            <pc:docMk/>
            <pc:sldMk cId="1996224193" sldId="278"/>
            <ac:spMk id="6" creationId="{FEEA710D-EEC6-A437-E9A7-84E50EDBAFEE}"/>
          </ac:spMkLst>
        </pc:spChg>
        <pc:spChg chg="add mod">
          <ac:chgData name="Sofia Chepur" userId="38cab6782df96989" providerId="LiveId" clId="{19020809-F994-47D6-999A-7ED0DA6445A9}" dt="2024-04-11T19:46:45.444" v="1032" actId="123"/>
          <ac:spMkLst>
            <pc:docMk/>
            <pc:sldMk cId="1996224193" sldId="278"/>
            <ac:spMk id="8" creationId="{9EE98892-A978-0EC1-8D0B-0BC971D5AEB7}"/>
          </ac:spMkLst>
        </pc:spChg>
        <pc:picChg chg="add del mod">
          <ac:chgData name="Sofia Chepur" userId="38cab6782df96989" providerId="LiveId" clId="{19020809-F994-47D6-999A-7ED0DA6445A9}" dt="2024-04-11T19:37:16.624" v="855" actId="478"/>
          <ac:picMkLst>
            <pc:docMk/>
            <pc:sldMk cId="1996224193" sldId="278"/>
            <ac:picMk id="16386" creationId="{BBEDB761-2473-1338-0EA8-4917D8BCD70C}"/>
          </ac:picMkLst>
        </pc:picChg>
        <pc:picChg chg="add mod">
          <ac:chgData name="Sofia Chepur" userId="38cab6782df96989" providerId="LiveId" clId="{19020809-F994-47D6-999A-7ED0DA6445A9}" dt="2024-04-11T19:38:44.386" v="888" actId="1076"/>
          <ac:picMkLst>
            <pc:docMk/>
            <pc:sldMk cId="1996224193" sldId="278"/>
            <ac:picMk id="16388" creationId="{9B5E0450-4AA6-6B89-011D-8765BA8B54DE}"/>
          </ac:picMkLst>
        </pc:picChg>
      </pc:sldChg>
      <pc:sldChg chg="addSp delSp modSp new mod">
        <pc:chgData name="Sofia Chepur" userId="38cab6782df96989" providerId="LiveId" clId="{19020809-F994-47D6-999A-7ED0DA6445A9}" dt="2024-04-11T19:46:33.267" v="1031" actId="123"/>
        <pc:sldMkLst>
          <pc:docMk/>
          <pc:sldMk cId="1894598176" sldId="279"/>
        </pc:sldMkLst>
        <pc:spChg chg="add mod">
          <ac:chgData name="Sofia Chepur" userId="38cab6782df96989" providerId="LiveId" clId="{19020809-F994-47D6-999A-7ED0DA6445A9}" dt="2024-04-11T19:42:37.200" v="955" actId="1076"/>
          <ac:spMkLst>
            <pc:docMk/>
            <pc:sldMk cId="1894598176" sldId="279"/>
            <ac:spMk id="3" creationId="{1FA565B2-88AA-FBB5-8AD6-ECB1D6EE7BC8}"/>
          </ac:spMkLst>
        </pc:spChg>
        <pc:spChg chg="add mod">
          <ac:chgData name="Sofia Chepur" userId="38cab6782df96989" providerId="LiveId" clId="{19020809-F994-47D6-999A-7ED0DA6445A9}" dt="2024-04-11T19:40:02.743" v="915"/>
          <ac:spMkLst>
            <pc:docMk/>
            <pc:sldMk cId="1894598176" sldId="279"/>
            <ac:spMk id="4" creationId="{7ACA704A-B9E4-E9D6-058F-38CB0DE48D15}"/>
          </ac:spMkLst>
        </pc:spChg>
        <pc:spChg chg="add mod">
          <ac:chgData name="Sofia Chepur" userId="38cab6782df96989" providerId="LiveId" clId="{19020809-F994-47D6-999A-7ED0DA6445A9}" dt="2024-04-11T19:40:39.343" v="928" actId="1076"/>
          <ac:spMkLst>
            <pc:docMk/>
            <pc:sldMk cId="1894598176" sldId="279"/>
            <ac:spMk id="5" creationId="{83B7FA88-9C25-C012-9138-0CF9F8D35EF6}"/>
          </ac:spMkLst>
        </pc:spChg>
        <pc:spChg chg="add mod">
          <ac:chgData name="Sofia Chepur" userId="38cab6782df96989" providerId="LiveId" clId="{19020809-F994-47D6-999A-7ED0DA6445A9}" dt="2024-04-11T19:46:33.267" v="1031" actId="123"/>
          <ac:spMkLst>
            <pc:docMk/>
            <pc:sldMk cId="1894598176" sldId="279"/>
            <ac:spMk id="7" creationId="{4E321B80-55B9-3DCD-8E42-428E5FE940D0}"/>
          </ac:spMkLst>
        </pc:spChg>
        <pc:spChg chg="add mod">
          <ac:chgData name="Sofia Chepur" userId="38cab6782df96989" providerId="LiveId" clId="{19020809-F994-47D6-999A-7ED0DA6445A9}" dt="2024-04-11T19:46:29.165" v="1030" actId="123"/>
          <ac:spMkLst>
            <pc:docMk/>
            <pc:sldMk cId="1894598176" sldId="279"/>
            <ac:spMk id="9" creationId="{D36D1157-F915-B63F-3946-EB8B1BF3F10D}"/>
          </ac:spMkLst>
        </pc:spChg>
        <pc:spChg chg="add mod">
          <ac:chgData name="Sofia Chepur" userId="38cab6782df96989" providerId="LiveId" clId="{19020809-F994-47D6-999A-7ED0DA6445A9}" dt="2024-04-11T19:46:01.397" v="1022" actId="164"/>
          <ac:spMkLst>
            <pc:docMk/>
            <pc:sldMk cId="1894598176" sldId="279"/>
            <ac:spMk id="11" creationId="{A42BED4F-6888-06AA-FCB7-49491585BE91}"/>
          </ac:spMkLst>
        </pc:spChg>
        <pc:spChg chg="add mod">
          <ac:chgData name="Sofia Chepur" userId="38cab6782df96989" providerId="LiveId" clId="{19020809-F994-47D6-999A-7ED0DA6445A9}" dt="2024-04-11T19:46:01.397" v="1022" actId="164"/>
          <ac:spMkLst>
            <pc:docMk/>
            <pc:sldMk cId="1894598176" sldId="279"/>
            <ac:spMk id="12" creationId="{68ED9453-A06C-1F72-102C-82A6A763A483}"/>
          </ac:spMkLst>
        </pc:spChg>
        <pc:spChg chg="add mod">
          <ac:chgData name="Sofia Chepur" userId="38cab6782df96989" providerId="LiveId" clId="{19020809-F994-47D6-999A-7ED0DA6445A9}" dt="2024-04-11T19:46:01.397" v="1022" actId="164"/>
          <ac:spMkLst>
            <pc:docMk/>
            <pc:sldMk cId="1894598176" sldId="279"/>
            <ac:spMk id="13" creationId="{F750DB89-0D82-08D3-C3FC-4625FC651DC6}"/>
          </ac:spMkLst>
        </pc:spChg>
        <pc:spChg chg="add mod">
          <ac:chgData name="Sofia Chepur" userId="38cab6782df96989" providerId="LiveId" clId="{19020809-F994-47D6-999A-7ED0DA6445A9}" dt="2024-04-11T19:46:01.397" v="1022" actId="164"/>
          <ac:spMkLst>
            <pc:docMk/>
            <pc:sldMk cId="1894598176" sldId="279"/>
            <ac:spMk id="14" creationId="{6AA49E55-09D0-1D87-6893-B8B1CE944C5A}"/>
          </ac:spMkLst>
        </pc:spChg>
        <pc:grpChg chg="add mod">
          <ac:chgData name="Sofia Chepur" userId="38cab6782df96989" providerId="LiveId" clId="{19020809-F994-47D6-999A-7ED0DA6445A9}" dt="2024-04-11T19:46:01.397" v="1022" actId="164"/>
          <ac:grpSpMkLst>
            <pc:docMk/>
            <pc:sldMk cId="1894598176" sldId="279"/>
            <ac:grpSpMk id="15" creationId="{FDF266CC-15FA-7686-C2A5-01015CAC4158}"/>
          </ac:grpSpMkLst>
        </pc:grpChg>
        <pc:picChg chg="add mod">
          <ac:chgData name="Sofia Chepur" userId="38cab6782df96989" providerId="LiveId" clId="{19020809-F994-47D6-999A-7ED0DA6445A9}" dt="2024-04-11T19:46:01.397" v="1022" actId="164"/>
          <ac:picMkLst>
            <pc:docMk/>
            <pc:sldMk cId="1894598176" sldId="279"/>
            <ac:picMk id="10" creationId="{C58953A9-D423-C1F7-800B-1D513006090A}"/>
          </ac:picMkLst>
        </pc:picChg>
        <pc:picChg chg="add del mod">
          <ac:chgData name="Sofia Chepur" userId="38cab6782df96989" providerId="LiveId" clId="{19020809-F994-47D6-999A-7ED0DA6445A9}" dt="2024-04-11T19:43:23.066" v="960" actId="478"/>
          <ac:picMkLst>
            <pc:docMk/>
            <pc:sldMk cId="1894598176" sldId="279"/>
            <ac:picMk id="21506" creationId="{F8BC0DB3-819D-7D56-C3E0-8EE506BEE401}"/>
          </ac:picMkLst>
        </pc:picChg>
        <pc:picChg chg="add mod">
          <ac:chgData name="Sofia Chepur" userId="38cab6782df96989" providerId="LiveId" clId="{19020809-F994-47D6-999A-7ED0DA6445A9}" dt="2024-04-11T19:46:01.397" v="1022" actId="164"/>
          <ac:picMkLst>
            <pc:docMk/>
            <pc:sldMk cId="1894598176" sldId="279"/>
            <ac:picMk id="21508" creationId="{5893DD9E-81AF-FBE4-51A6-96A251F0421B}"/>
          </ac:picMkLst>
        </pc:picChg>
      </pc:sldChg>
      <pc:sldChg chg="addSp modSp new mod">
        <pc:chgData name="Sofia Chepur" userId="38cab6782df96989" providerId="LiveId" clId="{19020809-F994-47D6-999A-7ED0DA6445A9}" dt="2024-04-11T19:49:40.923" v="1073" actId="20577"/>
        <pc:sldMkLst>
          <pc:docMk/>
          <pc:sldMk cId="1517957297" sldId="280"/>
        </pc:sldMkLst>
        <pc:spChg chg="add mod">
          <ac:chgData name="Sofia Chepur" userId="38cab6782df96989" providerId="LiveId" clId="{19020809-F994-47D6-999A-7ED0DA6445A9}" dt="2024-04-11T19:47:46.207" v="1042" actId="1076"/>
          <ac:spMkLst>
            <pc:docMk/>
            <pc:sldMk cId="1517957297" sldId="280"/>
            <ac:spMk id="4" creationId="{4CA49E4E-00E1-6D54-CBEC-9C04259C3D8F}"/>
          </ac:spMkLst>
        </pc:spChg>
        <pc:spChg chg="add mod">
          <ac:chgData name="Sofia Chepur" userId="38cab6782df96989" providerId="LiveId" clId="{19020809-F994-47D6-999A-7ED0DA6445A9}" dt="2024-04-11T19:48:23.459" v="1051" actId="20577"/>
          <ac:spMkLst>
            <pc:docMk/>
            <pc:sldMk cId="1517957297" sldId="280"/>
            <ac:spMk id="6" creationId="{5C57034A-9A30-A69A-331E-3FAD6BB66588}"/>
          </ac:spMkLst>
        </pc:spChg>
        <pc:spChg chg="add mod ord">
          <ac:chgData name="Sofia Chepur" userId="38cab6782df96989" providerId="LiveId" clId="{19020809-F994-47D6-999A-7ED0DA6445A9}" dt="2024-04-11T19:48:52.348" v="1057" actId="167"/>
          <ac:spMkLst>
            <pc:docMk/>
            <pc:sldMk cId="1517957297" sldId="280"/>
            <ac:spMk id="7" creationId="{29BFE912-0E07-C0D9-60AA-2CF8501BE5E0}"/>
          </ac:spMkLst>
        </pc:spChg>
        <pc:spChg chg="add mod">
          <ac:chgData name="Sofia Chepur" userId="38cab6782df96989" providerId="LiveId" clId="{19020809-F994-47D6-999A-7ED0DA6445A9}" dt="2024-04-11T19:49:40.923" v="1073" actId="20577"/>
          <ac:spMkLst>
            <pc:docMk/>
            <pc:sldMk cId="1517957297" sldId="280"/>
            <ac:spMk id="9" creationId="{44242901-C50C-4ACD-4EA4-3F659ACB4CB0}"/>
          </ac:spMkLst>
        </pc:spChg>
        <pc:picChg chg="add mod">
          <ac:chgData name="Sofia Chepur" userId="38cab6782df96989" providerId="LiveId" clId="{19020809-F994-47D6-999A-7ED0DA6445A9}" dt="2024-04-11T19:48:59.482" v="1061" actId="14100"/>
          <ac:picMkLst>
            <pc:docMk/>
            <pc:sldMk cId="1517957297" sldId="280"/>
            <ac:picMk id="2" creationId="{EF0957C5-8DE3-B7DC-CC1B-FA03E349C0E5}"/>
          </ac:picMkLst>
        </pc:picChg>
      </pc:sldChg>
      <pc:sldChg chg="addSp delSp modSp new mod">
        <pc:chgData name="Sofia Chepur" userId="38cab6782df96989" providerId="LiveId" clId="{19020809-F994-47D6-999A-7ED0DA6445A9}" dt="2024-04-11T20:50:00.920" v="2254" actId="1076"/>
        <pc:sldMkLst>
          <pc:docMk/>
          <pc:sldMk cId="2365577906" sldId="281"/>
        </pc:sldMkLst>
        <pc:spChg chg="add del">
          <ac:chgData name="Sofia Chepur" userId="38cab6782df96989" providerId="LiveId" clId="{19020809-F994-47D6-999A-7ED0DA6445A9}" dt="2024-04-11T19:50:38.214" v="1078" actId="478"/>
          <ac:spMkLst>
            <pc:docMk/>
            <pc:sldMk cId="2365577906" sldId="281"/>
            <ac:spMk id="3" creationId="{8F1366E0-C81F-3A4A-054C-12D36FC8445B}"/>
          </ac:spMkLst>
        </pc:spChg>
        <pc:spChg chg="add mod ord">
          <ac:chgData name="Sofia Chepur" userId="38cab6782df96989" providerId="LiveId" clId="{19020809-F994-47D6-999A-7ED0DA6445A9}" dt="2024-04-11T19:50:52.417" v="1081" actId="14100"/>
          <ac:spMkLst>
            <pc:docMk/>
            <pc:sldMk cId="2365577906" sldId="281"/>
            <ac:spMk id="4" creationId="{86589328-36F3-420C-8613-B29933285507}"/>
          </ac:spMkLst>
        </pc:spChg>
        <pc:spChg chg="add mod">
          <ac:chgData name="Sofia Chepur" userId="38cab6782df96989" providerId="LiveId" clId="{19020809-F994-47D6-999A-7ED0DA6445A9}" dt="2024-04-11T19:56:26.562" v="1140" actId="1076"/>
          <ac:spMkLst>
            <pc:docMk/>
            <pc:sldMk cId="2365577906" sldId="281"/>
            <ac:spMk id="5" creationId="{76805269-4255-AA40-A1BA-E89104A8D025}"/>
          </ac:spMkLst>
        </pc:spChg>
        <pc:spChg chg="add mod">
          <ac:chgData name="Sofia Chepur" userId="38cab6782df96989" providerId="LiveId" clId="{19020809-F994-47D6-999A-7ED0DA6445A9}" dt="2024-04-11T20:50:00.920" v="2254" actId="1076"/>
          <ac:spMkLst>
            <pc:docMk/>
            <pc:sldMk cId="2365577906" sldId="281"/>
            <ac:spMk id="7" creationId="{A4EACA1F-F4C3-9BF8-6025-2DF6DA562ED4}"/>
          </ac:spMkLst>
        </pc:spChg>
        <pc:spChg chg="add mod">
          <ac:chgData name="Sofia Chepur" userId="38cab6782df96989" providerId="LiveId" clId="{19020809-F994-47D6-999A-7ED0DA6445A9}" dt="2024-04-11T19:57:47.483" v="1170" actId="1076"/>
          <ac:spMkLst>
            <pc:docMk/>
            <pc:sldMk cId="2365577906" sldId="281"/>
            <ac:spMk id="9" creationId="{1E5F924F-1138-33CF-1824-65159090E0BA}"/>
          </ac:spMkLst>
        </pc:spChg>
        <pc:spChg chg="add mod">
          <ac:chgData name="Sofia Chepur" userId="38cab6782df96989" providerId="LiveId" clId="{19020809-F994-47D6-999A-7ED0DA6445A9}" dt="2024-04-11T19:57:39.061" v="1168" actId="1076"/>
          <ac:spMkLst>
            <pc:docMk/>
            <pc:sldMk cId="2365577906" sldId="281"/>
            <ac:spMk id="11" creationId="{090FB920-32C3-CDF1-00B8-9F9693C4059D}"/>
          </ac:spMkLst>
        </pc:spChg>
        <pc:picChg chg="add del mod">
          <ac:chgData name="Sofia Chepur" userId="38cab6782df96989" providerId="LiveId" clId="{19020809-F994-47D6-999A-7ED0DA6445A9}" dt="2024-04-11T19:55:23.679" v="1124" actId="478"/>
          <ac:picMkLst>
            <pc:docMk/>
            <pc:sldMk cId="2365577906" sldId="281"/>
            <ac:picMk id="22530" creationId="{7D846159-64BF-9E11-E965-00AD7ED7B8CA}"/>
          </ac:picMkLst>
        </pc:picChg>
        <pc:picChg chg="add mod">
          <ac:chgData name="Sofia Chepur" userId="38cab6782df96989" providerId="LiveId" clId="{19020809-F994-47D6-999A-7ED0DA6445A9}" dt="2024-04-11T19:56:06.790" v="1126" actId="1076"/>
          <ac:picMkLst>
            <pc:docMk/>
            <pc:sldMk cId="2365577906" sldId="281"/>
            <ac:picMk id="22532" creationId="{C3996F3B-0148-3082-CAD7-12D355C095F3}"/>
          </ac:picMkLst>
        </pc:picChg>
      </pc:sldChg>
      <pc:sldChg chg="addSp delSp modSp new mod setBg">
        <pc:chgData name="Sofia Chepur" userId="38cab6782df96989" providerId="LiveId" clId="{19020809-F994-47D6-999A-7ED0DA6445A9}" dt="2024-04-11T20:15:15.024" v="1452" actId="1076"/>
        <pc:sldMkLst>
          <pc:docMk/>
          <pc:sldMk cId="2940562074" sldId="282"/>
        </pc:sldMkLst>
        <pc:spChg chg="add mod">
          <ac:chgData name="Sofia Chepur" userId="38cab6782df96989" providerId="LiveId" clId="{19020809-F994-47D6-999A-7ED0DA6445A9}" dt="2024-04-11T20:10:23.701" v="1366" actId="1076"/>
          <ac:spMkLst>
            <pc:docMk/>
            <pc:sldMk cId="2940562074" sldId="282"/>
            <ac:spMk id="3" creationId="{787107DC-E529-5975-C527-583CBE54D13D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4" creationId="{F3060C83-F051-4F0E-ABAD-AA0DFC48B218}"/>
          </ac:spMkLst>
        </pc:spChg>
        <pc:spChg chg="add mod">
          <ac:chgData name="Sofia Chepur" userId="38cab6782df96989" providerId="LiveId" clId="{19020809-F994-47D6-999A-7ED0DA6445A9}" dt="2024-04-11T20:10:23.701" v="1366" actId="1076"/>
          <ac:spMkLst>
            <pc:docMk/>
            <pc:sldMk cId="2940562074" sldId="282"/>
            <ac:spMk id="5" creationId="{6145C34F-1173-8FDF-124F-61600684DB95}"/>
          </ac:spMkLst>
        </pc:spChg>
        <pc:spChg chg="add mod ord">
          <ac:chgData name="Sofia Chepur" userId="38cab6782df96989" providerId="LiveId" clId="{19020809-F994-47D6-999A-7ED0DA6445A9}" dt="2024-04-11T20:11:24.393" v="1387" actId="1582"/>
          <ac:spMkLst>
            <pc:docMk/>
            <pc:sldMk cId="2940562074" sldId="282"/>
            <ac:spMk id="6" creationId="{B47D90E6-3117-BAC6-AB53-659ADFA67D76}"/>
          </ac:spMkLst>
        </pc:spChg>
        <pc:spChg chg="add del">
          <ac:chgData name="Sofia Chepur" userId="38cab6782df96989" providerId="LiveId" clId="{19020809-F994-47D6-999A-7ED0DA6445A9}" dt="2024-04-11T20:07:21.537" v="1264" actId="26606"/>
          <ac:spMkLst>
            <pc:docMk/>
            <pc:sldMk cId="2940562074" sldId="282"/>
            <ac:spMk id="7" creationId="{42A4FC2C-047E-45A5-965D-8E1E3BF09BC6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9" creationId="{83C98ABE-055B-441F-B07E-44F97F083C39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11" creationId="{29FDB030-9B49-4CED-8CCD-4D99382388AC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13" creationId="{3783CA14-24A1-485C-8B30-D6A5D87987AD}"/>
          </ac:spMkLst>
        </pc:spChg>
        <pc:spChg chg="add del mod">
          <ac:chgData name="Sofia Chepur" userId="38cab6782df96989" providerId="LiveId" clId="{19020809-F994-47D6-999A-7ED0DA6445A9}" dt="2024-04-11T20:10:59.551" v="1382" actId="478"/>
          <ac:spMkLst>
            <pc:docMk/>
            <pc:sldMk cId="2940562074" sldId="282"/>
            <ac:spMk id="14" creationId="{FE0E0C54-EF90-7DB6-2BE5-8D04FD113DA4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15" creationId="{9A97C86A-04D6-40F7-AE84-31AB43E6A846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17" creationId="{FF9F2414-84E8-453E-B1F3-389FDE8192D9}"/>
          </ac:spMkLst>
        </pc:spChg>
        <pc:spChg chg="add del">
          <ac:chgData name="Sofia Chepur" userId="38cab6782df96989" providerId="LiveId" clId="{19020809-F994-47D6-999A-7ED0DA6445A9}" dt="2024-04-11T20:07:26.049" v="1268" actId="26606"/>
          <ac:spMkLst>
            <pc:docMk/>
            <pc:sldMk cId="2940562074" sldId="282"/>
            <ac:spMk id="19" creationId="{3ECA69A1-7536-43AC-85EF-C7106179F5ED}"/>
          </ac:spMkLst>
        </pc:spChg>
        <pc:spChg chg="add del">
          <ac:chgData name="Sofia Chepur" userId="38cab6782df96989" providerId="LiveId" clId="{19020809-F994-47D6-999A-7ED0DA6445A9}" dt="2024-04-11T20:07:28.133" v="1270" actId="26606"/>
          <ac:spMkLst>
            <pc:docMk/>
            <pc:sldMk cId="2940562074" sldId="282"/>
            <ac:spMk id="21" creationId="{42A4FC2C-047E-45A5-965D-8E1E3BF09BC6}"/>
          </ac:spMkLst>
        </pc:spChg>
        <pc:spChg chg="add del">
          <ac:chgData name="Sofia Chepur" userId="38cab6782df96989" providerId="LiveId" clId="{19020809-F994-47D6-999A-7ED0DA6445A9}" dt="2024-04-11T20:07:32.727" v="1272" actId="26606"/>
          <ac:spMkLst>
            <pc:docMk/>
            <pc:sldMk cId="2940562074" sldId="282"/>
            <ac:spMk id="23" creationId="{5D9FC6AC-4A12-4825-8ABE-0732B8EF4D16}"/>
          </ac:spMkLst>
        </pc:spChg>
        <pc:grpChg chg="add mod">
          <ac:chgData name="Sofia Chepur" userId="38cab6782df96989" providerId="LiveId" clId="{19020809-F994-47D6-999A-7ED0DA6445A9}" dt="2024-04-11T20:10:23.701" v="1366" actId="1076"/>
          <ac:grpSpMkLst>
            <pc:docMk/>
            <pc:sldMk cId="2940562074" sldId="282"/>
            <ac:grpSpMk id="8" creationId="{5AF147F5-9C92-2B05-2928-F9C13A21E3B8}"/>
          </ac:grpSpMkLst>
        </pc:grpChg>
        <pc:picChg chg="add mod">
          <ac:chgData name="Sofia Chepur" userId="38cab6782df96989" providerId="LiveId" clId="{19020809-F994-47D6-999A-7ED0DA6445A9}" dt="2024-04-11T20:14:23.508" v="1443" actId="1076"/>
          <ac:picMkLst>
            <pc:docMk/>
            <pc:sldMk cId="2940562074" sldId="282"/>
            <ac:picMk id="2" creationId="{292C0322-2C3E-8DDA-EA70-C86683E56771}"/>
          </ac:picMkLst>
        </pc:picChg>
        <pc:picChg chg="add mod">
          <ac:chgData name="Sofia Chepur" userId="38cab6782df96989" providerId="LiveId" clId="{19020809-F994-47D6-999A-7ED0DA6445A9}" dt="2024-04-11T20:15:15.024" v="1452" actId="1076"/>
          <ac:picMkLst>
            <pc:docMk/>
            <pc:sldMk cId="2940562074" sldId="282"/>
            <ac:picMk id="10" creationId="{A6443C73-5F53-6029-32A6-4F6C18E82265}"/>
          </ac:picMkLst>
        </pc:picChg>
        <pc:picChg chg="add mod">
          <ac:chgData name="Sofia Chepur" userId="38cab6782df96989" providerId="LiveId" clId="{19020809-F994-47D6-999A-7ED0DA6445A9}" dt="2024-04-11T20:14:59.736" v="1450" actId="14100"/>
          <ac:picMkLst>
            <pc:docMk/>
            <pc:sldMk cId="2940562074" sldId="282"/>
            <ac:picMk id="12" creationId="{FDA4716F-48AC-0DF9-8A86-885180313CC4}"/>
          </ac:picMkLst>
        </pc:picChg>
        <pc:picChg chg="add mod">
          <ac:chgData name="Sofia Chepur" userId="38cab6782df96989" providerId="LiveId" clId="{19020809-F994-47D6-999A-7ED0DA6445A9}" dt="2024-04-11T20:13:27.710" v="1429" actId="1076"/>
          <ac:picMkLst>
            <pc:docMk/>
            <pc:sldMk cId="2940562074" sldId="282"/>
            <ac:picMk id="26" creationId="{B2AB3BA0-E6F1-C68D-D112-A00CD159776B}"/>
          </ac:picMkLst>
        </pc:picChg>
        <pc:cxnChg chg="add mod">
          <ac:chgData name="Sofia Chepur" userId="38cab6782df96989" providerId="LiveId" clId="{19020809-F994-47D6-999A-7ED0DA6445A9}" dt="2024-04-11T20:14:59.736" v="1450" actId="14100"/>
          <ac:cxnSpMkLst>
            <pc:docMk/>
            <pc:sldMk cId="2940562074" sldId="282"/>
            <ac:cxnSpMk id="18" creationId="{4A837ABD-DB31-2331-9BA7-F39B887258D6}"/>
          </ac:cxnSpMkLst>
        </pc:cxnChg>
        <pc:cxnChg chg="add mod">
          <ac:chgData name="Sofia Chepur" userId="38cab6782df96989" providerId="LiveId" clId="{19020809-F994-47D6-999A-7ED0DA6445A9}" dt="2024-04-11T20:15:15.024" v="1452" actId="1076"/>
          <ac:cxnSpMkLst>
            <pc:docMk/>
            <pc:sldMk cId="2940562074" sldId="282"/>
            <ac:cxnSpMk id="25" creationId="{B5CA6994-92C0-B621-AFF1-3474F7C5BBB6}"/>
          </ac:cxnSpMkLst>
        </pc:cxnChg>
        <pc:cxnChg chg="add mod">
          <ac:chgData name="Sofia Chepur" userId="38cab6782df96989" providerId="LiveId" clId="{19020809-F994-47D6-999A-7ED0DA6445A9}" dt="2024-04-11T20:14:23.508" v="1443" actId="1076"/>
          <ac:cxnSpMkLst>
            <pc:docMk/>
            <pc:sldMk cId="2940562074" sldId="282"/>
            <ac:cxnSpMk id="34" creationId="{27BB848E-5F04-B1CB-BC07-200941F7C1FC}"/>
          </ac:cxnSpMkLst>
        </pc:cxnChg>
        <pc:cxnChg chg="add mod">
          <ac:chgData name="Sofia Chepur" userId="38cab6782df96989" providerId="LiveId" clId="{19020809-F994-47D6-999A-7ED0DA6445A9}" dt="2024-04-11T20:13:37.052" v="1430" actId="1582"/>
          <ac:cxnSpMkLst>
            <pc:docMk/>
            <pc:sldMk cId="2940562074" sldId="282"/>
            <ac:cxnSpMk id="40" creationId="{95A6EC9B-E68E-340F-0849-C3024E748CCC}"/>
          </ac:cxnSpMkLst>
        </pc:cxnChg>
      </pc:sldChg>
      <pc:sldChg chg="addSp delSp modSp new mod">
        <pc:chgData name="Sofia Chepur" userId="38cab6782df96989" providerId="LiveId" clId="{19020809-F994-47D6-999A-7ED0DA6445A9}" dt="2024-04-11T20:48:58.161" v="2251" actId="1076"/>
        <pc:sldMkLst>
          <pc:docMk/>
          <pc:sldMk cId="887173405" sldId="283"/>
        </pc:sldMkLst>
        <pc:spChg chg="add mod">
          <ac:chgData name="Sofia Chepur" userId="38cab6782df96989" providerId="LiveId" clId="{19020809-F994-47D6-999A-7ED0DA6445A9}" dt="2024-04-11T20:47:40.092" v="2229" actId="14100"/>
          <ac:spMkLst>
            <pc:docMk/>
            <pc:sldMk cId="887173405" sldId="283"/>
            <ac:spMk id="2" creationId="{08A2464C-2B47-CD49-CD06-E846A9AC3519}"/>
          </ac:spMkLst>
        </pc:spChg>
        <pc:spChg chg="add mod">
          <ac:chgData name="Sofia Chepur" userId="38cab6782df96989" providerId="LiveId" clId="{19020809-F994-47D6-999A-7ED0DA6445A9}" dt="2024-04-11T19:59:02.950" v="1174"/>
          <ac:spMkLst>
            <pc:docMk/>
            <pc:sldMk cId="887173405" sldId="283"/>
            <ac:spMk id="3" creationId="{49F39D87-D4DA-A981-ED28-58E9EE6AF0B7}"/>
          </ac:spMkLst>
        </pc:spChg>
        <pc:spChg chg="add mod">
          <ac:chgData name="Sofia Chepur" userId="38cab6782df96989" providerId="LiveId" clId="{19020809-F994-47D6-999A-7ED0DA6445A9}" dt="2024-04-11T20:47:37.379" v="2228" actId="1076"/>
          <ac:spMkLst>
            <pc:docMk/>
            <pc:sldMk cId="887173405" sldId="283"/>
            <ac:spMk id="5" creationId="{BF9BAAB2-6DD9-E097-2FA6-4D2F6DD28A5A}"/>
          </ac:spMkLst>
        </pc:spChg>
        <pc:spChg chg="add mod">
          <ac:chgData name="Sofia Chepur" userId="38cab6782df96989" providerId="LiveId" clId="{19020809-F994-47D6-999A-7ED0DA6445A9}" dt="2024-04-11T20:48:41.109" v="2246" actId="1076"/>
          <ac:spMkLst>
            <pc:docMk/>
            <pc:sldMk cId="887173405" sldId="283"/>
            <ac:spMk id="7" creationId="{6482CD46-DB13-784C-4043-8D18DDE29EB4}"/>
          </ac:spMkLst>
        </pc:spChg>
        <pc:spChg chg="add mod">
          <ac:chgData name="Sofia Chepur" userId="38cab6782df96989" providerId="LiveId" clId="{19020809-F994-47D6-999A-7ED0DA6445A9}" dt="2024-04-11T20:48:55.217" v="2250" actId="1076"/>
          <ac:spMkLst>
            <pc:docMk/>
            <pc:sldMk cId="887173405" sldId="283"/>
            <ac:spMk id="9" creationId="{1C549593-351C-969F-341F-04899229A062}"/>
          </ac:spMkLst>
        </pc:spChg>
        <pc:spChg chg="add del">
          <ac:chgData name="Sofia Chepur" userId="38cab6782df96989" providerId="LiveId" clId="{19020809-F994-47D6-999A-7ED0DA6445A9}" dt="2024-04-11T20:03:35.557" v="1205" actId="22"/>
          <ac:spMkLst>
            <pc:docMk/>
            <pc:sldMk cId="887173405" sldId="283"/>
            <ac:spMk id="11" creationId="{5F3ADEEA-56F9-FBD1-B7BF-BCC653431D8C}"/>
          </ac:spMkLst>
        </pc:spChg>
        <pc:spChg chg="add mod">
          <ac:chgData name="Sofia Chepur" userId="38cab6782df96989" providerId="LiveId" clId="{19020809-F994-47D6-999A-7ED0DA6445A9}" dt="2024-04-11T20:48:30.619" v="2243" actId="1076"/>
          <ac:spMkLst>
            <pc:docMk/>
            <pc:sldMk cId="887173405" sldId="283"/>
            <ac:spMk id="13" creationId="{0B0DA908-F210-FAF9-63C7-C5DB5EF73404}"/>
          </ac:spMkLst>
        </pc:spChg>
        <pc:picChg chg="add mod">
          <ac:chgData name="Sofia Chepur" userId="38cab6782df96989" providerId="LiveId" clId="{19020809-F994-47D6-999A-7ED0DA6445A9}" dt="2024-04-11T20:48:35.308" v="2244" actId="1076"/>
          <ac:picMkLst>
            <pc:docMk/>
            <pc:sldMk cId="887173405" sldId="283"/>
            <ac:picMk id="24578" creationId="{DFBF9539-66AA-14A6-C421-47637B30DBCC}"/>
          </ac:picMkLst>
        </pc:picChg>
        <pc:picChg chg="add mod">
          <ac:chgData name="Sofia Chepur" userId="38cab6782df96989" providerId="LiveId" clId="{19020809-F994-47D6-999A-7ED0DA6445A9}" dt="2024-04-11T20:48:21.799" v="2240" actId="1076"/>
          <ac:picMkLst>
            <pc:docMk/>
            <pc:sldMk cId="887173405" sldId="283"/>
            <ac:picMk id="24580" creationId="{E40733E5-BF3D-A7B0-C5A7-A5380C861087}"/>
          </ac:picMkLst>
        </pc:picChg>
        <pc:picChg chg="add del">
          <ac:chgData name="Sofia Chepur" userId="38cab6782df96989" providerId="LiveId" clId="{19020809-F994-47D6-999A-7ED0DA6445A9}" dt="2024-04-11T20:02:56.044" v="1198" actId="478"/>
          <ac:picMkLst>
            <pc:docMk/>
            <pc:sldMk cId="887173405" sldId="283"/>
            <ac:picMk id="24582" creationId="{4699F854-6139-4CC8-2291-1F5E0E891692}"/>
          </ac:picMkLst>
        </pc:picChg>
        <pc:picChg chg="add mod">
          <ac:chgData name="Sofia Chepur" userId="38cab6782df96989" providerId="LiveId" clId="{19020809-F994-47D6-999A-7ED0DA6445A9}" dt="2024-04-11T20:48:58.161" v="2251" actId="1076"/>
          <ac:picMkLst>
            <pc:docMk/>
            <pc:sldMk cId="887173405" sldId="283"/>
            <ac:picMk id="24584" creationId="{7D4CC48D-CB90-5F8E-929A-0E0E60E0AE19}"/>
          </ac:picMkLst>
        </pc:picChg>
      </pc:sldChg>
      <pc:sldChg chg="addSp delSp modSp new mod">
        <pc:chgData name="Sofia Chepur" userId="38cab6782df96989" providerId="LiveId" clId="{19020809-F994-47D6-999A-7ED0DA6445A9}" dt="2024-04-11T20:35:24.038" v="2063" actId="14100"/>
        <pc:sldMkLst>
          <pc:docMk/>
          <pc:sldMk cId="2512008150" sldId="284"/>
        </pc:sldMkLst>
        <pc:spChg chg="add del mod">
          <ac:chgData name="Sofia Chepur" userId="38cab6782df96989" providerId="LiveId" clId="{19020809-F994-47D6-999A-7ED0DA6445A9}" dt="2024-04-11T20:20:14.311" v="1800" actId="478"/>
          <ac:spMkLst>
            <pc:docMk/>
            <pc:sldMk cId="2512008150" sldId="284"/>
            <ac:spMk id="3" creationId="{969C8985-1096-0D4B-3805-1644AF2913A0}"/>
          </ac:spMkLst>
        </pc:spChg>
        <pc:spChg chg="add mod">
          <ac:chgData name="Sofia Chepur" userId="38cab6782df96989" providerId="LiveId" clId="{19020809-F994-47D6-999A-7ED0DA6445A9}" dt="2024-04-11T20:26:02.475" v="1926" actId="14100"/>
          <ac:spMkLst>
            <pc:docMk/>
            <pc:sldMk cId="2512008150" sldId="284"/>
            <ac:spMk id="4" creationId="{79DAB81B-6A17-43E7-1EFF-B49886ED9F0B}"/>
          </ac:spMkLst>
        </pc:spChg>
        <pc:spChg chg="add mod">
          <ac:chgData name="Sofia Chepur" userId="38cab6782df96989" providerId="LiveId" clId="{19020809-F994-47D6-999A-7ED0DA6445A9}" dt="2024-04-11T20:26:24.622" v="1930" actId="114"/>
          <ac:spMkLst>
            <pc:docMk/>
            <pc:sldMk cId="2512008150" sldId="284"/>
            <ac:spMk id="5" creationId="{40C0E91A-577F-C051-B31F-17A5AB75ED93}"/>
          </ac:spMkLst>
        </pc:spChg>
        <pc:spChg chg="add mod ord">
          <ac:chgData name="Sofia Chepur" userId="38cab6782df96989" providerId="LiveId" clId="{19020809-F994-47D6-999A-7ED0DA6445A9}" dt="2024-04-11T20:26:15.296" v="1928" actId="14100"/>
          <ac:spMkLst>
            <pc:docMk/>
            <pc:sldMk cId="2512008150" sldId="284"/>
            <ac:spMk id="6" creationId="{E9463EF1-4AD8-1C64-643D-A73B122DB609}"/>
          </ac:spMkLst>
        </pc:spChg>
        <pc:spChg chg="add mod ord">
          <ac:chgData name="Sofia Chepur" userId="38cab6782df96989" providerId="LiveId" clId="{19020809-F994-47D6-999A-7ED0DA6445A9}" dt="2024-04-11T20:25:49.909" v="1920" actId="1076"/>
          <ac:spMkLst>
            <pc:docMk/>
            <pc:sldMk cId="2512008150" sldId="284"/>
            <ac:spMk id="7" creationId="{3A4FCD3D-1938-C9CD-6815-C4DCCC22A19F}"/>
          </ac:spMkLst>
        </pc:spChg>
        <pc:picChg chg="add del mod">
          <ac:chgData name="Sofia Chepur" userId="38cab6782df96989" providerId="LiveId" clId="{19020809-F994-47D6-999A-7ED0DA6445A9}" dt="2024-04-11T20:20:46.062" v="1849" actId="478"/>
          <ac:picMkLst>
            <pc:docMk/>
            <pc:sldMk cId="2512008150" sldId="284"/>
            <ac:picMk id="2" creationId="{D3B4E732-A4B5-979D-2E6E-7A719D63169D}"/>
          </ac:picMkLst>
        </pc:picChg>
        <pc:picChg chg="add del mod">
          <ac:chgData name="Sofia Chepur" userId="38cab6782df96989" providerId="LiveId" clId="{19020809-F994-47D6-999A-7ED0DA6445A9}" dt="2024-04-11T20:24:49.599" v="1909" actId="478"/>
          <ac:picMkLst>
            <pc:docMk/>
            <pc:sldMk cId="2512008150" sldId="284"/>
            <ac:picMk id="26626" creationId="{D1988FAE-7965-1B16-5A18-4CE522659DCB}"/>
          </ac:picMkLst>
        </pc:picChg>
        <pc:picChg chg="add del mod">
          <ac:chgData name="Sofia Chepur" userId="38cab6782df96989" providerId="LiveId" clId="{19020809-F994-47D6-999A-7ED0DA6445A9}" dt="2024-04-11T20:35:14.881" v="2059" actId="478"/>
          <ac:picMkLst>
            <pc:docMk/>
            <pc:sldMk cId="2512008150" sldId="284"/>
            <ac:picMk id="26628" creationId="{86CFAFBD-DA2C-9547-0F04-274709082E80}"/>
          </ac:picMkLst>
        </pc:picChg>
        <pc:picChg chg="add mod">
          <ac:chgData name="Sofia Chepur" userId="38cab6782df96989" providerId="LiveId" clId="{19020809-F994-47D6-999A-7ED0DA6445A9}" dt="2024-04-11T20:35:24.038" v="2063" actId="14100"/>
          <ac:picMkLst>
            <pc:docMk/>
            <pc:sldMk cId="2512008150" sldId="284"/>
            <ac:picMk id="26630" creationId="{6AC85D8D-C520-6EA4-01D4-B6A5DC54161F}"/>
          </ac:picMkLst>
        </pc:picChg>
      </pc:sldChg>
      <pc:sldChg chg="addSp modSp new mod">
        <pc:chgData name="Sofia Chepur" userId="38cab6782df96989" providerId="LiveId" clId="{19020809-F994-47D6-999A-7ED0DA6445A9}" dt="2024-04-11T20:29:14.040" v="1966" actId="114"/>
        <pc:sldMkLst>
          <pc:docMk/>
          <pc:sldMk cId="1057835511" sldId="285"/>
        </pc:sldMkLst>
        <pc:spChg chg="add mod ord">
          <ac:chgData name="Sofia Chepur" userId="38cab6782df96989" providerId="LiveId" clId="{19020809-F994-47D6-999A-7ED0DA6445A9}" dt="2024-04-11T20:28:07.374" v="1948" actId="1076"/>
          <ac:spMkLst>
            <pc:docMk/>
            <pc:sldMk cId="1057835511" sldId="285"/>
            <ac:spMk id="2" creationId="{C81D5253-ECC5-0C87-9460-B930F5C39F8D}"/>
          </ac:spMkLst>
        </pc:spChg>
        <pc:spChg chg="add mod">
          <ac:chgData name="Sofia Chepur" userId="38cab6782df96989" providerId="LiveId" clId="{19020809-F994-47D6-999A-7ED0DA6445A9}" dt="2024-04-11T20:28:25.606" v="1954" actId="14100"/>
          <ac:spMkLst>
            <pc:docMk/>
            <pc:sldMk cId="1057835511" sldId="285"/>
            <ac:spMk id="4" creationId="{312DFF37-3940-C0AB-92BD-BEB4E3CED8C1}"/>
          </ac:spMkLst>
        </pc:spChg>
        <pc:spChg chg="add mod">
          <ac:chgData name="Sofia Chepur" userId="38cab6782df96989" providerId="LiveId" clId="{19020809-F994-47D6-999A-7ED0DA6445A9}" dt="2024-04-11T20:29:14.040" v="1966" actId="114"/>
          <ac:spMkLst>
            <pc:docMk/>
            <pc:sldMk cId="1057835511" sldId="285"/>
            <ac:spMk id="6" creationId="{2107ACA6-691B-272C-EE22-BA2F69646AC5}"/>
          </ac:spMkLst>
        </pc:spChg>
        <pc:picChg chg="add mod">
          <ac:chgData name="Sofia Chepur" userId="38cab6782df96989" providerId="LiveId" clId="{19020809-F994-47D6-999A-7ED0DA6445A9}" dt="2024-04-11T20:27:33.663" v="1941" actId="14100"/>
          <ac:picMkLst>
            <pc:docMk/>
            <pc:sldMk cId="1057835511" sldId="285"/>
            <ac:picMk id="27650" creationId="{231A625B-A9CC-DA5A-6DD2-16945AF81C6F}"/>
          </ac:picMkLst>
        </pc:picChg>
      </pc:sldChg>
      <pc:sldChg chg="addSp delSp modSp new mod">
        <pc:chgData name="Sofia Chepur" userId="38cab6782df96989" providerId="LiveId" clId="{19020809-F994-47D6-999A-7ED0DA6445A9}" dt="2024-04-11T20:39:13.994" v="2097" actId="1076"/>
        <pc:sldMkLst>
          <pc:docMk/>
          <pc:sldMk cId="3200407914" sldId="286"/>
        </pc:sldMkLst>
        <pc:spChg chg="del">
          <ac:chgData name="Sofia Chepur" userId="38cab6782df96989" providerId="LiveId" clId="{19020809-F994-47D6-999A-7ED0DA6445A9}" dt="2024-04-11T20:36:40.937" v="2082" actId="478"/>
          <ac:spMkLst>
            <pc:docMk/>
            <pc:sldMk cId="3200407914" sldId="286"/>
            <ac:spMk id="2" creationId="{274D50B1-22D5-81A3-4BC6-9C76977A7B6D}"/>
          </ac:spMkLst>
        </pc:spChg>
        <pc:spChg chg="del">
          <ac:chgData name="Sofia Chepur" userId="38cab6782df96989" providerId="LiveId" clId="{19020809-F994-47D6-999A-7ED0DA6445A9}" dt="2024-04-11T20:36:41.580" v="2083" actId="478"/>
          <ac:spMkLst>
            <pc:docMk/>
            <pc:sldMk cId="3200407914" sldId="286"/>
            <ac:spMk id="3" creationId="{9437A537-6527-80A7-9F57-857C790C25C0}"/>
          </ac:spMkLst>
        </pc:spChg>
        <pc:spChg chg="add mod">
          <ac:chgData name="Sofia Chepur" userId="38cab6782df96989" providerId="LiveId" clId="{19020809-F994-47D6-999A-7ED0DA6445A9}" dt="2024-04-11T20:38:47.699" v="2090" actId="14100"/>
          <ac:spMkLst>
            <pc:docMk/>
            <pc:sldMk cId="3200407914" sldId="286"/>
            <ac:spMk id="4" creationId="{637FDC03-C308-2EF9-93ED-52858BBB0423}"/>
          </ac:spMkLst>
        </pc:spChg>
        <pc:spChg chg="add mod">
          <ac:chgData name="Sofia Chepur" userId="38cab6782df96989" providerId="LiveId" clId="{19020809-F994-47D6-999A-7ED0DA6445A9}" dt="2024-04-11T20:39:13.994" v="2097" actId="1076"/>
          <ac:spMkLst>
            <pc:docMk/>
            <pc:sldMk cId="3200407914" sldId="286"/>
            <ac:spMk id="5" creationId="{331D6FF6-A507-2FF4-7EA0-36E810D5DDF8}"/>
          </ac:spMkLst>
        </pc:spChg>
        <pc:picChg chg="add mod">
          <ac:chgData name="Sofia Chepur" userId="38cab6782df96989" providerId="LiveId" clId="{19020809-F994-47D6-999A-7ED0DA6445A9}" dt="2024-04-11T20:38:54.603" v="2093" actId="1076"/>
          <ac:picMkLst>
            <pc:docMk/>
            <pc:sldMk cId="3200407914" sldId="286"/>
            <ac:picMk id="28674" creationId="{F7AA0B81-3D33-2547-2473-66DDC9E81AAA}"/>
          </ac:picMkLst>
        </pc:picChg>
      </pc:sldChg>
      <pc:sldChg chg="addSp delSp modSp new mod">
        <pc:chgData name="Sofia Chepur" userId="38cab6782df96989" providerId="LiveId" clId="{19020809-F994-47D6-999A-7ED0DA6445A9}" dt="2024-04-11T20:45:34.903" v="2220" actId="1076"/>
        <pc:sldMkLst>
          <pc:docMk/>
          <pc:sldMk cId="491322781" sldId="287"/>
        </pc:sldMkLst>
        <pc:spChg chg="del">
          <ac:chgData name="Sofia Chepur" userId="38cab6782df96989" providerId="LiveId" clId="{19020809-F994-47D6-999A-7ED0DA6445A9}" dt="2024-04-11T20:39:22.421" v="2099" actId="478"/>
          <ac:spMkLst>
            <pc:docMk/>
            <pc:sldMk cId="491322781" sldId="287"/>
            <ac:spMk id="2" creationId="{8885CA45-F361-525D-7707-A65045FDB389}"/>
          </ac:spMkLst>
        </pc:spChg>
        <pc:spChg chg="del">
          <ac:chgData name="Sofia Chepur" userId="38cab6782df96989" providerId="LiveId" clId="{19020809-F994-47D6-999A-7ED0DA6445A9}" dt="2024-04-11T20:39:24.078" v="2100" actId="478"/>
          <ac:spMkLst>
            <pc:docMk/>
            <pc:sldMk cId="491322781" sldId="287"/>
            <ac:spMk id="3" creationId="{CB826136-8D21-32C9-5CFC-74F459C6ED24}"/>
          </ac:spMkLst>
        </pc:spChg>
        <pc:spChg chg="add del mod">
          <ac:chgData name="Sofia Chepur" userId="38cab6782df96989" providerId="LiveId" clId="{19020809-F994-47D6-999A-7ED0DA6445A9}" dt="2024-04-11T20:39:51.424" v="2102" actId="478"/>
          <ac:spMkLst>
            <pc:docMk/>
            <pc:sldMk cId="491322781" sldId="287"/>
            <ac:spMk id="4" creationId="{13220947-976A-0B94-1BB9-EABDE1769A06}"/>
          </ac:spMkLst>
        </pc:spChg>
        <pc:spChg chg="add mod">
          <ac:chgData name="Sofia Chepur" userId="38cab6782df96989" providerId="LiveId" clId="{19020809-F994-47D6-999A-7ED0DA6445A9}" dt="2024-04-11T20:39:59.237" v="2103"/>
          <ac:spMkLst>
            <pc:docMk/>
            <pc:sldMk cId="491322781" sldId="287"/>
            <ac:spMk id="5" creationId="{0F5E1115-2E49-D235-914F-6C712DFDC0AF}"/>
          </ac:spMkLst>
        </pc:spChg>
        <pc:spChg chg="add mod">
          <ac:chgData name="Sofia Chepur" userId="38cab6782df96989" providerId="LiveId" clId="{19020809-F994-47D6-999A-7ED0DA6445A9}" dt="2024-04-11T20:45:28.228" v="2218" actId="1076"/>
          <ac:spMkLst>
            <pc:docMk/>
            <pc:sldMk cId="491322781" sldId="287"/>
            <ac:spMk id="6" creationId="{D64C8F75-87EF-2BB1-7ECA-9DD24D80C940}"/>
          </ac:spMkLst>
        </pc:spChg>
        <pc:spChg chg="add mod">
          <ac:chgData name="Sofia Chepur" userId="38cab6782df96989" providerId="LiveId" clId="{19020809-F994-47D6-999A-7ED0DA6445A9}" dt="2024-04-11T20:45:34.903" v="2220" actId="1076"/>
          <ac:spMkLst>
            <pc:docMk/>
            <pc:sldMk cId="491322781" sldId="287"/>
            <ac:spMk id="7" creationId="{AFF2A638-2F2A-DD06-1B96-88DC808CEB07}"/>
          </ac:spMkLst>
        </pc:spChg>
        <pc:spChg chg="add mod">
          <ac:chgData name="Sofia Chepur" userId="38cab6782df96989" providerId="LiveId" clId="{19020809-F994-47D6-999A-7ED0DA6445A9}" dt="2024-04-11T20:44:11.796" v="2204" actId="14100"/>
          <ac:spMkLst>
            <pc:docMk/>
            <pc:sldMk cId="491322781" sldId="287"/>
            <ac:spMk id="8" creationId="{DE3CE9EE-62B7-7EA9-E9C0-C798E25F8A15}"/>
          </ac:spMkLst>
        </pc:spChg>
        <pc:spChg chg="add mod">
          <ac:chgData name="Sofia Chepur" userId="38cab6782df96989" providerId="LiveId" clId="{19020809-F994-47D6-999A-7ED0DA6445A9}" dt="2024-04-11T20:45:04.606" v="2215" actId="1076"/>
          <ac:spMkLst>
            <pc:docMk/>
            <pc:sldMk cId="491322781" sldId="287"/>
            <ac:spMk id="9" creationId="{7AC16940-5799-1628-2F80-6677C35865E3}"/>
          </ac:spMkLst>
        </pc:spChg>
        <pc:picChg chg="add mod">
          <ac:chgData name="Sofia Chepur" userId="38cab6782df96989" providerId="LiveId" clId="{19020809-F994-47D6-999A-7ED0DA6445A9}" dt="2024-04-11T20:43:27.308" v="2188" actId="1076"/>
          <ac:picMkLst>
            <pc:docMk/>
            <pc:sldMk cId="491322781" sldId="287"/>
            <ac:picMk id="29698" creationId="{13A4311F-A7D0-96C7-AB23-A313F1C3811D}"/>
          </ac:picMkLst>
        </pc:picChg>
        <pc:picChg chg="add del mod">
          <ac:chgData name="Sofia Chepur" userId="38cab6782df96989" providerId="LiveId" clId="{19020809-F994-47D6-999A-7ED0DA6445A9}" dt="2024-04-11T20:44:01.576" v="2201" actId="478"/>
          <ac:picMkLst>
            <pc:docMk/>
            <pc:sldMk cId="491322781" sldId="287"/>
            <ac:picMk id="29700" creationId="{82B2A8F9-5F5B-2B17-9642-91688C1A68A3}"/>
          </ac:picMkLst>
        </pc:picChg>
        <pc:picChg chg="add mod">
          <ac:chgData name="Sofia Chepur" userId="38cab6782df96989" providerId="LiveId" clId="{19020809-F994-47D6-999A-7ED0DA6445A9}" dt="2024-04-11T20:44:51.236" v="2213" actId="14100"/>
          <ac:picMkLst>
            <pc:docMk/>
            <pc:sldMk cId="491322781" sldId="287"/>
            <ac:picMk id="29702" creationId="{E4F72E4E-2FC2-853B-EC0C-4487830041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19808-572F-A391-7E41-88C3CFFF2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8E804F8-1BA1-16F7-4C4D-DF422627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A2FCF1-A64F-A181-E790-6E92C56C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CAE8D1-4676-2FF4-0E77-71E1BF61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C3D838-C822-CD88-64E8-9F53532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FF613-7F34-536B-B44A-E4A55BE8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E61D88-4531-9476-876A-D0DBCB060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D134B7-BDAB-8982-9F5D-B999D1EF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0B623-CD5D-FC1E-4D2E-1205DB0D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E97137-B509-D9A4-2FCE-4840B34B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98B5900-2634-9FF8-7290-6936052C9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AC21D39-6EBB-C3B9-4142-DB0FAA4FE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ECD4BD-224F-4694-D28F-86507F87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F3D98A-D5A1-F933-D3A2-0C3E9D26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06FE26-2BAE-1EC0-524F-68540F0D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65F82-25FD-531C-6ED8-67AB0951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5726DD-DA85-02E9-33D8-892A533E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5163DF-534C-4D8D-2881-C6DD957A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F49C0-35BD-6285-AD92-F16EE7B4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150171-98C0-BBFA-26E4-E4A8AF6F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FDFC4-6E59-2897-43CB-8D98D467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F58854-3EA7-B718-4CCD-D8949FE3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4B3F39-4F69-48E7-BFA8-DF8AF57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DB7DDD-14C6-674B-2A46-3FDC0E22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0DAAAB3-3806-4917-D831-FA588677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EFD9D-C80A-4CE1-79A8-E6313DED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E243A8-2B0E-2201-BEB9-EEDCCEA81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36E797-42AE-7574-C946-E833DDC6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AD2178-0FF7-C499-9943-283866CF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D95750-3135-E1A6-19FB-329764C0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5F03BB-5E5C-D049-FECA-A155A03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1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71B3-4F88-B2E1-1645-59B47616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233C5-BACC-6B66-7602-6C7D0542D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819CA19-F15E-4497-4C6C-A929033B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58598ED-EB8B-3BC9-E657-07647EC84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A62952A-34A6-54AA-EC7B-9ABEE7695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3CE2347-8D1E-7B5B-8CB5-65F63181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1D3B267-5ADD-31C4-FEE7-D127DBD6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8C9E85-FB32-388E-89D3-BF092DD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5D928-BB09-1A84-0928-D332A2D3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D6E8702-DB9F-D0F9-A602-7DDA97C2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4BAF234-110F-B190-CBFA-B5EDD2D4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290487-512E-240D-1099-E06FE628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0F4628-002E-49DC-50BD-A8E05B62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B0B4FD4-39C8-EA41-E14F-63BD8081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62CDDB9-6BBD-7700-C2AE-55C86283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B50D4-325D-926A-C2C4-45D572A1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67C8EA-6E6C-342C-5753-D1AE3C743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A4BD23-8263-F780-6D98-D02228C17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C90BB2-6053-06CE-3F35-4134CB70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5023C5-DF16-BE8A-528A-CA133F2E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D8F941-51F6-F6D0-9C73-E8A9450A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0A9A5-99A3-A2D8-CB6E-158EE61C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862DE1-0657-4CE3-18E6-831FFC159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72F7E2-E904-86AC-CBA6-999D9772B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CBBBD46-E39D-85C1-DC9A-176C17D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D2097F-769E-9563-7D7E-2EF2710F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663131-6AE4-1D5A-31D5-5C46AFF0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1EA552-5DDF-8908-25FF-59B65EDC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15069A-3924-8AD3-88A3-1C5CD8C0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DCAB48-3CD3-0CE3-8BD6-1BEF71F5F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8CED2-2A1D-47DB-8ADF-A8BA0D1058D8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1EB7E9-D8C2-9324-DDF2-0A6842633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F83796-C4D8-A94D-D1AD-B71C7933E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63278-3940-4CCF-A9ED-C5CF22B13F2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37FDC03-C308-2EF9-93ED-52858BBB0423}"/>
              </a:ext>
            </a:extLst>
          </p:cNvPr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Де в Україні встановили найбільше домашніх СЕС - інфографіка | ЕкоПолітика">
            <a:extLst>
              <a:ext uri="{FF2B5EF4-FFF2-40B4-BE49-F238E27FC236}">
                <a16:creationId xmlns:a16="http://schemas.microsoft.com/office/drawing/2014/main" id="{F7AA0B81-3D33-2547-2473-66DDC9E8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419100"/>
            <a:ext cx="854392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1D6FF6-A507-2FF4-7EA0-36E810D5DDF8}"/>
              </a:ext>
            </a:extLst>
          </p:cNvPr>
          <p:cNvSpPr txBox="1">
            <a:spLocks/>
          </p:cNvSpPr>
          <p:nvPr/>
        </p:nvSpPr>
        <p:spPr>
          <a:xfrm>
            <a:off x="1021265" y="4891048"/>
            <a:ext cx="10542311" cy="1783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 err="1">
                <a:latin typeface="Bahnschrift SemiBold Condensed" panose="020B0502040204020203" pitchFamily="34" charset="0"/>
              </a:rPr>
              <a:t>Дослідження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переваг</a:t>
            </a:r>
            <a:r>
              <a:rPr lang="ru-RU" sz="3600" b="1" dirty="0">
                <a:latin typeface="Bahnschrift SemiBold Condensed" panose="020B0502040204020203" pitchFamily="34" charset="0"/>
              </a:rPr>
              <a:t> та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недоліків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встановлення</a:t>
            </a:r>
            <a:r>
              <a:rPr lang="ru-RU" sz="3600" b="1" dirty="0">
                <a:latin typeface="Bahnschrift SemiBold Condensed" panose="020B0502040204020203" pitchFamily="34" charset="0"/>
              </a:rPr>
              <a:t>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сонячних</a:t>
            </a:r>
            <a:br>
              <a:rPr lang="ru-RU" sz="3600" b="1" dirty="0">
                <a:latin typeface="Bahnschrift SemiBold Condensed" panose="020B0502040204020203" pitchFamily="34" charset="0"/>
              </a:rPr>
            </a:br>
            <a:r>
              <a:rPr lang="ru-RU" sz="3600" b="1" dirty="0" err="1">
                <a:latin typeface="Bahnschrift SemiBold Condensed" panose="020B0502040204020203" pitchFamily="34" charset="0"/>
              </a:rPr>
              <a:t>електростанцій</a:t>
            </a:r>
            <a:r>
              <a:rPr lang="ru-RU" sz="3600" b="1" dirty="0">
                <a:latin typeface="Bahnschrift SemiBold Condensed" panose="020B0502040204020203" pitchFamily="34" charset="0"/>
              </a:rPr>
              <a:t> в </a:t>
            </a:r>
            <a:r>
              <a:rPr lang="ru-RU" sz="3600" b="1" dirty="0" err="1">
                <a:latin typeface="Bahnschrift SemiBold Condensed" panose="020B0502040204020203" pitchFamily="34" charset="0"/>
              </a:rPr>
              <a:t>Україні</a:t>
            </a:r>
            <a:r>
              <a:rPr lang="ru-RU" sz="3600" b="1" dirty="0">
                <a:latin typeface="Bahnschrift SemiBold Condensed" panose="020B0502040204020203" pitchFamily="34" charset="0"/>
              </a:rPr>
              <a:t>.</a:t>
            </a:r>
            <a:endParaRPr lang="en-US" sz="3600" b="1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0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FFFE287-AB35-05FB-6CDC-A71C539804D4}"/>
              </a:ext>
            </a:extLst>
          </p:cNvPr>
          <p:cNvSpPr/>
          <p:nvPr/>
        </p:nvSpPr>
        <p:spPr>
          <a:xfrm>
            <a:off x="7176207" y="0"/>
            <a:ext cx="5081781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7098C-BA6E-A683-51DE-795FB5799CD3}"/>
              </a:ext>
            </a:extLst>
          </p:cNvPr>
          <p:cNvSpPr txBox="1"/>
          <p:nvPr/>
        </p:nvSpPr>
        <p:spPr>
          <a:xfrm>
            <a:off x="6582685" y="276809"/>
            <a:ext cx="6268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Міні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електростанція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 даху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будинку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9FF7EF3-D876-538A-915C-1B9DE6CC306D}"/>
              </a:ext>
            </a:extLst>
          </p:cNvPr>
          <p:cNvSpPr/>
          <p:nvPr/>
        </p:nvSpPr>
        <p:spPr>
          <a:xfrm>
            <a:off x="6253846" y="1630836"/>
            <a:ext cx="5689916" cy="33653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Сонячні електростанції для дому, сонячна енергія для дому у Запоріжжі,  Україні">
            <a:extLst>
              <a:ext uri="{FF2B5EF4-FFF2-40B4-BE49-F238E27FC236}">
                <a16:creationId xmlns:a16="http://schemas.microsoft.com/office/drawing/2014/main" id="{5558DAAD-D697-166C-E800-28D04C83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00" y="1878289"/>
            <a:ext cx="5081781" cy="28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5F985-E1BC-D147-8554-B3D83B600F03}"/>
              </a:ext>
            </a:extLst>
          </p:cNvPr>
          <p:cNvSpPr txBox="1"/>
          <p:nvPr/>
        </p:nvSpPr>
        <p:spPr>
          <a:xfrm>
            <a:off x="7218576" y="5148957"/>
            <a:ext cx="4725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 err="1">
                <a:solidFill>
                  <a:schemeClr val="bg1"/>
                </a:solidFill>
              </a:rPr>
              <a:t>Сонячні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електростанції</a:t>
            </a:r>
            <a:r>
              <a:rPr lang="ru-RU" sz="1800" i="1" dirty="0">
                <a:solidFill>
                  <a:schemeClr val="bg1"/>
                </a:solidFill>
              </a:rPr>
              <a:t> «</a:t>
            </a:r>
            <a:r>
              <a:rPr lang="ru-RU" sz="1800" i="1" dirty="0" err="1">
                <a:solidFill>
                  <a:schemeClr val="bg1"/>
                </a:solidFill>
              </a:rPr>
              <a:t>під</a:t>
            </a:r>
            <a:r>
              <a:rPr lang="ru-RU" sz="1800" i="1" dirty="0">
                <a:solidFill>
                  <a:schemeClr val="bg1"/>
                </a:solidFill>
              </a:rPr>
              <a:t> ключ», </a:t>
            </a:r>
            <a:r>
              <a:rPr lang="ru-RU" sz="1800" i="1" dirty="0" err="1">
                <a:solidFill>
                  <a:schemeClr val="bg1"/>
                </a:solidFill>
              </a:rPr>
              <a:t>які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акумулятори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краще</a:t>
            </a:r>
            <a:r>
              <a:rPr lang="ru-RU" sz="1800" i="1" dirty="0">
                <a:solidFill>
                  <a:schemeClr val="bg1"/>
                </a:solidFill>
              </a:rPr>
              <a:t> </a:t>
            </a:r>
            <a:r>
              <a:rPr lang="ru-RU" sz="1800" i="1" dirty="0" err="1">
                <a:solidFill>
                  <a:schemeClr val="bg1"/>
                </a:solidFill>
              </a:rPr>
              <a:t>використовувати</a:t>
            </a:r>
            <a:r>
              <a:rPr lang="ru-RU" sz="1800" i="1" dirty="0">
                <a:solidFill>
                  <a:schemeClr val="bg1"/>
                </a:solidFill>
              </a:rPr>
              <a:t>?</a:t>
            </a:r>
            <a:br>
              <a:rPr lang="ru-RU" b="1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E3D79-6E01-6623-5F28-6F29CCC762CC}"/>
              </a:ext>
            </a:extLst>
          </p:cNvPr>
          <p:cNvSpPr txBox="1"/>
          <p:nvPr/>
        </p:nvSpPr>
        <p:spPr>
          <a:xfrm>
            <a:off x="626514" y="1154139"/>
            <a:ext cx="55020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     В </a:t>
            </a:r>
            <a:r>
              <a:rPr lang="ru-RU" sz="2400" dirty="0" err="1"/>
              <a:t>альтернативних</a:t>
            </a:r>
            <a:r>
              <a:rPr lang="ru-RU" sz="2400" dirty="0"/>
              <a:t> </a:t>
            </a:r>
            <a:r>
              <a:rPr lang="ru-RU" sz="2400" dirty="0" err="1"/>
              <a:t>джерелах</a:t>
            </a:r>
            <a:r>
              <a:rPr lang="ru-RU" sz="2400" dirty="0"/>
              <a:t> резервного </a:t>
            </a:r>
            <a:r>
              <a:rPr lang="ru-RU" sz="2400" dirty="0" err="1"/>
              <a:t>живлення</a:t>
            </a:r>
            <a:r>
              <a:rPr lang="ru-RU" sz="2400" dirty="0"/>
              <a:t> для дому/</a:t>
            </a:r>
            <a:r>
              <a:rPr lang="ru-RU" sz="2400" dirty="0" err="1"/>
              <a:t>дачі</a:t>
            </a:r>
            <a:r>
              <a:rPr lang="ru-RU" sz="2400" dirty="0"/>
              <a:t>/</a:t>
            </a:r>
            <a:r>
              <a:rPr lang="ru-RU" sz="2400" dirty="0" err="1"/>
              <a:t>офісу</a:t>
            </a:r>
            <a:r>
              <a:rPr lang="ru-RU" sz="2400" dirty="0"/>
              <a:t>/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акумуляторні</a:t>
            </a:r>
            <a:r>
              <a:rPr lang="ru-RU" sz="2400" dirty="0"/>
              <a:t> </a:t>
            </a:r>
            <a:r>
              <a:rPr lang="ru-RU" sz="2400" dirty="0" err="1"/>
              <a:t>батареї</a:t>
            </a:r>
            <a:r>
              <a:rPr lang="ru-RU" sz="2400" dirty="0"/>
              <a:t> в герметичному </a:t>
            </a:r>
            <a:r>
              <a:rPr lang="ru-RU" sz="2400" dirty="0" err="1"/>
              <a:t>корпусі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обслуговуються</a:t>
            </a:r>
            <a:r>
              <a:rPr lang="ru-RU" sz="2400" dirty="0"/>
              <a:t>.</a:t>
            </a:r>
          </a:p>
          <a:p>
            <a:r>
              <a:rPr lang="ru-RU" sz="2400" dirty="0"/>
              <a:t>      </a:t>
            </a:r>
            <a:r>
              <a:rPr lang="ru-RU" sz="2400" dirty="0" err="1"/>
              <a:t>Герметичні</a:t>
            </a:r>
            <a:r>
              <a:rPr lang="ru-RU" sz="2400" dirty="0"/>
              <a:t> </a:t>
            </a:r>
            <a:r>
              <a:rPr lang="ru-RU" sz="2400" dirty="0" err="1"/>
              <a:t>акумулятори</a:t>
            </a:r>
            <a:r>
              <a:rPr lang="ru-RU" sz="2400" dirty="0"/>
              <a:t> не </a:t>
            </a:r>
            <a:r>
              <a:rPr lang="ru-RU" sz="2400" dirty="0" err="1"/>
              <a:t>вибухонебезпечні</a:t>
            </a:r>
            <a:r>
              <a:rPr lang="ru-RU" sz="2400" dirty="0"/>
              <a:t> та не </a:t>
            </a:r>
            <a:r>
              <a:rPr lang="ru-RU" sz="2400" dirty="0" err="1"/>
              <a:t>виділяють</a:t>
            </a:r>
            <a:r>
              <a:rPr lang="ru-RU" sz="2400" dirty="0"/>
              <a:t> </a:t>
            </a:r>
            <a:r>
              <a:rPr lang="ru-RU" sz="2400" dirty="0" err="1"/>
              <a:t>шкідливих</a:t>
            </a:r>
            <a:r>
              <a:rPr lang="ru-RU" sz="2400" dirty="0"/>
              <a:t> </a:t>
            </a:r>
            <a:r>
              <a:rPr lang="ru-RU" sz="2400" dirty="0" err="1"/>
              <a:t>випарів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встановлювати</a:t>
            </a:r>
            <a:r>
              <a:rPr lang="ru-RU" sz="2400" dirty="0"/>
              <a:t> у </a:t>
            </a:r>
            <a:r>
              <a:rPr lang="ru-RU" sz="2400" dirty="0" err="1"/>
              <a:t>житлових</a:t>
            </a:r>
            <a:r>
              <a:rPr lang="ru-RU" sz="2400" dirty="0"/>
              <a:t> </a:t>
            </a:r>
            <a:r>
              <a:rPr lang="ru-RU" sz="2400" dirty="0" err="1"/>
              <a:t>приміщеннях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538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EE57DDDB-B0C7-F109-201E-9355C70A9266}"/>
              </a:ext>
            </a:extLst>
          </p:cNvPr>
          <p:cNvSpPr/>
          <p:nvPr/>
        </p:nvSpPr>
        <p:spPr>
          <a:xfrm>
            <a:off x="0" y="163899"/>
            <a:ext cx="12192000" cy="1359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093F4-F0F6-4251-4E4F-2B745AF34F90}"/>
              </a:ext>
            </a:extLst>
          </p:cNvPr>
          <p:cNvSpPr txBox="1"/>
          <p:nvPr/>
        </p:nvSpPr>
        <p:spPr>
          <a:xfrm>
            <a:off x="692784" y="521731"/>
            <a:ext cx="110609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У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комплектацію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СЕС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LP 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залежності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моделі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входять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такі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акумулятори</a:t>
            </a:r>
            <a:endParaRPr lang="ru-RU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F2CF49E2-57BD-BCC0-321D-853DA62EC2A6}"/>
              </a:ext>
            </a:extLst>
          </p:cNvPr>
          <p:cNvGrpSpPr/>
          <p:nvPr/>
        </p:nvGrpSpPr>
        <p:grpSpPr>
          <a:xfrm>
            <a:off x="692784" y="2184798"/>
            <a:ext cx="3150447" cy="3058602"/>
            <a:chOff x="914399" y="2805234"/>
            <a:chExt cx="3150447" cy="3058602"/>
          </a:xfrm>
        </p:grpSpPr>
        <p:sp>
          <p:nvSpPr>
            <p:cNvPr id="2" name="Прямокутник 1">
              <a:extLst>
                <a:ext uri="{FF2B5EF4-FFF2-40B4-BE49-F238E27FC236}">
                  <a16:creationId xmlns:a16="http://schemas.microsoft.com/office/drawing/2014/main" id="{920E31B7-1C62-6B17-5C7E-C32524B2FE24}"/>
                </a:ext>
              </a:extLst>
            </p:cNvPr>
            <p:cNvSpPr/>
            <p:nvPr/>
          </p:nvSpPr>
          <p:spPr>
            <a:xfrm>
              <a:off x="914399" y="2805234"/>
              <a:ext cx="3150447" cy="3058602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E12799-A5FE-1778-3E4B-9E0CE5A39CE8}"/>
                </a:ext>
              </a:extLst>
            </p:cNvPr>
            <p:cNvSpPr txBox="1"/>
            <p:nvPr/>
          </p:nvSpPr>
          <p:spPr>
            <a:xfrm>
              <a:off x="914399" y="3172879"/>
              <a:ext cx="31014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i="1" dirty="0" err="1">
                  <a:solidFill>
                    <a:schemeClr val="bg1"/>
                  </a:solidFill>
                </a:rPr>
                <a:t>Гелеві</a:t>
              </a:r>
              <a:r>
                <a:rPr lang="ru-RU" sz="2400" i="1" dirty="0">
                  <a:solidFill>
                    <a:schemeClr val="bg1"/>
                  </a:solidFill>
                </a:rPr>
                <a:t> (</a:t>
              </a:r>
              <a:r>
                <a:rPr lang="en-US" sz="2400" i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Gel)</a:t>
              </a:r>
              <a:r>
                <a:rPr lang="ru-RU" sz="2400" i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  </a:t>
              </a:r>
              <a:r>
                <a:rPr lang="ru-RU" sz="2400" i="1" dirty="0">
                  <a:solidFill>
                    <a:schemeClr val="bg1"/>
                  </a:solidFill>
                </a:rPr>
                <a:t>АКБ</a:t>
              </a:r>
            </a:p>
            <a:p>
              <a:endParaRPr lang="en-US" dirty="0"/>
            </a:p>
          </p:txBody>
        </p:sp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0D3B7DCE-9224-39C4-F060-33911031D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4099147"/>
              <a:ext cx="3150447" cy="1753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49A5757D-9E49-0B8C-A266-A2B98E6EA3B5}"/>
              </a:ext>
            </a:extLst>
          </p:cNvPr>
          <p:cNvGrpSpPr/>
          <p:nvPr/>
        </p:nvGrpSpPr>
        <p:grpSpPr>
          <a:xfrm>
            <a:off x="4356755" y="2184798"/>
            <a:ext cx="3478490" cy="3058602"/>
            <a:chOff x="7192652" y="2545237"/>
            <a:chExt cx="3462777" cy="3403075"/>
          </a:xfrm>
        </p:grpSpPr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B0B3EFCA-3004-7CDE-9772-AEF01608197A}"/>
                </a:ext>
              </a:extLst>
            </p:cNvPr>
            <p:cNvSpPr/>
            <p:nvPr/>
          </p:nvSpPr>
          <p:spPr>
            <a:xfrm>
              <a:off x="7192652" y="2545237"/>
              <a:ext cx="3462777" cy="340307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268" name="Picture 4" descr="Акция. Аккумулятор мультигелевый AGM LPM-MG 12V - 45 Ah">
              <a:extLst>
                <a:ext uri="{FF2B5EF4-FFF2-40B4-BE49-F238E27FC236}">
                  <a16:creationId xmlns:a16="http://schemas.microsoft.com/office/drawing/2014/main" id="{BF3F3B2F-EE5F-BA16-0369-3EB6C9604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847" y="3542120"/>
              <a:ext cx="2406192" cy="240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066268-F9E6-F254-670F-08B9AF2A74A4}"/>
                </a:ext>
              </a:extLst>
            </p:cNvPr>
            <p:cNvSpPr txBox="1"/>
            <p:nvPr/>
          </p:nvSpPr>
          <p:spPr>
            <a:xfrm>
              <a:off x="7547726" y="2915770"/>
              <a:ext cx="2752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err="1">
                  <a:solidFill>
                    <a:schemeClr val="bg1"/>
                  </a:solidFill>
                </a:rPr>
                <a:t>Мультигелеві</a:t>
              </a:r>
              <a:r>
                <a:rPr lang="ru-RU" sz="2000" i="1" dirty="0">
                  <a:solidFill>
                    <a:schemeClr val="bg1"/>
                  </a:solidFill>
                </a:rPr>
                <a:t> (</a:t>
              </a:r>
              <a:r>
                <a:rPr lang="en-US" sz="2000" i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MG) </a:t>
              </a:r>
              <a:r>
                <a:rPr lang="ru-RU" sz="2000" i="1" dirty="0">
                  <a:solidFill>
                    <a:schemeClr val="bg1"/>
                  </a:solidFill>
                </a:rPr>
                <a:t>АКБ</a:t>
              </a:r>
              <a:endParaRPr lang="en-US" sz="2000" i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7CD8C106-E02B-FAD5-0454-81F45293517C}"/>
              </a:ext>
            </a:extLst>
          </p:cNvPr>
          <p:cNvGrpSpPr/>
          <p:nvPr/>
        </p:nvGrpSpPr>
        <p:grpSpPr>
          <a:xfrm>
            <a:off x="8348769" y="2184798"/>
            <a:ext cx="3251598" cy="3058602"/>
            <a:chOff x="8525828" y="2535810"/>
            <a:chExt cx="3074520" cy="3261674"/>
          </a:xfrm>
        </p:grpSpPr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6BBE4F26-9EF8-0921-F06C-6E1E9E7BE575}"/>
                </a:ext>
              </a:extLst>
            </p:cNvPr>
            <p:cNvSpPr/>
            <p:nvPr/>
          </p:nvSpPr>
          <p:spPr>
            <a:xfrm>
              <a:off x="8525828" y="2535810"/>
              <a:ext cx="3057946" cy="32616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97BBC8-6DD1-C8D1-4306-9E827396AC8B}"/>
                </a:ext>
              </a:extLst>
            </p:cNvPr>
            <p:cNvSpPr txBox="1"/>
            <p:nvPr/>
          </p:nvSpPr>
          <p:spPr>
            <a:xfrm>
              <a:off x="8542402" y="2736211"/>
              <a:ext cx="30579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err="1">
                  <a:solidFill>
                    <a:schemeClr val="bg1"/>
                  </a:solidFill>
                </a:rPr>
                <a:t>Акумуляторні</a:t>
              </a:r>
              <a:r>
                <a:rPr lang="ru-RU" sz="2000" i="1" dirty="0">
                  <a:solidFill>
                    <a:schemeClr val="bg1"/>
                  </a:solidFill>
                </a:rPr>
                <a:t> </a:t>
              </a:r>
              <a:r>
                <a:rPr lang="ru-RU" sz="2000" i="1" dirty="0" err="1">
                  <a:solidFill>
                    <a:schemeClr val="bg1"/>
                  </a:solidFill>
                </a:rPr>
                <a:t>батареї</a:t>
              </a:r>
              <a:r>
                <a:rPr lang="ru-RU" sz="2000" i="1" dirty="0">
                  <a:solidFill>
                    <a:schemeClr val="bg1"/>
                  </a:solidFill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LiFePO4</a:t>
              </a:r>
            </a:p>
            <a:p>
              <a:endParaRPr lang="en-US" sz="2000" i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A6E916-5FF8-5E0E-BC3F-2D041590A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64047" y="3577069"/>
              <a:ext cx="2214658" cy="2214658"/>
            </a:xfrm>
            <a:prstGeom prst="rect">
              <a:avLst/>
            </a:prstGeom>
          </p:spPr>
        </p:pic>
      </p:grp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3C80EFF1-3665-532F-1B60-858CC382D677}"/>
              </a:ext>
            </a:extLst>
          </p:cNvPr>
          <p:cNvSpPr/>
          <p:nvPr/>
        </p:nvSpPr>
        <p:spPr>
          <a:xfrm rot="5400000">
            <a:off x="5952241" y="618241"/>
            <a:ext cx="287520" cy="1219200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8BAD75A-F308-B47E-6625-2C8856B31FB7}"/>
              </a:ext>
            </a:extLst>
          </p:cNvPr>
          <p:cNvSpPr/>
          <p:nvPr/>
        </p:nvSpPr>
        <p:spPr>
          <a:xfrm>
            <a:off x="11462994" y="0"/>
            <a:ext cx="72900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F02AE90-1B8D-2D06-CF5E-E8540CC05F0F}"/>
              </a:ext>
            </a:extLst>
          </p:cNvPr>
          <p:cNvSpPr/>
          <p:nvPr/>
        </p:nvSpPr>
        <p:spPr>
          <a:xfrm>
            <a:off x="0" y="0"/>
            <a:ext cx="12192000" cy="1753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053BA10-00B2-9A60-C0E7-2670653DF576}"/>
              </a:ext>
            </a:extLst>
          </p:cNvPr>
          <p:cNvSpPr/>
          <p:nvPr/>
        </p:nvSpPr>
        <p:spPr>
          <a:xfrm>
            <a:off x="282804" y="608583"/>
            <a:ext cx="4062954" cy="2564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07263-E6C8-2D7B-9E38-BA64A46DC2DD}"/>
              </a:ext>
            </a:extLst>
          </p:cNvPr>
          <p:cNvSpPr txBox="1"/>
          <p:nvPr/>
        </p:nvSpPr>
        <p:spPr>
          <a:xfrm>
            <a:off x="4345758" y="1230529"/>
            <a:ext cx="6103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Переваги</a:t>
            </a:r>
            <a:r>
              <a:rPr lang="ru-RU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встановлення</a:t>
            </a:r>
            <a:r>
              <a:rPr lang="ru-RU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сонячної</a:t>
            </a:r>
            <a:r>
              <a:rPr lang="ru-RU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електростанції</a:t>
            </a:r>
            <a:endParaRPr lang="en-US" sz="28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AB701-40BC-903C-63F6-D0FF85A45A69}"/>
              </a:ext>
            </a:extLst>
          </p:cNvPr>
          <p:cNvSpPr txBox="1"/>
          <p:nvPr/>
        </p:nvSpPr>
        <p:spPr>
          <a:xfrm>
            <a:off x="1099585" y="4527397"/>
            <a:ext cx="41987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СЕС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та з </a:t>
            </a:r>
            <a:r>
              <a:rPr lang="ru-RU" dirty="0" err="1"/>
              <a:t>найменшими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розв'язувати</a:t>
            </a:r>
            <a:r>
              <a:rPr lang="ru-RU" dirty="0"/>
              <a:t> проблему </a:t>
            </a:r>
            <a:r>
              <a:rPr lang="ru-RU" dirty="0" err="1"/>
              <a:t>частих</a:t>
            </a:r>
            <a:r>
              <a:rPr lang="ru-RU" dirty="0"/>
              <a:t> та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відключень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endParaRPr lang="ru-RU" dirty="0"/>
          </a:p>
        </p:txBody>
      </p:sp>
      <p:pic>
        <p:nvPicPr>
          <p:cNvPr id="12292" name="Picture 4" descr="Эффективность – Бесплатные иконки: Инструменты и посуда">
            <a:extLst>
              <a:ext uri="{FF2B5EF4-FFF2-40B4-BE49-F238E27FC236}">
                <a16:creationId xmlns:a16="http://schemas.microsoft.com/office/drawing/2014/main" id="{C33F5112-E1D8-14BD-0228-B3F1E2B5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64" y="3679754"/>
            <a:ext cx="702288" cy="7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FF6F10-4CB5-2AC7-1558-862EEC9786D1}"/>
              </a:ext>
            </a:extLst>
          </p:cNvPr>
          <p:cNvSpPr txBox="1"/>
          <p:nvPr/>
        </p:nvSpPr>
        <p:spPr>
          <a:xfrm>
            <a:off x="6765689" y="4527397"/>
            <a:ext cx="46945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економити</a:t>
            </a:r>
            <a:r>
              <a:rPr lang="ru-RU" dirty="0"/>
              <a:t> на </a:t>
            </a:r>
            <a:r>
              <a:rPr lang="ru-RU" dirty="0" err="1"/>
              <a:t>комунальних</a:t>
            </a:r>
            <a:r>
              <a:rPr lang="ru-RU" dirty="0"/>
              <a:t> платежах (</a:t>
            </a:r>
            <a:r>
              <a:rPr lang="ru-RU" dirty="0" err="1"/>
              <a:t>електроенергія</a:t>
            </a:r>
            <a:r>
              <a:rPr lang="ru-RU" dirty="0"/>
              <a:t>, </a:t>
            </a:r>
            <a:r>
              <a:rPr lang="ru-RU" dirty="0" err="1"/>
              <a:t>гаряча</a:t>
            </a:r>
            <a:r>
              <a:rPr lang="ru-RU" dirty="0"/>
              <a:t> вода, </a:t>
            </a:r>
            <a:r>
              <a:rPr lang="ru-RU" dirty="0" err="1"/>
              <a:t>опалення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автономного казана)</a:t>
            </a:r>
          </a:p>
        </p:txBody>
      </p:sp>
      <p:pic>
        <p:nvPicPr>
          <p:cNvPr id="12294" name="Picture 6" descr="Экономия энергии – Бесплатные иконки: природа">
            <a:extLst>
              <a:ext uri="{FF2B5EF4-FFF2-40B4-BE49-F238E27FC236}">
                <a16:creationId xmlns:a16="http://schemas.microsoft.com/office/drawing/2014/main" id="{CA029504-F430-DC1E-984A-B5E55B72C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06" y="3679754"/>
            <a:ext cx="766713" cy="7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CD3F5D-4D69-6AF2-02B5-E1D4EEC386B4}"/>
              </a:ext>
            </a:extLst>
          </p:cNvPr>
          <p:cNvSpPr txBox="1"/>
          <p:nvPr/>
        </p:nvSpPr>
        <p:spPr>
          <a:xfrm>
            <a:off x="4473757" y="1871560"/>
            <a:ext cx="6103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Сонце</a:t>
            </a:r>
            <a:r>
              <a:rPr lang="ru-RU" i="1" dirty="0"/>
              <a:t> - </a:t>
            </a:r>
            <a:r>
              <a:rPr lang="ru-RU" i="1" dirty="0" err="1"/>
              <a:t>невичерпне</a:t>
            </a:r>
            <a:r>
              <a:rPr lang="ru-RU" i="1" dirty="0"/>
              <a:t> </a:t>
            </a:r>
            <a:r>
              <a:rPr lang="ru-RU" i="1" dirty="0" err="1"/>
              <a:t>джерело</a:t>
            </a:r>
            <a:r>
              <a:rPr lang="ru-RU" i="1" dirty="0"/>
              <a:t> </a:t>
            </a:r>
            <a:r>
              <a:rPr lang="ru-RU" i="1" dirty="0" err="1"/>
              <a:t>енергії</a:t>
            </a:r>
            <a:r>
              <a:rPr lang="ru-RU" i="1" dirty="0"/>
              <a:t>, а значить, Ви будете </a:t>
            </a:r>
            <a:r>
              <a:rPr lang="ru-RU" i="1" dirty="0" err="1"/>
              <a:t>забезпечені</a:t>
            </a:r>
            <a:r>
              <a:rPr lang="ru-RU" i="1" dirty="0"/>
              <a:t> </a:t>
            </a:r>
            <a:r>
              <a:rPr lang="ru-RU" i="1" dirty="0" err="1"/>
              <a:t>резервним</a:t>
            </a:r>
            <a:r>
              <a:rPr lang="ru-RU" i="1" dirty="0"/>
              <a:t> </a:t>
            </a:r>
            <a:r>
              <a:rPr lang="ru-RU" i="1" dirty="0" err="1"/>
              <a:t>харчуванням</a:t>
            </a:r>
            <a:r>
              <a:rPr lang="ru-RU" i="1" dirty="0"/>
              <a:t> 365 </a:t>
            </a:r>
            <a:r>
              <a:rPr lang="ru-RU" i="1" dirty="0" err="1"/>
              <a:t>днів</a:t>
            </a:r>
            <a:r>
              <a:rPr lang="ru-RU" i="1" dirty="0"/>
              <a:t> на </a:t>
            </a:r>
            <a:r>
              <a:rPr lang="ru-RU" i="1" dirty="0" err="1"/>
              <a:t>рік</a:t>
            </a:r>
            <a:r>
              <a:rPr lang="ru-RU" i="1" dirty="0"/>
              <a:t>.</a:t>
            </a:r>
          </a:p>
        </p:txBody>
      </p:sp>
      <p:pic>
        <p:nvPicPr>
          <p:cNvPr id="12296" name="Picture 8" descr="Принципи роботи різних типів сонячних електростанцій - Joule">
            <a:extLst>
              <a:ext uri="{FF2B5EF4-FFF2-40B4-BE49-F238E27FC236}">
                <a16:creationId xmlns:a16="http://schemas.microsoft.com/office/drawing/2014/main" id="{573BBD89-030B-72C0-35AA-CACDD9AE6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16148"/>
          <a:stretch/>
        </p:blipFill>
        <p:spPr bwMode="auto">
          <a:xfrm>
            <a:off x="489832" y="942671"/>
            <a:ext cx="3588369" cy="18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4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8A2464C-2B47-CD49-CD06-E846A9AC3519}"/>
              </a:ext>
            </a:extLst>
          </p:cNvPr>
          <p:cNvSpPr/>
          <p:nvPr/>
        </p:nvSpPr>
        <p:spPr>
          <a:xfrm>
            <a:off x="0" y="1"/>
            <a:ext cx="12192000" cy="1357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9F39D87-D4DA-A981-ED28-58E9EE6AF0B7}"/>
              </a:ext>
            </a:extLst>
          </p:cNvPr>
          <p:cNvSpPr/>
          <p:nvPr/>
        </p:nvSpPr>
        <p:spPr>
          <a:xfrm>
            <a:off x="11462994" y="0"/>
            <a:ext cx="729006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BAAB2-6DD9-E097-2FA6-4D2F6DD28A5A}"/>
              </a:ext>
            </a:extLst>
          </p:cNvPr>
          <p:cNvSpPr txBox="1"/>
          <p:nvPr/>
        </p:nvSpPr>
        <p:spPr>
          <a:xfrm>
            <a:off x="2637149" y="355387"/>
            <a:ext cx="7336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Переваги</a:t>
            </a:r>
            <a:r>
              <a:rPr lang="ru-RU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встановлення</a:t>
            </a:r>
            <a:r>
              <a:rPr lang="ru-RU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сонячної</a:t>
            </a:r>
            <a:r>
              <a:rPr lang="ru-RU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електростанції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2CD46-DB13-784C-4043-8D18DDE29EB4}"/>
              </a:ext>
            </a:extLst>
          </p:cNvPr>
          <p:cNvSpPr txBox="1"/>
          <p:nvPr/>
        </p:nvSpPr>
        <p:spPr>
          <a:xfrm>
            <a:off x="5455809" y="2404086"/>
            <a:ext cx="18648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/>
              <a:t>Батареї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паралельно</a:t>
            </a:r>
            <a:r>
              <a:rPr lang="ru-RU" sz="1800" dirty="0"/>
              <a:t> </a:t>
            </a:r>
            <a:r>
              <a:rPr lang="ru-RU" sz="1800" dirty="0" err="1"/>
              <a:t>підключатись</a:t>
            </a:r>
            <a:r>
              <a:rPr lang="ru-RU" sz="1800" dirty="0"/>
              <a:t> до </a:t>
            </a:r>
            <a:r>
              <a:rPr lang="ru-RU" sz="1800" dirty="0" err="1"/>
              <a:t>базової</a:t>
            </a:r>
            <a:r>
              <a:rPr lang="ru-RU" sz="1800" dirty="0"/>
              <a:t> </a:t>
            </a:r>
            <a:r>
              <a:rPr lang="ru-RU" sz="1800" dirty="0" err="1"/>
              <a:t>мер</a:t>
            </a:r>
            <a:r>
              <a:rPr lang="ru-RU" sz="1600" dirty="0" err="1"/>
              <a:t>ежі</a:t>
            </a:r>
            <a:endParaRPr lang="ru-RU" sz="1600" dirty="0"/>
          </a:p>
        </p:txBody>
      </p:sp>
      <p:pic>
        <p:nvPicPr>
          <p:cNvPr id="24578" name="Picture 2" descr="Стокова ілюстрація Постійна Зручність Простий Значок — Завантажте  зображення зараз - Значок, Зручність, Ефективність - iStock">
            <a:extLst>
              <a:ext uri="{FF2B5EF4-FFF2-40B4-BE49-F238E27FC236}">
                <a16:creationId xmlns:a16="http://schemas.microsoft.com/office/drawing/2014/main" id="{DFBF9539-66AA-14A6-C421-47637B30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25" y="1392058"/>
            <a:ext cx="1387409" cy="9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549593-351C-969F-341F-04899229A062}"/>
              </a:ext>
            </a:extLst>
          </p:cNvPr>
          <p:cNvSpPr txBox="1"/>
          <p:nvPr/>
        </p:nvSpPr>
        <p:spPr>
          <a:xfrm>
            <a:off x="7869308" y="2455497"/>
            <a:ext cx="3174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/>
              <a:t>Дахові</a:t>
            </a:r>
            <a:r>
              <a:rPr lang="ru-RU" sz="1800" dirty="0"/>
              <a:t> </a:t>
            </a:r>
            <a:r>
              <a:rPr lang="ru-RU" sz="1800" dirty="0" err="1"/>
              <a:t>електростанції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встановлені</a:t>
            </a:r>
            <a:r>
              <a:rPr lang="ru-RU" sz="1800" dirty="0"/>
              <a:t> на даху будь-</a:t>
            </a:r>
            <a:r>
              <a:rPr lang="ru-RU" sz="1800" dirty="0" err="1"/>
              <a:t>якого</a:t>
            </a:r>
            <a:r>
              <a:rPr lang="ru-RU" sz="1800" dirty="0"/>
              <a:t> типу. Таким чином, людям не </a:t>
            </a:r>
            <a:r>
              <a:rPr lang="ru-RU" sz="1800" dirty="0" err="1"/>
              <a:t>потрібно</a:t>
            </a:r>
            <a:r>
              <a:rPr lang="ru-RU" sz="1800" dirty="0"/>
              <a:t> </a:t>
            </a:r>
            <a:r>
              <a:rPr lang="ru-RU" sz="1800" dirty="0" err="1"/>
              <a:t>звільняти</a:t>
            </a:r>
            <a:r>
              <a:rPr lang="ru-RU" sz="1800" dirty="0"/>
              <a:t> землю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вкладати</a:t>
            </a:r>
            <a:r>
              <a:rPr lang="ru-RU" sz="1800" dirty="0"/>
              <a:t> </a:t>
            </a:r>
            <a:r>
              <a:rPr lang="ru-RU" sz="1800" dirty="0" err="1"/>
              <a:t>кошти</a:t>
            </a:r>
            <a:r>
              <a:rPr lang="ru-RU" sz="1800" dirty="0"/>
              <a:t> у покупку </a:t>
            </a:r>
            <a:r>
              <a:rPr lang="ru-RU" sz="1800" dirty="0" err="1"/>
              <a:t>додаткової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для </a:t>
            </a:r>
            <a:r>
              <a:rPr lang="ru-RU" sz="1800" dirty="0" err="1"/>
              <a:t>встановлення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панелей. </a:t>
            </a:r>
            <a:r>
              <a:rPr lang="ru-RU" sz="1800" dirty="0" err="1"/>
              <a:t>Крім</a:t>
            </a:r>
            <a:r>
              <a:rPr lang="ru-RU" sz="1800" dirty="0"/>
              <a:t> того, </a:t>
            </a:r>
            <a:r>
              <a:rPr lang="ru-RU" sz="1800" dirty="0" err="1"/>
              <a:t>панелі</a:t>
            </a:r>
            <a:r>
              <a:rPr lang="ru-RU" sz="1800" dirty="0"/>
              <a:t>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додатковий</a:t>
            </a:r>
            <a:r>
              <a:rPr lang="ru-RU" sz="1800" dirty="0"/>
              <a:t> </a:t>
            </a:r>
            <a:r>
              <a:rPr lang="ru-RU" sz="1800" dirty="0" err="1"/>
              <a:t>захист</a:t>
            </a:r>
            <a:r>
              <a:rPr lang="ru-RU" sz="1800" dirty="0"/>
              <a:t> даху </a:t>
            </a:r>
            <a:r>
              <a:rPr lang="ru-RU" sz="1800" dirty="0" err="1"/>
              <a:t>будівлі</a:t>
            </a:r>
            <a:r>
              <a:rPr lang="ru-RU" sz="1800" dirty="0"/>
              <a:t>, на </a:t>
            </a:r>
            <a:r>
              <a:rPr lang="ru-RU" sz="1800" dirty="0" err="1"/>
              <a:t>якому</a:t>
            </a:r>
            <a:r>
              <a:rPr lang="ru-RU" sz="1800" dirty="0"/>
              <a:t> вони </a:t>
            </a:r>
            <a:r>
              <a:rPr lang="ru-RU" sz="1800" dirty="0" err="1"/>
              <a:t>встановлені</a:t>
            </a:r>
            <a:r>
              <a:rPr lang="ru-RU" sz="1800" dirty="0"/>
              <a:t>.</a:t>
            </a:r>
          </a:p>
        </p:txBody>
      </p:sp>
      <p:pic>
        <p:nvPicPr>
          <p:cNvPr id="24580" name="Picture 4" descr="Стокова ілюстрація Піктограма Стабільності Векторна Ілюстрація — Завантажте  зображення зараз - Значок, Стабільність, Баланс - iStock">
            <a:extLst>
              <a:ext uri="{FF2B5EF4-FFF2-40B4-BE49-F238E27FC236}">
                <a16:creationId xmlns:a16="http://schemas.microsoft.com/office/drawing/2014/main" id="{E40733E5-BF3D-A7B0-C5A7-A5380C861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7" b="29075"/>
          <a:stretch/>
        </p:blipFill>
        <p:spPr bwMode="auto">
          <a:xfrm>
            <a:off x="1678511" y="1553699"/>
            <a:ext cx="1387409" cy="6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Защита – Бесплатные иконки: медицинский">
            <a:extLst>
              <a:ext uri="{FF2B5EF4-FFF2-40B4-BE49-F238E27FC236}">
                <a16:creationId xmlns:a16="http://schemas.microsoft.com/office/drawing/2014/main" id="{7D4CC48D-CB90-5F8E-929A-0E0E60E0A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633" y="1589590"/>
            <a:ext cx="633778" cy="63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0DA908-F210-FAF9-63C7-C5DB5EF73404}"/>
              </a:ext>
            </a:extLst>
          </p:cNvPr>
          <p:cNvSpPr txBox="1"/>
          <p:nvPr/>
        </p:nvSpPr>
        <p:spPr>
          <a:xfrm>
            <a:off x="186852" y="2333684"/>
            <a:ext cx="47996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/>
              <a:t>Ціни</a:t>
            </a:r>
            <a:r>
              <a:rPr lang="ru-RU" sz="1800" dirty="0"/>
              <a:t> на </a:t>
            </a:r>
            <a:r>
              <a:rPr lang="ru-RU" sz="1800" dirty="0" err="1"/>
              <a:t>електроенергію</a:t>
            </a:r>
            <a:r>
              <a:rPr lang="ru-RU" sz="1800" dirty="0"/>
              <a:t> час </a:t>
            </a:r>
            <a:r>
              <a:rPr lang="ru-RU" sz="1800" dirty="0" err="1"/>
              <a:t>від</a:t>
            </a:r>
            <a:r>
              <a:rPr lang="ru-RU" sz="1800" dirty="0"/>
              <a:t> часу </a:t>
            </a:r>
            <a:r>
              <a:rPr lang="ru-RU" sz="1800" dirty="0" err="1"/>
              <a:t>продовжують</a:t>
            </a:r>
            <a:r>
              <a:rPr lang="ru-RU" sz="1800" dirty="0"/>
              <a:t> </a:t>
            </a:r>
            <a:r>
              <a:rPr lang="ru-RU" sz="1800" dirty="0" err="1"/>
              <a:t>коливатися</a:t>
            </a:r>
            <a:r>
              <a:rPr lang="ru-RU" sz="1800" dirty="0"/>
              <a:t>, таким чином, складно </a:t>
            </a:r>
            <a:r>
              <a:rPr lang="ru-RU" sz="1800" dirty="0" err="1"/>
              <a:t>розрахувати</a:t>
            </a:r>
            <a:r>
              <a:rPr lang="ru-RU" sz="1800" dirty="0"/>
              <a:t> </a:t>
            </a:r>
            <a:r>
              <a:rPr lang="ru-RU" sz="1800" dirty="0" err="1"/>
              <a:t>витрати</a:t>
            </a:r>
            <a:r>
              <a:rPr lang="ru-RU" sz="1800" dirty="0"/>
              <a:t> на </a:t>
            </a:r>
            <a:r>
              <a:rPr lang="ru-RU" sz="1800" dirty="0" err="1"/>
              <a:t>електроенергію</a:t>
            </a:r>
            <a:r>
              <a:rPr lang="ru-RU" sz="1800" dirty="0"/>
              <a:t> за </a:t>
            </a:r>
            <a:r>
              <a:rPr lang="ru-RU" sz="1800" dirty="0" err="1"/>
              <a:t>певний</a:t>
            </a:r>
            <a:r>
              <a:rPr lang="ru-RU" sz="1800" dirty="0"/>
              <a:t> </a:t>
            </a:r>
            <a:r>
              <a:rPr lang="ru-RU" sz="1800" dirty="0" err="1"/>
              <a:t>період</a:t>
            </a:r>
            <a:r>
              <a:rPr lang="ru-RU" sz="1800" dirty="0"/>
              <a:t> часу. </a:t>
            </a:r>
            <a:r>
              <a:rPr lang="ru-RU" sz="1800" dirty="0" err="1"/>
              <a:t>Проте</a:t>
            </a:r>
            <a:r>
              <a:rPr lang="ru-RU" sz="1800" dirty="0"/>
              <a:t>, коли мова </a:t>
            </a:r>
            <a:r>
              <a:rPr lang="ru-RU" sz="1800" dirty="0" err="1"/>
              <a:t>йде</a:t>
            </a:r>
            <a:r>
              <a:rPr lang="ru-RU" sz="1800" dirty="0"/>
              <a:t> про </a:t>
            </a:r>
            <a:r>
              <a:rPr lang="ru-RU" sz="1800" dirty="0" err="1"/>
              <a:t>електрику</a:t>
            </a:r>
            <a:r>
              <a:rPr lang="ru-RU" sz="1800" dirty="0"/>
              <a:t>, </a:t>
            </a:r>
            <a:r>
              <a:rPr lang="ru-RU" sz="1800" dirty="0" err="1"/>
              <a:t>вироблену</a:t>
            </a:r>
            <a:r>
              <a:rPr lang="ru-RU" sz="1800" dirty="0"/>
              <a:t> «</a:t>
            </a:r>
            <a:r>
              <a:rPr lang="ru-RU" sz="1800" dirty="0" err="1"/>
              <a:t>сонячними</a:t>
            </a:r>
            <a:r>
              <a:rPr lang="ru-RU" sz="1800" dirty="0"/>
              <a:t> дахами», </a:t>
            </a:r>
            <a:r>
              <a:rPr lang="ru-RU" sz="1800" dirty="0" err="1"/>
              <a:t>ціну</a:t>
            </a:r>
            <a:r>
              <a:rPr lang="ru-RU" sz="1800" dirty="0"/>
              <a:t> на </a:t>
            </a:r>
            <a:r>
              <a:rPr lang="ru-RU" sz="1800" dirty="0" err="1"/>
              <a:t>вироблену</a:t>
            </a:r>
            <a:r>
              <a:rPr lang="ru-RU" sz="1800" dirty="0"/>
              <a:t> </a:t>
            </a:r>
            <a:r>
              <a:rPr lang="ru-RU" sz="1800" dirty="0" err="1"/>
              <a:t>електроенергію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легко </a:t>
            </a:r>
            <a:r>
              <a:rPr lang="ru-RU" sz="1800" dirty="0" err="1"/>
              <a:t>визначити</a:t>
            </a:r>
            <a:r>
              <a:rPr lang="ru-RU" sz="1800" dirty="0"/>
              <a:t>. </a:t>
            </a:r>
            <a:r>
              <a:rPr lang="ru-RU" sz="1800" dirty="0" err="1"/>
              <a:t>Фактично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спрогнозувати</a:t>
            </a:r>
            <a:r>
              <a:rPr lang="ru-RU" sz="1800" dirty="0"/>
              <a:t> </a:t>
            </a:r>
            <a:r>
              <a:rPr lang="ru-RU" sz="1800" dirty="0" err="1"/>
              <a:t>вартість</a:t>
            </a:r>
            <a:r>
              <a:rPr lang="ru-RU" sz="1800" dirty="0"/>
              <a:t> </a:t>
            </a:r>
            <a:r>
              <a:rPr lang="ru-RU" sz="1800" dirty="0" err="1"/>
              <a:t>вироблення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на 10-20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/>
              <a:t>Тобто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надійна</a:t>
            </a:r>
            <a:r>
              <a:rPr lang="ru-RU" sz="1800" dirty="0"/>
              <a:t> </a:t>
            </a:r>
            <a:r>
              <a:rPr lang="ru-RU" sz="1800" dirty="0" err="1"/>
              <a:t>інвестиція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того, </a:t>
            </a:r>
            <a:r>
              <a:rPr lang="ru-RU" sz="1800" dirty="0" err="1"/>
              <a:t>вартість</a:t>
            </a:r>
            <a:r>
              <a:rPr lang="ru-RU" sz="1800" dirty="0"/>
              <a:t> </a:t>
            </a:r>
            <a:r>
              <a:rPr lang="ru-RU" sz="1800" dirty="0" err="1"/>
              <a:t>експлуатації</a:t>
            </a:r>
            <a:r>
              <a:rPr lang="ru-RU" sz="1800" dirty="0"/>
              <a:t> </a:t>
            </a:r>
            <a:r>
              <a:rPr lang="ru-RU" sz="1800" dirty="0" err="1"/>
              <a:t>дахових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електростанцій</a:t>
            </a:r>
            <a:r>
              <a:rPr lang="ru-RU" sz="1800" dirty="0"/>
              <a:t> </a:t>
            </a:r>
            <a:r>
              <a:rPr lang="ru-RU" sz="1800" dirty="0" err="1"/>
              <a:t>стабільна</a:t>
            </a:r>
            <a:r>
              <a:rPr lang="ru-RU" sz="1800" dirty="0"/>
              <a:t> та </a:t>
            </a:r>
            <a:r>
              <a:rPr lang="ru-RU" sz="1800" dirty="0" err="1"/>
              <a:t>відносно</a:t>
            </a:r>
            <a:r>
              <a:rPr lang="ru-RU" sz="1800" dirty="0"/>
              <a:t> </a:t>
            </a:r>
            <a:r>
              <a:rPr lang="ru-RU" sz="1800" dirty="0" err="1"/>
              <a:t>низька</a:t>
            </a:r>
            <a:r>
              <a:rPr lang="ru-RU" sz="1800" dirty="0"/>
              <a:t>,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мінімальній</a:t>
            </a:r>
            <a:r>
              <a:rPr lang="ru-RU" sz="1800" dirty="0"/>
              <a:t> </a:t>
            </a:r>
            <a:r>
              <a:rPr lang="ru-RU" sz="1800" dirty="0" err="1"/>
              <a:t>потребі</a:t>
            </a:r>
            <a:r>
              <a:rPr lang="ru-RU" sz="1800" dirty="0"/>
              <a:t> в </a:t>
            </a:r>
            <a:r>
              <a:rPr lang="ru-RU" sz="1800" dirty="0" err="1"/>
              <a:t>обслуговуванні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8717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2CCF09D-5F89-01F6-1C61-AC000D3B7297}"/>
              </a:ext>
            </a:extLst>
          </p:cNvPr>
          <p:cNvSpPr/>
          <p:nvPr/>
        </p:nvSpPr>
        <p:spPr>
          <a:xfrm>
            <a:off x="15168" y="-1"/>
            <a:ext cx="1672229" cy="6862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3C84DE6-C370-9D93-39D2-C427C723D122}"/>
              </a:ext>
            </a:extLst>
          </p:cNvPr>
          <p:cNvSpPr/>
          <p:nvPr/>
        </p:nvSpPr>
        <p:spPr>
          <a:xfrm>
            <a:off x="6180841" y="325224"/>
            <a:ext cx="5744065" cy="620755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F52DE5-ACB3-135F-E9C0-ECCB0A9E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2" y="4045"/>
            <a:ext cx="3344454" cy="33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62A06-3006-1D07-F6BE-BBF07F7241D5}"/>
              </a:ext>
            </a:extLst>
          </p:cNvPr>
          <p:cNvSpPr txBox="1"/>
          <p:nvPr/>
        </p:nvSpPr>
        <p:spPr>
          <a:xfrm>
            <a:off x="6467572" y="434974"/>
            <a:ext cx="5170601" cy="598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електростанція</a:t>
            </a:r>
            <a:r>
              <a:rPr lang="ru-RU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(СЕС) </a:t>
            </a:r>
            <a:r>
              <a:rPr lang="en-US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LogicPower</a:t>
            </a:r>
            <a:endParaRPr lang="uk-UA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000" b="1" i="1" dirty="0">
                <a:solidFill>
                  <a:schemeClr val="bg1"/>
                </a:solidFill>
              </a:rPr>
              <a:t>Ціна: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dirty="0">
                <a:solidFill>
                  <a:schemeClr val="bg1"/>
                </a:solidFill>
              </a:rPr>
              <a:t>63 310 грн /</a:t>
            </a:r>
            <a:r>
              <a:rPr lang="ru-RU" sz="2000" dirty="0" err="1">
                <a:solidFill>
                  <a:schemeClr val="bg1"/>
                </a:solidFill>
              </a:rPr>
              <a:t>шт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Бренд: </a:t>
            </a:r>
            <a:r>
              <a:rPr lang="en-US" sz="2000" dirty="0" err="1">
                <a:solidFill>
                  <a:schemeClr val="bg1"/>
                </a:solidFill>
              </a:rPr>
              <a:t>LogicPower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endParaRPr lang="uk-UA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Тип товару: </a:t>
            </a:r>
            <a:r>
              <a:rPr lang="ru-RU" sz="2000" dirty="0" err="1">
                <a:solidFill>
                  <a:schemeClr val="bg1"/>
                </a:solidFill>
              </a:rPr>
              <a:t>Сонячна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електростанція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Тип панелей: </a:t>
            </a:r>
            <a:r>
              <a:rPr lang="ru-RU" sz="2000" dirty="0" err="1">
                <a:solidFill>
                  <a:schemeClr val="bg1"/>
                </a:solidFill>
              </a:rPr>
              <a:t>монокристал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Тип СЕС: </a:t>
            </a:r>
            <a:r>
              <a:rPr lang="ru-RU" sz="2000" dirty="0" err="1">
                <a:solidFill>
                  <a:schemeClr val="bg1"/>
                </a:solidFill>
              </a:rPr>
              <a:t>автономний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bg1"/>
                </a:solidFill>
              </a:rPr>
              <a:t>Ємність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Ah</a:t>
            </a:r>
            <a:r>
              <a:rPr lang="en-US" sz="2000" dirty="0">
                <a:solidFill>
                  <a:schemeClr val="bg1"/>
                </a:solidFill>
              </a:rPr>
              <a:t>: 150; </a:t>
            </a:r>
            <a:endParaRPr lang="uk-UA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bg1"/>
                </a:solidFill>
              </a:rPr>
              <a:t>Номінальна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напруга</a:t>
            </a:r>
            <a:r>
              <a:rPr lang="ru-RU" sz="2000" b="1" dirty="0">
                <a:solidFill>
                  <a:schemeClr val="bg1"/>
                </a:solidFill>
              </a:rPr>
              <a:t> АКБ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V</a:t>
            </a:r>
            <a:r>
              <a:rPr lang="en-US" sz="2000" dirty="0">
                <a:solidFill>
                  <a:schemeClr val="bg1"/>
                </a:solidFill>
              </a:rPr>
              <a:t>: 24; </a:t>
            </a:r>
            <a:r>
              <a:rPr lang="ru-RU" sz="2000" b="1" dirty="0" err="1">
                <a:solidFill>
                  <a:schemeClr val="bg1"/>
                </a:solidFill>
              </a:rPr>
              <a:t>Потужність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VA/W: </a:t>
            </a:r>
            <a:r>
              <a:rPr lang="en-US" sz="2000" dirty="0">
                <a:solidFill>
                  <a:schemeClr val="bg1"/>
                </a:solidFill>
              </a:rPr>
              <a:t>3600/2500; </a:t>
            </a:r>
            <a:endParaRPr lang="uk-UA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bg1"/>
                </a:solidFill>
              </a:rPr>
              <a:t>Тип АКБ: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гелевий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bg1"/>
                </a:solidFill>
              </a:rPr>
              <a:t>Потужність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станції</a:t>
            </a:r>
            <a:r>
              <a:rPr lang="ru-RU" sz="2000" b="1" dirty="0">
                <a:solidFill>
                  <a:schemeClr val="bg1"/>
                </a:solidFill>
              </a:rPr>
              <a:t> кВт: </a:t>
            </a:r>
            <a:r>
              <a:rPr lang="ru-RU" sz="2000" dirty="0">
                <a:solidFill>
                  <a:schemeClr val="bg1"/>
                </a:solidFill>
              </a:rPr>
              <a:t>2.5; 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chemeClr val="bg1"/>
                </a:solidFill>
              </a:rPr>
              <a:t>Кількість</a:t>
            </a:r>
            <a:r>
              <a:rPr lang="ru-RU" sz="2000" b="1" dirty="0">
                <a:solidFill>
                  <a:schemeClr val="bg1"/>
                </a:solidFill>
              </a:rPr>
              <a:t> панелей: </a:t>
            </a:r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Picture 4" descr="сонячні електростанції для бізнесу Компания Solar-Tech">
            <a:extLst>
              <a:ext uri="{FF2B5EF4-FFF2-40B4-BE49-F238E27FC236}">
                <a16:creationId xmlns:a16="http://schemas.microsoft.com/office/drawing/2014/main" id="{287D39F6-9FEA-9898-5BAE-AD9166C1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1" y="3348389"/>
            <a:ext cx="4684877" cy="35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291BE87-F0F7-8954-F831-D5298D1F2A94}"/>
              </a:ext>
            </a:extLst>
          </p:cNvPr>
          <p:cNvSpPr/>
          <p:nvPr/>
        </p:nvSpPr>
        <p:spPr>
          <a:xfrm>
            <a:off x="0" y="0"/>
            <a:ext cx="12192000" cy="19890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7D1CE-95A3-25DC-FC95-2A655D42FE59}"/>
              </a:ext>
            </a:extLst>
          </p:cNvPr>
          <p:cNvSpPr txBox="1"/>
          <p:nvPr/>
        </p:nvSpPr>
        <p:spPr>
          <a:xfrm>
            <a:off x="1222343" y="3598757"/>
            <a:ext cx="41760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Міні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електростанція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для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дачі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будинку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потужністю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2.5кВт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здатна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забезпечити</a:t>
            </a:r>
            <a:r>
              <a:rPr lang="ru-RU" sz="2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:</a:t>
            </a:r>
            <a:br>
              <a:rPr lang="ru-RU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25EE1-5963-69A3-4EB3-61430E12F5BE}"/>
              </a:ext>
            </a:extLst>
          </p:cNvPr>
          <p:cNvSpPr txBox="1"/>
          <p:nvPr/>
        </p:nvSpPr>
        <p:spPr>
          <a:xfrm>
            <a:off x="5955383" y="3584823"/>
            <a:ext cx="6103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Електроустаткування</a:t>
            </a:r>
            <a:r>
              <a:rPr lang="ru-RU" dirty="0"/>
              <a:t> автономною </a:t>
            </a:r>
            <a:r>
              <a:rPr lang="ru-RU" dirty="0" err="1"/>
              <a:t>електроенергією</a:t>
            </a:r>
            <a:r>
              <a:rPr lang="ru-RU" dirty="0"/>
              <a:t> у </a:t>
            </a:r>
            <a:r>
              <a:rPr lang="ru-RU" dirty="0" err="1"/>
              <a:t>світлий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02396-E98B-B88F-6B05-5042564D595A}"/>
              </a:ext>
            </a:extLst>
          </p:cNvPr>
          <p:cNvSpPr txBox="1"/>
          <p:nvPr/>
        </p:nvSpPr>
        <p:spPr>
          <a:xfrm>
            <a:off x="5955383" y="4614420"/>
            <a:ext cx="6103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Резервне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та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аварійних</a:t>
            </a:r>
            <a:r>
              <a:rPr lang="ru-RU" dirty="0"/>
              <a:t> </a:t>
            </a:r>
            <a:r>
              <a:rPr lang="ru-RU" dirty="0" err="1"/>
              <a:t>відключень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 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5362" name="Picture 2" descr="Як вибрати сонячні батареї для будинку: характеристики і ціни">
            <a:extLst>
              <a:ext uri="{FF2B5EF4-FFF2-40B4-BE49-F238E27FC236}">
                <a16:creationId xmlns:a16="http://schemas.microsoft.com/office/drawing/2014/main" id="{A9003BFB-E163-BB19-5F2D-094DF175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3" y="489404"/>
            <a:ext cx="4644272" cy="26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2ADC16-045F-4F00-B93B-0C6163A8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33" y="489403"/>
            <a:ext cx="4635481" cy="26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2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D88AC0C-56A1-2DD0-3D89-1F6C4AD608EF}"/>
              </a:ext>
            </a:extLst>
          </p:cNvPr>
          <p:cNvSpPr/>
          <p:nvPr/>
        </p:nvSpPr>
        <p:spPr>
          <a:xfrm>
            <a:off x="0" y="-13477"/>
            <a:ext cx="12192000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F89D882-0597-6731-6AE8-EC99046E6EA9}"/>
              </a:ext>
            </a:extLst>
          </p:cNvPr>
          <p:cNvSpPr/>
          <p:nvPr/>
        </p:nvSpPr>
        <p:spPr>
          <a:xfrm>
            <a:off x="2711389" y="1322557"/>
            <a:ext cx="9216270" cy="4937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 descr="Сонячні електростанції: на даху – будь ласка, а в городі – ні-ні!">
            <a:extLst>
              <a:ext uri="{FF2B5EF4-FFF2-40B4-BE49-F238E27FC236}">
                <a16:creationId xmlns:a16="http://schemas.microsoft.com/office/drawing/2014/main" id="{91CEE36E-CBC5-AB8A-EDC5-6146EC4B6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" r="65335"/>
          <a:stretch/>
        </p:blipFill>
        <p:spPr bwMode="auto">
          <a:xfrm>
            <a:off x="384147" y="1305381"/>
            <a:ext cx="2884603" cy="497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08C1A-ED04-2512-F86D-629BD7DFA298}"/>
              </a:ext>
            </a:extLst>
          </p:cNvPr>
          <p:cNvSpPr txBox="1"/>
          <p:nvPr/>
        </p:nvSpPr>
        <p:spPr>
          <a:xfrm>
            <a:off x="468200" y="215123"/>
            <a:ext cx="115132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Чому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електростанція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-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ефективна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заміна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паливним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генераторам та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іншим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джерелам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резервного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живлення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8379-65E1-74B4-EB64-146B3376D069}"/>
              </a:ext>
            </a:extLst>
          </p:cNvPr>
          <p:cNvSpPr txBox="1"/>
          <p:nvPr/>
        </p:nvSpPr>
        <p:spPr>
          <a:xfrm>
            <a:off x="3482817" y="1615126"/>
            <a:ext cx="82845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1. </a:t>
            </a:r>
            <a:r>
              <a:rPr lang="ru-RU" sz="2000" dirty="0"/>
              <a:t>Система не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</a:t>
            </a:r>
            <a:r>
              <a:rPr lang="ru-RU" sz="2000" dirty="0" err="1"/>
              <a:t>технічного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та не </a:t>
            </a:r>
            <a:r>
              <a:rPr lang="ru-RU" sz="2000" dirty="0" err="1"/>
              <a:t>потребує</a:t>
            </a:r>
            <a:r>
              <a:rPr lang="ru-RU" sz="2000" dirty="0"/>
              <a:t> </a:t>
            </a:r>
            <a:r>
              <a:rPr lang="ru-RU" sz="2000" dirty="0" err="1"/>
              <a:t>палива</a:t>
            </a:r>
            <a:r>
              <a:rPr lang="ru-RU" sz="2000" dirty="0"/>
              <a:t>, т.к. </a:t>
            </a:r>
            <a:r>
              <a:rPr lang="ru-RU" sz="2000" dirty="0" err="1"/>
              <a:t>сонце</a:t>
            </a:r>
            <a:r>
              <a:rPr lang="ru-RU" sz="2000" dirty="0"/>
              <a:t> є </a:t>
            </a:r>
            <a:r>
              <a:rPr lang="ru-RU" sz="2000" dirty="0" err="1"/>
              <a:t>невичерпним</a:t>
            </a:r>
            <a:r>
              <a:rPr lang="ru-RU" sz="2000" dirty="0"/>
              <a:t> </a:t>
            </a:r>
            <a:r>
              <a:rPr lang="ru-RU" sz="2000" dirty="0" err="1"/>
              <a:t>джерелом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;</a:t>
            </a:r>
          </a:p>
          <a:p>
            <a:pPr algn="just"/>
            <a:r>
              <a:rPr lang="uk-UA" sz="2000" b="1" i="1" dirty="0"/>
              <a:t>2. </a:t>
            </a:r>
            <a:r>
              <a:rPr lang="en-US" sz="2000" dirty="0">
                <a:latin typeface="Agency FB" panose="020B0503020202020204" pitchFamily="34" charset="0"/>
              </a:rPr>
              <a:t>MPPT </a:t>
            </a:r>
            <a:r>
              <a:rPr lang="ru-RU" sz="2000" dirty="0"/>
              <a:t>контролер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стандартний</a:t>
            </a:r>
            <a:r>
              <a:rPr lang="ru-RU" sz="2000" dirty="0"/>
              <a:t> ДБЖ з правильною </a:t>
            </a:r>
            <a:r>
              <a:rPr lang="ru-RU" sz="2000" dirty="0" err="1"/>
              <a:t>синусоїдою</a:t>
            </a:r>
            <a:r>
              <a:rPr lang="ru-RU" sz="2000" dirty="0"/>
              <a:t>. МРРТ контролер </a:t>
            </a:r>
            <a:r>
              <a:rPr lang="ru-RU" sz="2000" dirty="0" err="1"/>
              <a:t>забезпечує</a:t>
            </a:r>
            <a:r>
              <a:rPr lang="ru-RU" sz="2000" dirty="0"/>
              <a:t> максимально </a:t>
            </a:r>
            <a:r>
              <a:rPr lang="ru-RU" sz="2000" dirty="0" err="1"/>
              <a:t>ефективне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потенціалу</a:t>
            </a:r>
            <a:r>
              <a:rPr lang="ru-RU" sz="2000" dirty="0"/>
              <a:t> </a:t>
            </a:r>
            <a:r>
              <a:rPr lang="ru-RU" sz="2000" dirty="0" err="1"/>
              <a:t>альтернативних</a:t>
            </a:r>
            <a:r>
              <a:rPr lang="ru-RU" sz="2000" dirty="0"/>
              <a:t> </a:t>
            </a:r>
            <a:r>
              <a:rPr lang="ru-RU" sz="2000" dirty="0" err="1"/>
              <a:t>джерел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. </a:t>
            </a:r>
            <a:r>
              <a:rPr lang="ru-RU" sz="2000" dirty="0" err="1"/>
              <a:t>Пристрій</a:t>
            </a:r>
            <a:r>
              <a:rPr lang="ru-RU" sz="2000" dirty="0"/>
              <a:t> </a:t>
            </a:r>
            <a:r>
              <a:rPr lang="ru-RU" sz="2000" dirty="0" err="1"/>
              <a:t>моніторить</a:t>
            </a:r>
            <a:r>
              <a:rPr lang="ru-RU" sz="2000" dirty="0"/>
              <a:t> та автоматично </a:t>
            </a:r>
            <a:r>
              <a:rPr lang="ru-RU" sz="2000" dirty="0" err="1"/>
              <a:t>вибирає</a:t>
            </a:r>
            <a:r>
              <a:rPr lang="ru-RU" sz="2000" dirty="0"/>
              <a:t> </a:t>
            </a:r>
            <a:r>
              <a:rPr lang="ru-RU" sz="2000" dirty="0" err="1"/>
              <a:t>оптимальне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струму та </a:t>
            </a:r>
            <a:r>
              <a:rPr lang="ru-RU" sz="2000" dirty="0" err="1"/>
              <a:t>напруги</a:t>
            </a:r>
            <a:r>
              <a:rPr lang="ru-RU" sz="2000" dirty="0"/>
              <a:t>, </a:t>
            </a:r>
            <a:r>
              <a:rPr lang="ru-RU" sz="2000" dirty="0" err="1"/>
              <a:t>необхідних</a:t>
            </a:r>
            <a:r>
              <a:rPr lang="ru-RU" sz="2000" dirty="0"/>
              <a:t> для </a:t>
            </a:r>
            <a:r>
              <a:rPr lang="ru-RU" sz="2000" dirty="0" err="1"/>
              <a:t>максимальної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АКБ.                 </a:t>
            </a:r>
          </a:p>
          <a:p>
            <a:pPr algn="just"/>
            <a:r>
              <a:rPr lang="ru-RU" sz="2000" b="1" i="1" dirty="0"/>
              <a:t>3.  </a:t>
            </a:r>
            <a:r>
              <a:rPr lang="ru-RU" sz="2000" dirty="0" err="1"/>
              <a:t>Використання</a:t>
            </a:r>
            <a:r>
              <a:rPr lang="ru-RU" sz="2000" dirty="0"/>
              <a:t> МРРТ контролера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збільшити</a:t>
            </a:r>
            <a:r>
              <a:rPr lang="ru-RU" sz="2000" dirty="0"/>
              <a:t> ККД </a:t>
            </a:r>
            <a:r>
              <a:rPr lang="ru-RU" sz="2000" dirty="0" err="1"/>
              <a:t>сонячних</a:t>
            </a:r>
            <a:r>
              <a:rPr lang="ru-RU" sz="2000" dirty="0"/>
              <a:t> батарей на 20-30%;</a:t>
            </a:r>
          </a:p>
          <a:p>
            <a:pPr algn="just"/>
            <a:r>
              <a:rPr lang="ru-RU" sz="2000" b="1" i="1" dirty="0"/>
              <a:t>4.  </a:t>
            </a:r>
            <a:r>
              <a:rPr lang="ru-RU" sz="2000" dirty="0" err="1"/>
              <a:t>Устаткування</a:t>
            </a:r>
            <a:r>
              <a:rPr lang="ru-RU" sz="2000" dirty="0"/>
              <a:t> СЕС </a:t>
            </a:r>
            <a:r>
              <a:rPr lang="ru-RU" sz="2000" dirty="0" err="1"/>
              <a:t>підключається</a:t>
            </a:r>
            <a:r>
              <a:rPr lang="ru-RU" sz="2000" dirty="0"/>
              <a:t> до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живлення</a:t>
            </a:r>
            <a:r>
              <a:rPr lang="ru-RU" sz="2000" dirty="0"/>
              <a:t> </a:t>
            </a:r>
            <a:r>
              <a:rPr lang="ru-RU" sz="2000" dirty="0" err="1"/>
              <a:t>квартири</a:t>
            </a:r>
            <a:r>
              <a:rPr lang="ru-RU" sz="2000" dirty="0"/>
              <a:t>/</a:t>
            </a:r>
            <a:r>
              <a:rPr lang="ru-RU" sz="2000" dirty="0" err="1"/>
              <a:t>будинку</a:t>
            </a:r>
            <a:r>
              <a:rPr lang="ru-RU" sz="2000" dirty="0"/>
              <a:t>/</a:t>
            </a:r>
            <a:r>
              <a:rPr lang="ru-RU" sz="2000" dirty="0" err="1"/>
              <a:t>офісу</a:t>
            </a:r>
            <a:r>
              <a:rPr lang="ru-RU" sz="2000" dirty="0"/>
              <a:t>. Для </a:t>
            </a:r>
            <a:r>
              <a:rPr lang="ru-RU" sz="2000" dirty="0" err="1"/>
              <a:t>перемикання</a:t>
            </a:r>
            <a:r>
              <a:rPr lang="ru-RU" sz="2000" dirty="0"/>
              <a:t> в режим резервного </a:t>
            </a:r>
            <a:r>
              <a:rPr lang="ru-RU" sz="2000" dirty="0" err="1"/>
              <a:t>харчування</a:t>
            </a:r>
            <a:r>
              <a:rPr lang="ru-RU" sz="2000" dirty="0"/>
              <a:t> не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витрачати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часу та сил;</a:t>
            </a:r>
          </a:p>
        </p:txBody>
      </p:sp>
    </p:spTree>
    <p:extLst>
      <p:ext uri="{BB962C8B-B14F-4D97-AF65-F5344CB8AC3E}">
        <p14:creationId xmlns:p14="http://schemas.microsoft.com/office/powerpoint/2010/main" val="155753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654C2F4-9968-334E-C940-C9C320425843}"/>
              </a:ext>
            </a:extLst>
          </p:cNvPr>
          <p:cNvSpPr/>
          <p:nvPr/>
        </p:nvSpPr>
        <p:spPr>
          <a:xfrm>
            <a:off x="0" y="-13476"/>
            <a:ext cx="12192000" cy="15689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A4A05A4-4B51-2B52-1804-E851EBC5E2A1}"/>
              </a:ext>
            </a:extLst>
          </p:cNvPr>
          <p:cNvSpPr/>
          <p:nvPr/>
        </p:nvSpPr>
        <p:spPr>
          <a:xfrm>
            <a:off x="1488650" y="643129"/>
            <a:ext cx="9214700" cy="1148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F421D3C-8782-266D-3A83-4B1E4D584EA2}"/>
              </a:ext>
            </a:extLst>
          </p:cNvPr>
          <p:cNvSpPr txBox="1">
            <a:spLocks/>
          </p:cNvSpPr>
          <p:nvPr/>
        </p:nvSpPr>
        <p:spPr>
          <a:xfrm>
            <a:off x="4750962" y="874669"/>
            <a:ext cx="247453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Потужність</a:t>
            </a:r>
            <a:endParaRPr lang="ru-RU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419E2C6-9858-D7E5-AF22-4A5E8183B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16" y="1870220"/>
            <a:ext cx="80266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37E2AE-6FE1-2B10-2FD0-BC06B6130522}"/>
              </a:ext>
            </a:extLst>
          </p:cNvPr>
          <p:cNvSpPr/>
          <p:nvPr/>
        </p:nvSpPr>
        <p:spPr>
          <a:xfrm>
            <a:off x="0" y="0"/>
            <a:ext cx="12192000" cy="15689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A52F784-760E-0C71-174D-7F0DB0D2F4AF}"/>
              </a:ext>
            </a:extLst>
          </p:cNvPr>
          <p:cNvSpPr/>
          <p:nvPr/>
        </p:nvSpPr>
        <p:spPr>
          <a:xfrm>
            <a:off x="1488650" y="643129"/>
            <a:ext cx="9214700" cy="1148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54FDF8-5F4C-F079-8052-FD7ABF9680BE}"/>
              </a:ext>
            </a:extLst>
          </p:cNvPr>
          <p:cNvSpPr txBox="1">
            <a:spLocks/>
          </p:cNvSpPr>
          <p:nvPr/>
        </p:nvSpPr>
        <p:spPr>
          <a:xfrm>
            <a:off x="1981200" y="78445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Діапазон частоти</a:t>
            </a:r>
            <a:endParaRPr lang="ru-RU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B474BC-7448-24F8-A774-95F81FD5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77" y="1861905"/>
            <a:ext cx="7954446" cy="435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8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6FC79AD-C6F8-7E8D-C6F2-E84B16BA9E81}"/>
              </a:ext>
            </a:extLst>
          </p:cNvPr>
          <p:cNvSpPr/>
          <p:nvPr/>
        </p:nvSpPr>
        <p:spPr>
          <a:xfrm>
            <a:off x="0" y="0"/>
            <a:ext cx="12192000" cy="15689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4FF4800-E457-F74D-46A4-29835C2FBA59}"/>
              </a:ext>
            </a:extLst>
          </p:cNvPr>
          <p:cNvSpPr/>
          <p:nvPr/>
        </p:nvSpPr>
        <p:spPr>
          <a:xfrm>
            <a:off x="1488650" y="643129"/>
            <a:ext cx="9214700" cy="1148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F2FAC4E-92FE-48C0-6932-19D45409DFA3}"/>
              </a:ext>
            </a:extLst>
          </p:cNvPr>
          <p:cNvSpPr txBox="1">
            <a:spLocks/>
          </p:cNvSpPr>
          <p:nvPr/>
        </p:nvSpPr>
        <p:spPr>
          <a:xfrm>
            <a:off x="1981200" y="78445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Батарея</a:t>
            </a:r>
            <a:endParaRPr lang="ru-RU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9CEF41-E919-6F7C-8ACF-9A1FB56B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99" y="1864321"/>
            <a:ext cx="8286201" cy="435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2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F5E1115-2E49-D235-914F-6C712DFDC0AF}"/>
              </a:ext>
            </a:extLst>
          </p:cNvPr>
          <p:cNvSpPr/>
          <p:nvPr/>
        </p:nvSpPr>
        <p:spPr>
          <a:xfrm>
            <a:off x="0" y="0"/>
            <a:ext cx="12192000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4C8F75-87EF-2BB1-7ECA-9DD24D80C940}"/>
              </a:ext>
            </a:extLst>
          </p:cNvPr>
          <p:cNvSpPr/>
          <p:nvPr/>
        </p:nvSpPr>
        <p:spPr>
          <a:xfrm>
            <a:off x="326170" y="1450399"/>
            <a:ext cx="5341854" cy="49755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2A638-2F2A-DD06-1B96-88DC808CEB07}"/>
              </a:ext>
            </a:extLst>
          </p:cNvPr>
          <p:cNvSpPr txBox="1"/>
          <p:nvPr/>
        </p:nvSpPr>
        <p:spPr>
          <a:xfrm>
            <a:off x="455004" y="1814538"/>
            <a:ext cx="5213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Виконав</a:t>
            </a:r>
            <a:r>
              <a:rPr lang="ru-RU" sz="2800" b="1" dirty="0"/>
              <a:t>: </a:t>
            </a:r>
            <a:r>
              <a:rPr lang="ru-RU" sz="2800" dirty="0" err="1"/>
              <a:t>Фуркало</a:t>
            </a:r>
            <a:r>
              <a:rPr lang="ru-RU" sz="2800" dirty="0"/>
              <a:t> Олександр</a:t>
            </a:r>
            <a:r>
              <a:rPr lang="en-US" sz="2800" dirty="0">
                <a:latin typeface="Agency FB" panose="020B0503020202020204" pitchFamily="34" charset="0"/>
              </a:rPr>
              <a:t>, </a:t>
            </a:r>
            <a:r>
              <a:rPr lang="uk-UA" sz="2800" dirty="0"/>
              <a:t>уч</a:t>
            </a:r>
            <a:r>
              <a:rPr lang="ru-RU" sz="2800" dirty="0" err="1"/>
              <a:t>ень</a:t>
            </a:r>
            <a:r>
              <a:rPr lang="ru-RU" sz="2800" dirty="0"/>
              <a:t> 8  </a:t>
            </a:r>
            <a:r>
              <a:rPr lang="ru-RU" sz="2800" dirty="0" err="1"/>
              <a:t>класу</a:t>
            </a:r>
            <a:r>
              <a:rPr lang="ru-RU" sz="2800" dirty="0"/>
              <a:t>,</a:t>
            </a:r>
            <a:r>
              <a:rPr lang="en-US" sz="2800" dirty="0">
                <a:latin typeface="Agency FB" panose="020B0503020202020204" pitchFamily="34" charset="0"/>
              </a:rPr>
              <a:t> </a:t>
            </a:r>
            <a:r>
              <a:rPr lang="ru-RU" sz="2800" dirty="0" err="1"/>
              <a:t>Шполянського</a:t>
            </a:r>
            <a:r>
              <a:rPr lang="ru-RU" sz="2800" dirty="0"/>
              <a:t> </a:t>
            </a:r>
            <a:r>
              <a:rPr lang="ru-RU" sz="2800" dirty="0" err="1"/>
              <a:t>ліцею</a:t>
            </a:r>
            <a:r>
              <a:rPr lang="ru-RU" sz="2800" dirty="0"/>
              <a:t> №3</a:t>
            </a:r>
          </a:p>
          <a:p>
            <a:br>
              <a:rPr lang="ru-RU" sz="2800" dirty="0"/>
            </a:br>
            <a:r>
              <a:rPr lang="ru-RU" sz="2800" b="1" dirty="0" err="1"/>
              <a:t>Науковий</a:t>
            </a:r>
            <a:r>
              <a:rPr lang="ru-RU" sz="2800" b="1" dirty="0"/>
              <a:t> </a:t>
            </a:r>
            <a:r>
              <a:rPr lang="ru-RU" sz="2800" b="1" dirty="0" err="1"/>
              <a:t>керівник</a:t>
            </a:r>
            <a:r>
              <a:rPr lang="ru-RU" sz="2800" b="1" dirty="0"/>
              <a:t>: </a:t>
            </a:r>
            <a:r>
              <a:rPr lang="ru-RU" sz="2800" dirty="0" err="1"/>
              <a:t>Любімова</a:t>
            </a:r>
            <a:r>
              <a:rPr lang="ru-RU" sz="2800" dirty="0"/>
              <a:t> Людмила </a:t>
            </a:r>
            <a:r>
              <a:rPr lang="ru-RU" sz="2800" dirty="0" err="1"/>
              <a:t>Олексіївна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 err="1"/>
              <a:t>вчитель</a:t>
            </a:r>
            <a:r>
              <a:rPr lang="ru-RU" sz="2800" dirty="0"/>
              <a:t> математики </a:t>
            </a:r>
            <a:r>
              <a:rPr lang="ru-RU" sz="2800" dirty="0" err="1"/>
              <a:t>Шполянського</a:t>
            </a:r>
            <a:r>
              <a:rPr lang="ru-RU" sz="2800" dirty="0"/>
              <a:t> </a:t>
            </a:r>
            <a:r>
              <a:rPr lang="ru-RU" sz="2800" dirty="0" err="1"/>
              <a:t>ліцею</a:t>
            </a:r>
            <a:r>
              <a:rPr lang="ru-RU" sz="2800" dirty="0"/>
              <a:t> №3  </a:t>
            </a:r>
            <a:r>
              <a:rPr lang="ru-RU" sz="2800" dirty="0" err="1"/>
              <a:t>Шполянської</a:t>
            </a:r>
            <a:r>
              <a:rPr lang="ru-RU" sz="2800" dirty="0"/>
              <a:t> ОТГ.</a:t>
            </a:r>
          </a:p>
          <a:p>
            <a:endParaRPr lang="en-US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E3CE9EE-62B7-7EA9-E9C0-C798E25F8A15}"/>
              </a:ext>
            </a:extLst>
          </p:cNvPr>
          <p:cNvSpPr/>
          <p:nvPr/>
        </p:nvSpPr>
        <p:spPr>
          <a:xfrm>
            <a:off x="0" y="0"/>
            <a:ext cx="12191999" cy="114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16940-5799-1628-2F80-6677C35865E3}"/>
              </a:ext>
            </a:extLst>
          </p:cNvPr>
          <p:cNvSpPr txBox="1"/>
          <p:nvPr/>
        </p:nvSpPr>
        <p:spPr>
          <a:xfrm>
            <a:off x="0" y="461236"/>
            <a:ext cx="482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Учасники дослідження</a:t>
            </a:r>
            <a:endParaRPr lang="en-US" sz="3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9702" name="Picture 6" descr="Поєднання навчання і досліджень під час реалізації освітньо-наукової  програми «Освітні, педагогічні науки» | Факультет соціальної та  психологічної освіти">
            <a:extLst>
              <a:ext uri="{FF2B5EF4-FFF2-40B4-BE49-F238E27FC236}">
                <a16:creationId xmlns:a16="http://schemas.microsoft.com/office/drawing/2014/main" id="{E4F72E4E-2FC2-853B-EC0C-44878300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93" y="1140643"/>
            <a:ext cx="6197807" cy="57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2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C937B2-B6F7-28BD-8830-FCDF02F4A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9015" r="1442"/>
          <a:stretch/>
        </p:blipFill>
        <p:spPr bwMode="auto">
          <a:xfrm>
            <a:off x="2714625" y="1610330"/>
            <a:ext cx="6905625" cy="456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C14A602-ECA0-71B3-C1C4-019ADD50FA97}"/>
              </a:ext>
            </a:extLst>
          </p:cNvPr>
          <p:cNvSpPr/>
          <p:nvPr/>
        </p:nvSpPr>
        <p:spPr>
          <a:xfrm>
            <a:off x="0" y="0"/>
            <a:ext cx="12192000" cy="15689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E209A57-063C-75A8-4306-AC6446448B94}"/>
              </a:ext>
            </a:extLst>
          </p:cNvPr>
          <p:cNvSpPr/>
          <p:nvPr/>
        </p:nvSpPr>
        <p:spPr>
          <a:xfrm>
            <a:off x="1488650" y="643129"/>
            <a:ext cx="9214700" cy="1148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9F358-D466-94D6-4405-BA3500AC473B}"/>
              </a:ext>
            </a:extLst>
          </p:cNvPr>
          <p:cNvSpPr txBox="1"/>
          <p:nvPr/>
        </p:nvSpPr>
        <p:spPr>
          <a:xfrm>
            <a:off x="3771900" y="83274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Технічні дані</a:t>
            </a:r>
            <a:endParaRPr lang="en-US" sz="44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23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3E8D8-459D-DBB7-C974-750AA169DB8E}"/>
              </a:ext>
            </a:extLst>
          </p:cNvPr>
          <p:cNvSpPr txBox="1"/>
          <p:nvPr/>
        </p:nvSpPr>
        <p:spPr>
          <a:xfrm>
            <a:off x="6320671" y="503491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Можливість застосування на дачі в селі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AF11732-752B-E30C-449F-BD9083BD3374}"/>
              </a:ext>
            </a:extLst>
          </p:cNvPr>
          <p:cNvSpPr/>
          <p:nvPr/>
        </p:nvSpPr>
        <p:spPr>
          <a:xfrm>
            <a:off x="0" y="1272619"/>
            <a:ext cx="12192000" cy="557124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A710D-EEC6-A437-E9A7-84E50EDBAFEE}"/>
              </a:ext>
            </a:extLst>
          </p:cNvPr>
          <p:cNvSpPr txBox="1"/>
          <p:nvPr/>
        </p:nvSpPr>
        <p:spPr>
          <a:xfrm>
            <a:off x="546753" y="3535176"/>
            <a:ext cx="115478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	Перед </a:t>
            </a:r>
            <a:r>
              <a:rPr lang="ru-RU" sz="1800" dirty="0" err="1">
                <a:solidFill>
                  <a:schemeClr val="bg1"/>
                </a:solidFill>
              </a:rPr>
              <a:t>тим</a:t>
            </a:r>
            <a:r>
              <a:rPr lang="ru-RU" sz="1800" dirty="0">
                <a:solidFill>
                  <a:schemeClr val="bg1"/>
                </a:solidFill>
              </a:rPr>
              <a:t>, як </a:t>
            </a:r>
            <a:r>
              <a:rPr lang="ru-RU" sz="1800" dirty="0" err="1">
                <a:solidFill>
                  <a:schemeClr val="bg1"/>
                </a:solidFill>
              </a:rPr>
              <a:t>купити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сонячну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електростанцію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Україні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необхідно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розуміння</a:t>
            </a:r>
            <a:r>
              <a:rPr lang="ru-RU" sz="1800" dirty="0">
                <a:solidFill>
                  <a:schemeClr val="bg1"/>
                </a:solidFill>
              </a:rPr>
              <a:t> того, яку </a:t>
            </a:r>
            <a:r>
              <a:rPr lang="ru-RU" sz="1800" dirty="0" err="1">
                <a:solidFill>
                  <a:schemeClr val="bg1"/>
                </a:solidFill>
              </a:rPr>
              <a:t>площу</a:t>
            </a:r>
            <a:r>
              <a:rPr lang="ru-RU" sz="1800" dirty="0">
                <a:solidFill>
                  <a:schemeClr val="bg1"/>
                </a:solidFill>
              </a:rPr>
              <a:t> займе установка </a:t>
            </a:r>
            <a:r>
              <a:rPr lang="ru-RU" sz="1800" dirty="0" err="1">
                <a:solidFill>
                  <a:schemeClr val="bg1"/>
                </a:solidFill>
              </a:rPr>
              <a:t>сонячної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електростанції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Це</a:t>
            </a:r>
            <a:r>
              <a:rPr lang="ru-RU" sz="1800" dirty="0">
                <a:solidFill>
                  <a:schemeClr val="bg1"/>
                </a:solidFill>
              </a:rPr>
              <a:t> дозволить </a:t>
            </a:r>
            <a:r>
              <a:rPr lang="ru-RU" sz="1800" dirty="0" err="1">
                <a:solidFill>
                  <a:schemeClr val="bg1"/>
                </a:solidFill>
              </a:rPr>
              <a:t>підібрати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найзручніше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місце</a:t>
            </a:r>
            <a:r>
              <a:rPr lang="ru-RU" sz="1800" dirty="0">
                <a:solidFill>
                  <a:schemeClr val="bg1"/>
                </a:solidFill>
              </a:rPr>
              <a:t> для </a:t>
            </a:r>
            <a:r>
              <a:rPr lang="ru-RU" sz="1800" dirty="0" err="1">
                <a:solidFill>
                  <a:schemeClr val="bg1"/>
                </a:solidFill>
              </a:rPr>
              <a:t>розміщення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сонячної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електростанції</a:t>
            </a:r>
            <a:r>
              <a:rPr lang="ru-RU" sz="1800" dirty="0">
                <a:solidFill>
                  <a:schemeClr val="bg1"/>
                </a:solidFill>
              </a:rPr>
              <a:t> з максимально </a:t>
            </a:r>
            <a:r>
              <a:rPr lang="ru-RU" sz="1800" dirty="0" err="1">
                <a:solidFill>
                  <a:schemeClr val="bg1"/>
                </a:solidFill>
              </a:rPr>
              <a:t>необхідною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потужністю</a:t>
            </a:r>
            <a:r>
              <a:rPr lang="ru-RU" sz="1800" dirty="0">
                <a:solidFill>
                  <a:schemeClr val="bg1"/>
                </a:solidFill>
              </a:rPr>
              <a:t>. Чим </a:t>
            </a:r>
            <a:r>
              <a:rPr lang="ru-RU" sz="1800" dirty="0" err="1">
                <a:solidFill>
                  <a:schemeClr val="bg1"/>
                </a:solidFill>
              </a:rPr>
              <a:t>більше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фотоелектричних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модулів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тим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більше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площа</a:t>
            </a:r>
            <a:r>
              <a:rPr lang="ru-RU" sz="1800" dirty="0">
                <a:solidFill>
                  <a:schemeClr val="bg1"/>
                </a:solidFill>
              </a:rPr>
              <a:t>. Не </a:t>
            </a:r>
            <a:r>
              <a:rPr lang="ru-RU" sz="1800" dirty="0" err="1">
                <a:solidFill>
                  <a:schemeClr val="bg1"/>
                </a:solidFill>
              </a:rPr>
              <a:t>менш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важливим</a:t>
            </a:r>
            <a:r>
              <a:rPr lang="ru-RU" sz="1800" dirty="0">
                <a:solidFill>
                  <a:schemeClr val="bg1"/>
                </a:solidFill>
              </a:rPr>
              <a:t> є </a:t>
            </a:r>
            <a:r>
              <a:rPr lang="ru-RU" sz="1800" dirty="0" err="1">
                <a:solidFill>
                  <a:schemeClr val="bg1"/>
                </a:solidFill>
              </a:rPr>
              <a:t>вмілий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розрахунок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необхідного</a:t>
            </a:r>
            <a:r>
              <a:rPr lang="ru-RU" sz="1800" dirty="0">
                <a:solidFill>
                  <a:schemeClr val="bg1"/>
                </a:solidFill>
              </a:rPr>
              <a:t> кута </a:t>
            </a:r>
            <a:r>
              <a:rPr lang="ru-RU" sz="1800" dirty="0" err="1">
                <a:solidFill>
                  <a:schemeClr val="bg1"/>
                </a:solidFill>
              </a:rPr>
              <a:t>нахилу</a:t>
            </a:r>
            <a:r>
              <a:rPr lang="ru-RU" sz="1800" dirty="0">
                <a:solidFill>
                  <a:schemeClr val="bg1"/>
                </a:solidFill>
              </a:rPr>
              <a:t> та </a:t>
            </a:r>
            <a:r>
              <a:rPr lang="ru-RU" sz="1800" dirty="0" err="1">
                <a:solidFill>
                  <a:schemeClr val="bg1"/>
                </a:solidFill>
              </a:rPr>
              <a:t>орієнтації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конструкції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Значною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перевагою</a:t>
            </a:r>
            <a:r>
              <a:rPr lang="ru-RU" sz="1800" dirty="0">
                <a:solidFill>
                  <a:schemeClr val="bg1"/>
                </a:solidFill>
              </a:rPr>
              <a:t> батарей </a:t>
            </a:r>
            <a:r>
              <a:rPr lang="ru-RU" sz="1800" dirty="0" err="1">
                <a:solidFill>
                  <a:schemeClr val="bg1"/>
                </a:solidFill>
              </a:rPr>
              <a:t>можна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назвати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економічність</a:t>
            </a:r>
            <a:r>
              <a:rPr lang="ru-RU" sz="1800" dirty="0">
                <a:solidFill>
                  <a:schemeClr val="bg1"/>
                </a:solidFill>
              </a:rPr>
              <a:t>. За </a:t>
            </a:r>
            <a:r>
              <a:rPr lang="ru-RU" sz="1800" dirty="0" err="1">
                <a:solidFill>
                  <a:schemeClr val="bg1"/>
                </a:solidFill>
              </a:rPr>
              <a:t>відносно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невеликі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гроші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можливо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придбати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високоякісні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батареї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Необхідно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робити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інвестиції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тільки</a:t>
            </a:r>
            <a:r>
              <a:rPr lang="ru-RU" sz="1800" dirty="0">
                <a:solidFill>
                  <a:schemeClr val="bg1"/>
                </a:solidFill>
              </a:rPr>
              <a:t> один раз, </a:t>
            </a:r>
            <a:r>
              <a:rPr lang="ru-RU" sz="1800" dirty="0" err="1">
                <a:solidFill>
                  <a:schemeClr val="bg1"/>
                </a:solidFill>
              </a:rPr>
              <a:t>щоб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потім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протягом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тривалого</a:t>
            </a:r>
            <a:r>
              <a:rPr lang="ru-RU" sz="1800" dirty="0">
                <a:solidFill>
                  <a:schemeClr val="bg1"/>
                </a:solidFill>
              </a:rPr>
              <a:t> часу </a:t>
            </a:r>
            <a:r>
              <a:rPr lang="ru-RU" sz="1800" dirty="0" err="1">
                <a:solidFill>
                  <a:schemeClr val="bg1"/>
                </a:solidFill>
              </a:rPr>
              <a:t>отримувати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електроенергію</a:t>
            </a:r>
            <a:r>
              <a:rPr lang="ru-RU" sz="1800" dirty="0">
                <a:solidFill>
                  <a:schemeClr val="bg1"/>
                </a:solidFill>
              </a:rPr>
              <a:t> практично в будь-</a:t>
            </a:r>
            <a:r>
              <a:rPr lang="ru-RU" sz="1800" dirty="0" err="1">
                <a:solidFill>
                  <a:schemeClr val="bg1"/>
                </a:solidFill>
              </a:rPr>
              <a:t>який</a:t>
            </a:r>
            <a:r>
              <a:rPr lang="ru-RU" sz="1800" dirty="0">
                <a:solidFill>
                  <a:schemeClr val="bg1"/>
                </a:solidFill>
              </a:rPr>
              <a:t> час. </a:t>
            </a:r>
            <a:r>
              <a:rPr lang="ru-RU" sz="1800" dirty="0" err="1">
                <a:solidFill>
                  <a:schemeClr val="bg1"/>
                </a:solidFill>
              </a:rPr>
              <a:t>Важливо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придбати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якісне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обладнання</a:t>
            </a:r>
            <a:r>
              <a:rPr lang="ru-RU" sz="1800" dirty="0">
                <a:solidFill>
                  <a:schemeClr val="bg1"/>
                </a:solidFill>
              </a:rPr>
              <a:t>, яке в </a:t>
            </a:r>
            <a:r>
              <a:rPr lang="ru-RU" sz="1800" dirty="0" err="1">
                <a:solidFill>
                  <a:schemeClr val="bg1"/>
                </a:solidFill>
              </a:rPr>
              <a:t>майбутньому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знизить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витрати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електричну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енергію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Додатковою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перевагою</a:t>
            </a:r>
            <a:r>
              <a:rPr lang="ru-RU" sz="1800" dirty="0">
                <a:solidFill>
                  <a:schemeClr val="bg1"/>
                </a:solidFill>
              </a:rPr>
              <a:t> буде </a:t>
            </a:r>
            <a:r>
              <a:rPr lang="ru-RU" sz="1800" dirty="0" err="1">
                <a:solidFill>
                  <a:schemeClr val="bg1"/>
                </a:solidFill>
              </a:rPr>
              <a:t>екологічна</a:t>
            </a:r>
            <a:r>
              <a:rPr lang="ru-RU" sz="1800" dirty="0">
                <a:solidFill>
                  <a:schemeClr val="bg1"/>
                </a:solidFill>
              </a:rPr>
              <a:t> чистота </a:t>
            </a:r>
            <a:r>
              <a:rPr lang="ru-RU" sz="1800" dirty="0" err="1">
                <a:solidFill>
                  <a:schemeClr val="bg1"/>
                </a:solidFill>
              </a:rPr>
              <a:t>цього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джерела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Відсутня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залежність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відключень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мережі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коливань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напруги</a:t>
            </a:r>
            <a:r>
              <a:rPr lang="ru-RU" sz="1800" dirty="0">
                <a:solidFill>
                  <a:schemeClr val="bg1"/>
                </a:solidFill>
              </a:rPr>
              <a:t> та </a:t>
            </a:r>
            <a:r>
              <a:rPr lang="ru-RU" sz="1800" dirty="0" err="1">
                <a:solidFill>
                  <a:schemeClr val="bg1"/>
                </a:solidFill>
              </a:rPr>
              <a:t>інших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подібних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моментів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388" name="Picture 4" descr="Сонячні батареї взимку | Новини &quot;Krepmetal&quot;">
            <a:extLst>
              <a:ext uri="{FF2B5EF4-FFF2-40B4-BE49-F238E27FC236}">
                <a16:creationId xmlns:a16="http://schemas.microsoft.com/office/drawing/2014/main" id="{9B5E0450-4AA6-6B89-011D-8765BA8B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5" y="754144"/>
            <a:ext cx="5001952" cy="278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E98892-A978-0EC1-8D0B-0BC971D5AEB7}"/>
              </a:ext>
            </a:extLst>
          </p:cNvPr>
          <p:cNvSpPr txBox="1"/>
          <p:nvPr/>
        </p:nvSpPr>
        <p:spPr>
          <a:xfrm>
            <a:off x="5401559" y="1465337"/>
            <a:ext cx="66480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           </a:t>
            </a:r>
            <a:r>
              <a:rPr lang="ru-RU" sz="1800" dirty="0" err="1">
                <a:solidFill>
                  <a:schemeClr val="bg1"/>
                </a:solidFill>
              </a:rPr>
              <a:t>Приймаючи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рішення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встановити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високотехнологічне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енергозберігаюче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обладнання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власникам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будинків</a:t>
            </a:r>
            <a:r>
              <a:rPr lang="ru-RU" sz="1800" dirty="0">
                <a:solidFill>
                  <a:schemeClr val="bg1"/>
                </a:solidFill>
              </a:rPr>
              <a:t> дачного типу </a:t>
            </a:r>
            <a:r>
              <a:rPr lang="ru-RU" sz="1800" dirty="0" err="1">
                <a:solidFill>
                  <a:schemeClr val="bg1"/>
                </a:solidFill>
              </a:rPr>
              <a:t>важливо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визначитися</a:t>
            </a:r>
            <a:r>
              <a:rPr lang="ru-RU" sz="1800" dirty="0">
                <a:solidFill>
                  <a:schemeClr val="bg1"/>
                </a:solidFill>
              </a:rPr>
              <a:t> - </a:t>
            </a:r>
            <a:r>
              <a:rPr lang="ru-RU" sz="1800" dirty="0" err="1">
                <a:solidFill>
                  <a:schemeClr val="bg1"/>
                </a:solidFill>
              </a:rPr>
              <a:t>бажають</a:t>
            </a:r>
            <a:r>
              <a:rPr lang="ru-RU" sz="1800" dirty="0">
                <a:solidFill>
                  <a:schemeClr val="bg1"/>
                </a:solidFill>
              </a:rPr>
              <a:t> вони </a:t>
            </a:r>
            <a:r>
              <a:rPr lang="ru-RU" sz="1800" dirty="0" err="1">
                <a:solidFill>
                  <a:schemeClr val="bg1"/>
                </a:solidFill>
              </a:rPr>
              <a:t>замінити</a:t>
            </a:r>
            <a:r>
              <a:rPr lang="ru-RU" sz="1800" dirty="0">
                <a:solidFill>
                  <a:schemeClr val="bg1"/>
                </a:solidFill>
              </a:rPr>
              <a:t> всю </a:t>
            </a:r>
            <a:r>
              <a:rPr lang="ru-RU" sz="1800" dirty="0" err="1">
                <a:solidFill>
                  <a:schemeClr val="bg1"/>
                </a:solidFill>
              </a:rPr>
              <a:t>електроенергію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зелену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або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тільки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частину</a:t>
            </a:r>
            <a:r>
              <a:rPr lang="ru-RU" sz="1800" dirty="0">
                <a:solidFill>
                  <a:schemeClr val="bg1"/>
                </a:solidFill>
              </a:rPr>
              <a:t>, а також </a:t>
            </a:r>
            <a:r>
              <a:rPr lang="ru-RU" sz="1800" dirty="0" err="1">
                <a:solidFill>
                  <a:schemeClr val="bg1"/>
                </a:solidFill>
              </a:rPr>
              <a:t>чи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будуть</a:t>
            </a:r>
            <a:r>
              <a:rPr lang="ru-RU" sz="1800" dirty="0">
                <a:solidFill>
                  <a:schemeClr val="bg1"/>
                </a:solidFill>
              </a:rPr>
              <a:t> вони </a:t>
            </a:r>
            <a:r>
              <a:rPr lang="ru-RU" sz="1800" dirty="0" err="1">
                <a:solidFill>
                  <a:schemeClr val="bg1"/>
                </a:solidFill>
              </a:rPr>
              <a:t>продавати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зайву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енергію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загальну</a:t>
            </a:r>
            <a:r>
              <a:rPr lang="ru-RU" sz="1800" dirty="0">
                <a:solidFill>
                  <a:schemeClr val="bg1"/>
                </a:solidFill>
              </a:rPr>
              <a:t> мережу. </a:t>
            </a:r>
            <a:r>
              <a:rPr lang="ru-RU" sz="1800" dirty="0" err="1">
                <a:solidFill>
                  <a:schemeClr val="bg1"/>
                </a:solidFill>
              </a:rPr>
              <a:t>Відповідь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ці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питання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необхідна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щоб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розрахувати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потужність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автономної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електростанції</a:t>
            </a:r>
            <a:r>
              <a:rPr lang="ru-RU" sz="1800" dirty="0">
                <a:solidFill>
                  <a:schemeClr val="bg1"/>
                </a:solidFill>
              </a:rPr>
              <a:t> для </a:t>
            </a:r>
            <a:r>
              <a:rPr lang="ru-RU" sz="1800" dirty="0" err="1">
                <a:solidFill>
                  <a:schemeClr val="bg1"/>
                </a:solidFill>
              </a:rPr>
              <a:t>дачі</a:t>
            </a:r>
            <a:r>
              <a:rPr lang="ru-RU" sz="1800" dirty="0">
                <a:solidFill>
                  <a:schemeClr val="bg1"/>
                </a:solidFill>
              </a:rPr>
              <a:t>. Для дачного </a:t>
            </a:r>
            <a:r>
              <a:rPr lang="ru-RU" sz="1800" dirty="0" err="1">
                <a:solidFill>
                  <a:schemeClr val="bg1"/>
                </a:solidFill>
              </a:rPr>
              <a:t>будиночка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можна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вибрати</a:t>
            </a:r>
            <a:r>
              <a:rPr lang="ru-RU" sz="1800" dirty="0">
                <a:solidFill>
                  <a:schemeClr val="bg1"/>
                </a:solidFill>
              </a:rPr>
              <a:t> будь-</a:t>
            </a:r>
            <a:r>
              <a:rPr lang="ru-RU" sz="1800" dirty="0" err="1">
                <a:solidFill>
                  <a:schemeClr val="bg1"/>
                </a:solidFill>
              </a:rPr>
              <a:t>який</a:t>
            </a:r>
            <a:r>
              <a:rPr lang="ru-RU" sz="1800" dirty="0">
                <a:solidFill>
                  <a:schemeClr val="bg1"/>
                </a:solidFill>
              </a:rPr>
              <a:t> тип панелей.</a:t>
            </a:r>
          </a:p>
        </p:txBody>
      </p:sp>
    </p:spTree>
    <p:extLst>
      <p:ext uri="{BB962C8B-B14F-4D97-AF65-F5344CB8AC3E}">
        <p14:creationId xmlns:p14="http://schemas.microsoft.com/office/powerpoint/2010/main" val="1996224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A565B2-88AA-FBB5-8AD6-ECB1D6EE7BC8}"/>
              </a:ext>
            </a:extLst>
          </p:cNvPr>
          <p:cNvSpPr txBox="1"/>
          <p:nvPr/>
        </p:nvSpPr>
        <p:spPr>
          <a:xfrm>
            <a:off x="282804" y="448276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Кут нахилу панелей </a:t>
            </a:r>
            <a:endParaRPr lang="en-US"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ACA704A-B9E4-E9D6-058F-38CB0DE48D15}"/>
              </a:ext>
            </a:extLst>
          </p:cNvPr>
          <p:cNvSpPr/>
          <p:nvPr/>
        </p:nvSpPr>
        <p:spPr>
          <a:xfrm>
            <a:off x="0" y="1469255"/>
            <a:ext cx="12192000" cy="54156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3B7FA88-9C25-C012-9138-0CF9F8D35EF6}"/>
              </a:ext>
            </a:extLst>
          </p:cNvPr>
          <p:cNvSpPr/>
          <p:nvPr/>
        </p:nvSpPr>
        <p:spPr>
          <a:xfrm>
            <a:off x="282804" y="1291472"/>
            <a:ext cx="8644379" cy="51753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21B80-55B9-3DCD-8E42-428E5FE940D0}"/>
              </a:ext>
            </a:extLst>
          </p:cNvPr>
          <p:cNvSpPr txBox="1"/>
          <p:nvPr/>
        </p:nvSpPr>
        <p:spPr>
          <a:xfrm>
            <a:off x="414426" y="3000787"/>
            <a:ext cx="79943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err="1"/>
              <a:t>Взагалі</a:t>
            </a:r>
            <a:r>
              <a:rPr lang="ru-RU" sz="2000" dirty="0"/>
              <a:t>-то на </a:t>
            </a:r>
            <a:r>
              <a:rPr lang="ru-RU" sz="2000" dirty="0" err="1"/>
              <a:t>генерацію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</a:t>
            </a:r>
            <a:r>
              <a:rPr lang="ru-RU" sz="2000" dirty="0" err="1"/>
              <a:t>сонячними</a:t>
            </a:r>
            <a:r>
              <a:rPr lang="ru-RU" sz="2000" dirty="0"/>
              <a:t> </a:t>
            </a:r>
            <a:r>
              <a:rPr lang="ru-RU" sz="2000" dirty="0" err="1"/>
              <a:t>фотоелементами</a:t>
            </a:r>
            <a:r>
              <a:rPr lang="ru-RU" sz="2000" dirty="0"/>
              <a:t>, перш за все, </a:t>
            </a:r>
            <a:r>
              <a:rPr lang="ru-RU" sz="2000" dirty="0" err="1"/>
              <a:t>впливають</a:t>
            </a:r>
            <a:r>
              <a:rPr lang="ru-RU" sz="2000" dirty="0"/>
              <a:t> не </a:t>
            </a:r>
            <a:r>
              <a:rPr lang="ru-RU" sz="2000" dirty="0" err="1"/>
              <a:t>залежні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як </a:t>
            </a:r>
            <a:r>
              <a:rPr lang="ru-RU" sz="2000" dirty="0" err="1"/>
              <a:t>погодні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і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сонячних</a:t>
            </a:r>
            <a:r>
              <a:rPr lang="ru-RU" sz="2000" dirty="0"/>
              <a:t> </a:t>
            </a:r>
            <a:r>
              <a:rPr lang="ru-RU" sz="2000" dirty="0" err="1"/>
              <a:t>днів</a:t>
            </a:r>
            <a:r>
              <a:rPr lang="ru-RU" sz="2000" dirty="0"/>
              <a:t> в </a:t>
            </a:r>
            <a:r>
              <a:rPr lang="ru-RU" sz="2000" dirty="0" err="1"/>
              <a:t>році</a:t>
            </a:r>
            <a:r>
              <a:rPr lang="ru-RU" sz="2000" dirty="0"/>
              <a:t>. </a:t>
            </a:r>
            <a:r>
              <a:rPr lang="ru-RU" sz="2000" dirty="0" err="1"/>
              <a:t>Найкращі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генерації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при </a:t>
            </a:r>
            <a:r>
              <a:rPr lang="ru-RU" sz="2000" dirty="0" err="1"/>
              <a:t>яскравому</a:t>
            </a:r>
            <a:r>
              <a:rPr lang="ru-RU" sz="2000" dirty="0"/>
              <a:t> </a:t>
            </a:r>
            <a:r>
              <a:rPr lang="ru-RU" sz="2000" dirty="0" err="1"/>
              <a:t>сонці</a:t>
            </a:r>
            <a:r>
              <a:rPr lang="ru-RU" sz="2000" dirty="0"/>
              <a:t> і при </a:t>
            </a:r>
            <a:r>
              <a:rPr lang="ru-RU" sz="2000" dirty="0" err="1"/>
              <a:t>орієнтації</a:t>
            </a:r>
            <a:r>
              <a:rPr lang="ru-RU" sz="2000" dirty="0"/>
              <a:t> панелей перпендикулярно </a:t>
            </a:r>
            <a:r>
              <a:rPr lang="ru-RU" sz="2000" dirty="0" err="1"/>
              <a:t>сонячному</a:t>
            </a:r>
            <a:r>
              <a:rPr lang="ru-RU" sz="2000" dirty="0"/>
              <a:t> </a:t>
            </a:r>
            <a:r>
              <a:rPr lang="ru-RU" sz="2000" dirty="0" err="1"/>
              <a:t>світлу</a:t>
            </a:r>
            <a:r>
              <a:rPr lang="ru-RU" sz="2000" dirty="0"/>
              <a:t> (</a:t>
            </a:r>
            <a:r>
              <a:rPr lang="ru-RU" sz="2000" dirty="0" err="1"/>
              <a:t>хоча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при </a:t>
            </a:r>
            <a:r>
              <a:rPr lang="ru-RU" sz="2000" dirty="0" err="1"/>
              <a:t>похмурій</a:t>
            </a:r>
            <a:r>
              <a:rPr lang="ru-RU" sz="2000" dirty="0"/>
              <a:t> </a:t>
            </a:r>
            <a:r>
              <a:rPr lang="ru-RU" sz="2000" dirty="0" err="1"/>
              <a:t>погоді</a:t>
            </a:r>
            <a:r>
              <a:rPr lang="ru-RU" sz="2000" dirty="0"/>
              <a:t> </a:t>
            </a:r>
            <a:r>
              <a:rPr lang="ru-RU" sz="2000" dirty="0" err="1"/>
              <a:t>сонячні</a:t>
            </a:r>
            <a:r>
              <a:rPr lang="ru-RU" sz="2000" dirty="0"/>
              <a:t> </a:t>
            </a:r>
            <a:r>
              <a:rPr lang="ru-RU" sz="2000" dirty="0" err="1"/>
              <a:t>батареї</a:t>
            </a:r>
            <a:r>
              <a:rPr lang="ru-RU" sz="2000" dirty="0"/>
              <a:t>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виробляти</a:t>
            </a:r>
            <a:r>
              <a:rPr lang="ru-RU" sz="2000" dirty="0"/>
              <a:t> </a:t>
            </a:r>
            <a:r>
              <a:rPr lang="ru-RU" sz="2000" dirty="0" err="1"/>
              <a:t>електроенергію</a:t>
            </a:r>
            <a:r>
              <a:rPr lang="ru-RU" sz="2000" dirty="0"/>
              <a:t>).</a:t>
            </a:r>
          </a:p>
          <a:p>
            <a:pPr algn="just"/>
            <a:r>
              <a:rPr lang="ru-RU" sz="2000" dirty="0"/>
              <a:t>	Тому наше </a:t>
            </a:r>
            <a:r>
              <a:rPr lang="ru-RU" sz="2000" dirty="0" err="1"/>
              <a:t>завдання</a:t>
            </a:r>
            <a:r>
              <a:rPr lang="ru-RU" sz="2000" dirty="0"/>
              <a:t> —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сонячних</a:t>
            </a:r>
            <a:r>
              <a:rPr lang="ru-RU" sz="2000" dirty="0"/>
              <a:t> батарей при </a:t>
            </a:r>
            <a:r>
              <a:rPr lang="ru-RU" sz="2000" dirty="0" err="1"/>
              <a:t>якому</a:t>
            </a:r>
            <a:r>
              <a:rPr lang="ru-RU" sz="2000" dirty="0"/>
              <a:t> вони </a:t>
            </a:r>
            <a:r>
              <a:rPr lang="ru-RU" sz="2000" dirty="0" err="1"/>
              <a:t>будуть</a:t>
            </a:r>
            <a:r>
              <a:rPr lang="ru-RU" sz="2000" dirty="0"/>
              <a:t> </a:t>
            </a:r>
            <a:r>
              <a:rPr lang="ru-RU" sz="2000" dirty="0" err="1"/>
              <a:t>висвітлюватися</a:t>
            </a:r>
            <a:r>
              <a:rPr lang="ru-RU" sz="2000" dirty="0"/>
              <a:t> «прямим» </a:t>
            </a:r>
            <a:r>
              <a:rPr lang="ru-RU" sz="2000" dirty="0" err="1"/>
              <a:t>сонцем</a:t>
            </a:r>
            <a:r>
              <a:rPr lang="ru-RU" sz="2000" dirty="0"/>
              <a:t> </a:t>
            </a:r>
            <a:r>
              <a:rPr lang="ru-RU" sz="2000" dirty="0" err="1"/>
              <a:t>максимальний</a:t>
            </a:r>
            <a:r>
              <a:rPr lang="ru-RU" sz="2000" dirty="0"/>
              <a:t> час </a:t>
            </a:r>
            <a:r>
              <a:rPr lang="ru-RU" sz="2000" dirty="0" err="1"/>
              <a:t>протягом</a:t>
            </a:r>
            <a:r>
              <a:rPr lang="ru-RU" sz="2000" dirty="0"/>
              <a:t> дня.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D1157-F915-B63F-3946-EB8B1BF3F10D}"/>
              </a:ext>
            </a:extLst>
          </p:cNvPr>
          <p:cNvSpPr txBox="1"/>
          <p:nvPr/>
        </p:nvSpPr>
        <p:spPr>
          <a:xfrm>
            <a:off x="457918" y="1469255"/>
            <a:ext cx="79943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	Для </a:t>
            </a:r>
            <a:r>
              <a:rPr lang="ru-RU" sz="2000" dirty="0" err="1"/>
              <a:t>отримання</a:t>
            </a:r>
            <a:r>
              <a:rPr lang="ru-RU" sz="2000" dirty="0"/>
              <a:t> максимального ККД </a:t>
            </a:r>
            <a:r>
              <a:rPr lang="ru-RU" sz="2000" dirty="0" err="1"/>
              <a:t>сонячних</a:t>
            </a:r>
            <a:r>
              <a:rPr lang="ru-RU" sz="2000" dirty="0"/>
              <a:t> батарей </a:t>
            </a:r>
            <a:r>
              <a:rPr lang="ru-RU" sz="2000" dirty="0" err="1"/>
              <a:t>необхідно</a:t>
            </a:r>
            <a:r>
              <a:rPr lang="ru-RU" sz="2000" dirty="0"/>
              <a:t> грамотно </a:t>
            </a:r>
            <a:r>
              <a:rPr lang="ru-RU" sz="2000" dirty="0" err="1"/>
              <a:t>підійти</a:t>
            </a:r>
            <a:r>
              <a:rPr lang="ru-RU" sz="2000" dirty="0"/>
              <a:t> до </a:t>
            </a:r>
            <a:r>
              <a:rPr lang="ru-RU" sz="2000" dirty="0" err="1"/>
              <a:t>розрахунку</a:t>
            </a:r>
            <a:r>
              <a:rPr lang="ru-RU" sz="2000" dirty="0"/>
              <a:t> тих </a:t>
            </a:r>
            <a:r>
              <a:rPr lang="ru-RU" sz="2000" dirty="0" err="1"/>
              <a:t>параметрів</a:t>
            </a:r>
            <a:r>
              <a:rPr lang="ru-RU" sz="2000" dirty="0"/>
              <a:t>, на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вплинути</a:t>
            </a:r>
            <a:r>
              <a:rPr lang="ru-RU" sz="2000" dirty="0"/>
              <a:t>. Одним з таких є кут </a:t>
            </a:r>
            <a:r>
              <a:rPr lang="ru-RU" sz="2000" dirty="0" err="1"/>
              <a:t>нахилу</a:t>
            </a:r>
            <a:r>
              <a:rPr lang="ru-RU" sz="2000" dirty="0"/>
              <a:t> </a:t>
            </a:r>
            <a:r>
              <a:rPr lang="ru-RU" sz="2000" dirty="0" err="1"/>
              <a:t>сонячних</a:t>
            </a:r>
            <a:r>
              <a:rPr lang="ru-RU" sz="2000" dirty="0"/>
              <a:t> батарей, і наша </a:t>
            </a:r>
            <a:r>
              <a:rPr lang="ru-RU" sz="2000" dirty="0" err="1"/>
              <a:t>стаття</a:t>
            </a:r>
            <a:r>
              <a:rPr lang="ru-RU" sz="2000" dirty="0"/>
              <a:t> </a:t>
            </a:r>
            <a:r>
              <a:rPr lang="ru-RU" sz="2000" dirty="0" err="1"/>
              <a:t>допоможе</a:t>
            </a:r>
            <a:r>
              <a:rPr lang="ru-RU" sz="2000" dirty="0"/>
              <a:t> Вам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підібрати</a:t>
            </a:r>
            <a:r>
              <a:rPr lang="ru-RU" sz="2000" dirty="0"/>
              <a:t> </a:t>
            </a:r>
            <a:r>
              <a:rPr lang="ru-RU" sz="2000" dirty="0" err="1"/>
              <a:t>сонячні</a:t>
            </a:r>
            <a:r>
              <a:rPr lang="ru-RU" sz="2000" dirty="0"/>
              <a:t> </a:t>
            </a:r>
            <a:r>
              <a:rPr lang="ru-RU" sz="2000" dirty="0" err="1"/>
              <a:t>батареї</a:t>
            </a:r>
            <a:r>
              <a:rPr lang="ru-RU" sz="2000" dirty="0"/>
              <a:t> так,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вироблення</a:t>
            </a:r>
            <a:r>
              <a:rPr lang="ru-RU" sz="2000" dirty="0"/>
              <a:t> </a:t>
            </a:r>
            <a:r>
              <a:rPr lang="ru-RU" sz="2000" dirty="0" err="1"/>
              <a:t>Вашої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електростанції</a:t>
            </a:r>
            <a:r>
              <a:rPr lang="ru-RU" sz="2000" dirty="0"/>
              <a:t> максимальною</a:t>
            </a: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FDF266CC-15FA-7686-C2A5-01015CAC4158}"/>
              </a:ext>
            </a:extLst>
          </p:cNvPr>
          <p:cNvGrpSpPr/>
          <p:nvPr/>
        </p:nvGrpSpPr>
        <p:grpSpPr>
          <a:xfrm>
            <a:off x="8455411" y="513699"/>
            <a:ext cx="3774298" cy="5966420"/>
            <a:chOff x="8455411" y="513699"/>
            <a:chExt cx="3774298" cy="5966420"/>
          </a:xfrm>
        </p:grpSpPr>
        <p:pic>
          <p:nvPicPr>
            <p:cNvPr id="21508" name="Picture 4" descr="Оптимальний кут нахилу сонячної батареї: рекомендації щодо встановлення">
              <a:extLst>
                <a:ext uri="{FF2B5EF4-FFF2-40B4-BE49-F238E27FC236}">
                  <a16:creationId xmlns:a16="http://schemas.microsoft.com/office/drawing/2014/main" id="{5893DD9E-81AF-FBE4-51A6-96A251F042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r="56662"/>
            <a:stretch/>
          </p:blipFill>
          <p:spPr bwMode="auto">
            <a:xfrm>
              <a:off x="8455411" y="513699"/>
              <a:ext cx="3755444" cy="3008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Оптимальний кут нахилу сонячної батареї: рекомендації щодо встановлення">
              <a:extLst>
                <a:ext uri="{FF2B5EF4-FFF2-40B4-BE49-F238E27FC236}">
                  <a16:creationId xmlns:a16="http://schemas.microsoft.com/office/drawing/2014/main" id="{C58953A9-D423-C1F7-800B-1D51300609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6" r="5819"/>
            <a:stretch/>
          </p:blipFill>
          <p:spPr bwMode="auto">
            <a:xfrm>
              <a:off x="8455411" y="3522310"/>
              <a:ext cx="3774298" cy="29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A42BED4F-6888-06AA-FCB7-49491585BE91}"/>
                </a:ext>
              </a:extLst>
            </p:cNvPr>
            <p:cNvSpPr/>
            <p:nvPr/>
          </p:nvSpPr>
          <p:spPr>
            <a:xfrm>
              <a:off x="11046355" y="2083323"/>
              <a:ext cx="906545" cy="2924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68ED9453-A06C-1F72-102C-82A6A763A483}"/>
                </a:ext>
              </a:extLst>
            </p:cNvPr>
            <p:cNvSpPr/>
            <p:nvPr/>
          </p:nvSpPr>
          <p:spPr>
            <a:xfrm>
              <a:off x="10960872" y="5019898"/>
              <a:ext cx="906545" cy="2924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50DB89-0D82-08D3-C3FC-4625FC651DC6}"/>
                </a:ext>
              </a:extLst>
            </p:cNvPr>
            <p:cNvSpPr txBox="1"/>
            <p:nvPr/>
          </p:nvSpPr>
          <p:spPr>
            <a:xfrm>
              <a:off x="10724914" y="2013314"/>
              <a:ext cx="834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Зима</a:t>
              </a:r>
              <a:endParaRPr lang="en-US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A49E55-09D0-1D87-6893-B8B1CE944C5A}"/>
                </a:ext>
              </a:extLst>
            </p:cNvPr>
            <p:cNvSpPr txBox="1"/>
            <p:nvPr/>
          </p:nvSpPr>
          <p:spPr>
            <a:xfrm>
              <a:off x="10853891" y="4942978"/>
              <a:ext cx="1291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Літо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59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9BFE912-0E07-C0D9-60AA-2CF8501BE5E0}"/>
              </a:ext>
            </a:extLst>
          </p:cNvPr>
          <p:cNvSpPr/>
          <p:nvPr/>
        </p:nvSpPr>
        <p:spPr>
          <a:xfrm>
            <a:off x="0" y="0"/>
            <a:ext cx="6460501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Оптимальний кут для сонячних панелей ▷ читати на Sun-Energy.com.ua">
            <a:extLst>
              <a:ext uri="{FF2B5EF4-FFF2-40B4-BE49-F238E27FC236}">
                <a16:creationId xmlns:a16="http://schemas.microsoft.com/office/drawing/2014/main" id="{EF0957C5-8DE3-B7DC-CC1B-FA03E349C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6"/>
          <a:stretch/>
        </p:blipFill>
        <p:spPr bwMode="auto">
          <a:xfrm>
            <a:off x="0" y="1166842"/>
            <a:ext cx="6501352" cy="25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A49E4E-00E1-6D54-CBEC-9C04259C3D8F}"/>
              </a:ext>
            </a:extLst>
          </p:cNvPr>
          <p:cNvSpPr txBox="1"/>
          <p:nvPr/>
        </p:nvSpPr>
        <p:spPr>
          <a:xfrm>
            <a:off x="1183849" y="298756"/>
            <a:ext cx="11008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Розберемося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,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чому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взагалі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потрібно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міняти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нахил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сонячних</a:t>
            </a:r>
            <a:r>
              <a:rPr lang="ru-RU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батарей</a:t>
            </a:r>
            <a:endParaRPr lang="en-US" sz="3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7034A-9A30-A69A-331E-3FAD6BB66588}"/>
              </a:ext>
            </a:extLst>
          </p:cNvPr>
          <p:cNvSpPr txBox="1"/>
          <p:nvPr/>
        </p:nvSpPr>
        <p:spPr>
          <a:xfrm>
            <a:off x="6542202" y="1166842"/>
            <a:ext cx="52051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	По-перше — сонце змінює своє положення в небі протягом доби. Крім цього — є ще «по-друге» — сонце змінює своє положення в небі в залежності від пори року. У кожен сезон положення Сонця різний, тому в ідеалі, для кожної пори року підбирається свій кут нахилу. 	Наприклад, влітку оптимальний кут нахилу складає 30-40 градусів, а взимку — більше 70, в залежності від широти місцевості. Навесні і восени кут нахилу має усереднене значення між значенням кута для літа та зими. 	Для автономних систем оптимальний кут нахилу залежить від місячного графіка навантаження, тобто якщо в цьому місяці споживається більше енергії, то кут нахилу потрібно вибирати оптимальним саме для цього місяця.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42901-C50C-4ACD-4EA4-3F659ACB4CB0}"/>
              </a:ext>
            </a:extLst>
          </p:cNvPr>
          <p:cNvSpPr txBox="1"/>
          <p:nvPr/>
        </p:nvSpPr>
        <p:spPr>
          <a:xfrm>
            <a:off x="177537" y="4036561"/>
            <a:ext cx="6099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 err="1">
                <a:solidFill>
                  <a:schemeClr val="bg1"/>
                </a:solidFill>
              </a:rPr>
              <a:t>Влітку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оптимальний</a:t>
            </a:r>
            <a:r>
              <a:rPr lang="ru-RU" sz="2000" i="1" dirty="0">
                <a:solidFill>
                  <a:schemeClr val="bg1"/>
                </a:solidFill>
              </a:rPr>
              <a:t> кут </a:t>
            </a:r>
            <a:r>
              <a:rPr lang="ru-RU" sz="2000" i="1" dirty="0" err="1">
                <a:solidFill>
                  <a:schemeClr val="bg1"/>
                </a:solidFill>
              </a:rPr>
              <a:t>нахилу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складає</a:t>
            </a:r>
            <a:r>
              <a:rPr lang="ru-RU" sz="2000" i="1" dirty="0">
                <a:solidFill>
                  <a:schemeClr val="bg1"/>
                </a:solidFill>
              </a:rPr>
              <a:t> 30-40 </a:t>
            </a:r>
            <a:r>
              <a:rPr lang="ru-RU" sz="2000" i="1" dirty="0" err="1">
                <a:solidFill>
                  <a:schemeClr val="bg1"/>
                </a:solidFill>
              </a:rPr>
              <a:t>градусів</a:t>
            </a:r>
            <a:r>
              <a:rPr lang="ru-RU" sz="2000" i="1" dirty="0">
                <a:solidFill>
                  <a:schemeClr val="bg1"/>
                </a:solidFill>
              </a:rPr>
              <a:t>, а </a:t>
            </a:r>
            <a:r>
              <a:rPr lang="ru-RU" sz="2000" i="1" dirty="0" err="1">
                <a:solidFill>
                  <a:schemeClr val="bg1"/>
                </a:solidFill>
              </a:rPr>
              <a:t>взимку</a:t>
            </a:r>
            <a:r>
              <a:rPr lang="ru-RU" sz="2000" i="1" dirty="0">
                <a:solidFill>
                  <a:schemeClr val="bg1"/>
                </a:solidFill>
              </a:rPr>
              <a:t> — </a:t>
            </a:r>
            <a:r>
              <a:rPr lang="ru-RU" sz="2000" i="1" dirty="0" err="1">
                <a:solidFill>
                  <a:schemeClr val="bg1"/>
                </a:solidFill>
              </a:rPr>
              <a:t>більше</a:t>
            </a:r>
            <a:r>
              <a:rPr lang="ru-RU" sz="2000" i="1" dirty="0">
                <a:solidFill>
                  <a:schemeClr val="bg1"/>
                </a:solidFill>
              </a:rPr>
              <a:t> 70, в </a:t>
            </a:r>
            <a:r>
              <a:rPr lang="ru-RU" sz="2000" i="1" dirty="0" err="1">
                <a:solidFill>
                  <a:schemeClr val="bg1"/>
                </a:solidFill>
              </a:rPr>
              <a:t>залежності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від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широти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місцевості</a:t>
            </a:r>
            <a:endParaRPr lang="uk-UA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5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6589328-36F3-420C-8613-B29933285507}"/>
              </a:ext>
            </a:extLst>
          </p:cNvPr>
          <p:cNvSpPr/>
          <p:nvPr/>
        </p:nvSpPr>
        <p:spPr>
          <a:xfrm>
            <a:off x="0" y="1593130"/>
            <a:ext cx="12192000" cy="52918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6805269-4255-AA40-A1BA-E89104A8D025}"/>
              </a:ext>
            </a:extLst>
          </p:cNvPr>
          <p:cNvSpPr/>
          <p:nvPr/>
        </p:nvSpPr>
        <p:spPr>
          <a:xfrm>
            <a:off x="1505145" y="1593130"/>
            <a:ext cx="8832915" cy="469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ACA1F-F4C3-9BF8-6025-2DF6DA562ED4}"/>
              </a:ext>
            </a:extLst>
          </p:cNvPr>
          <p:cNvSpPr txBox="1"/>
          <p:nvPr/>
        </p:nvSpPr>
        <p:spPr>
          <a:xfrm>
            <a:off x="1086831" y="636100"/>
            <a:ext cx="610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Висота розташування панелей</a:t>
            </a:r>
            <a:endParaRPr lang="en-US" sz="40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F924F-1138-33CF-1824-65159090E0BA}"/>
              </a:ext>
            </a:extLst>
          </p:cNvPr>
          <p:cNvSpPr txBox="1"/>
          <p:nvPr/>
        </p:nvSpPr>
        <p:spPr>
          <a:xfrm>
            <a:off x="1822907" y="3865614"/>
            <a:ext cx="8314441" cy="235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        При </a:t>
            </a:r>
            <a:r>
              <a:rPr lang="ru-RU" sz="2000" dirty="0" err="1"/>
              <a:t>монтажі</a:t>
            </a:r>
            <a:r>
              <a:rPr lang="ru-RU" sz="2000" dirty="0"/>
              <a:t> </a:t>
            </a:r>
            <a:r>
              <a:rPr lang="ru-RU" sz="2000" dirty="0" err="1"/>
              <a:t>рядів</a:t>
            </a:r>
            <a:r>
              <a:rPr lang="ru-RU" sz="2000" dirty="0"/>
              <a:t> </a:t>
            </a:r>
            <a:r>
              <a:rPr lang="ru-RU" sz="2000" dirty="0" err="1"/>
              <a:t>сонячних</a:t>
            </a:r>
            <a:r>
              <a:rPr lang="ru-RU" sz="2000" dirty="0"/>
              <a:t> панелей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дотримуватись</a:t>
            </a:r>
            <a:r>
              <a:rPr lang="ru-RU" sz="2000" dirty="0"/>
              <a:t> простого правила – </a:t>
            </a:r>
            <a:r>
              <a:rPr lang="ru-RU" sz="2000" dirty="0" err="1"/>
              <a:t>відстань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рядами </a:t>
            </a:r>
            <a:r>
              <a:rPr lang="ru-RU" sz="2000" dirty="0" err="1"/>
              <a:t>сонячних</a:t>
            </a:r>
            <a:r>
              <a:rPr lang="ru-RU" sz="2000" dirty="0"/>
              <a:t> панелей, повинна </a:t>
            </a:r>
            <a:r>
              <a:rPr lang="ru-RU" sz="2000" dirty="0" err="1"/>
              <a:t>складати</a:t>
            </a:r>
            <a:r>
              <a:rPr lang="ru-RU" sz="2000" dirty="0"/>
              <a:t> 1,7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висоти</a:t>
            </a:r>
            <a:r>
              <a:rPr lang="ru-RU" sz="2000" dirty="0"/>
              <a:t>. За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конструкції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на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горизонталі</a:t>
            </a:r>
            <a:r>
              <a:rPr lang="ru-RU" sz="2000" dirty="0"/>
              <a:t>. При </a:t>
            </a:r>
            <a:r>
              <a:rPr lang="ru-RU" sz="2000" dirty="0" err="1"/>
              <a:t>нестачі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, </a:t>
            </a:r>
            <a:r>
              <a:rPr lang="ru-RU" sz="2000" dirty="0" err="1"/>
              <a:t>передній</a:t>
            </a:r>
            <a:r>
              <a:rPr lang="ru-RU" sz="2000" dirty="0"/>
              <a:t> ряд робиться </a:t>
            </a:r>
            <a:r>
              <a:rPr lang="ru-RU" sz="2000" dirty="0" err="1"/>
              <a:t>трохи</a:t>
            </a:r>
            <a:r>
              <a:rPr lang="ru-RU" sz="2000" dirty="0"/>
              <a:t> </a:t>
            </a:r>
            <a:r>
              <a:rPr lang="ru-RU" sz="2000" dirty="0" err="1"/>
              <a:t>нижчим</a:t>
            </a:r>
            <a:r>
              <a:rPr lang="ru-RU" sz="2000" dirty="0"/>
              <a:t>, а початок </a:t>
            </a:r>
            <a:r>
              <a:rPr lang="ru-RU" sz="2000" dirty="0" err="1"/>
              <a:t>заднього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dirty="0" err="1"/>
              <a:t>піднімається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.</a:t>
            </a:r>
          </a:p>
        </p:txBody>
      </p:sp>
      <p:pic>
        <p:nvPicPr>
          <p:cNvPr id="22532" name="Picture 4" descr="Абсолютна та відносна висота — урок. Географія, 6 клас.">
            <a:extLst>
              <a:ext uri="{FF2B5EF4-FFF2-40B4-BE49-F238E27FC236}">
                <a16:creationId xmlns:a16="http://schemas.microsoft.com/office/drawing/2014/main" id="{C3996F3B-0148-3082-CAD7-12D355C0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19" y="0"/>
            <a:ext cx="4762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FB920-32C3-CDF1-00B8-9F9693C4059D}"/>
              </a:ext>
            </a:extLst>
          </p:cNvPr>
          <p:cNvSpPr txBox="1"/>
          <p:nvPr/>
        </p:nvSpPr>
        <p:spPr>
          <a:xfrm>
            <a:off x="1724321" y="1551238"/>
            <a:ext cx="5847762" cy="235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         На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панелей часто </a:t>
            </a:r>
            <a:r>
              <a:rPr lang="ru-RU" sz="2000" dirty="0" err="1"/>
              <a:t>впливають</a:t>
            </a:r>
            <a:r>
              <a:rPr lang="ru-RU" sz="2000" dirty="0"/>
              <a:t> </a:t>
            </a:r>
            <a:r>
              <a:rPr lang="ru-RU" sz="2000" dirty="0" err="1"/>
              <a:t>географічні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місцевості</a:t>
            </a:r>
            <a:r>
              <a:rPr lang="ru-RU" sz="2000" dirty="0"/>
              <a:t>, </a:t>
            </a:r>
            <a:r>
              <a:rPr lang="ru-RU" sz="2000" dirty="0" err="1"/>
              <a:t>висота</a:t>
            </a:r>
            <a:r>
              <a:rPr lang="ru-RU" sz="2000" dirty="0"/>
              <a:t> над </a:t>
            </a:r>
            <a:r>
              <a:rPr lang="ru-RU" sz="2000" dirty="0" err="1"/>
              <a:t>рівнем</a:t>
            </a:r>
            <a:r>
              <a:rPr lang="ru-RU" sz="2000" dirty="0"/>
              <a:t> моря, ландшафт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Розраховувати</a:t>
            </a:r>
            <a:r>
              <a:rPr lang="ru-RU" sz="2000" dirty="0"/>
              <a:t> </a:t>
            </a:r>
            <a:r>
              <a:rPr lang="ru-RU" sz="2000" dirty="0" err="1"/>
              <a:t>оптимальне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, </a:t>
            </a:r>
            <a:r>
              <a:rPr lang="ru-RU" sz="2000" dirty="0" err="1"/>
              <a:t>відштовхуючись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умов.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557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троительство крышных солнечных электростанций">
            <a:extLst>
              <a:ext uri="{FF2B5EF4-FFF2-40B4-BE49-F238E27FC236}">
                <a16:creationId xmlns:a16="http://schemas.microsoft.com/office/drawing/2014/main" id="{292C0322-2C3E-8DDA-EA70-C86683E56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6" t="28409" r="43789" b="59713"/>
          <a:stretch/>
        </p:blipFill>
        <p:spPr bwMode="auto">
          <a:xfrm>
            <a:off x="849149" y="4466456"/>
            <a:ext cx="2401749" cy="119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5AF147F5-9C92-2B05-2928-F9C13A21E3B8}"/>
              </a:ext>
            </a:extLst>
          </p:cNvPr>
          <p:cNvGrpSpPr/>
          <p:nvPr/>
        </p:nvGrpSpPr>
        <p:grpSpPr>
          <a:xfrm>
            <a:off x="3019841" y="2095160"/>
            <a:ext cx="6152316" cy="1561805"/>
            <a:chOff x="2539198" y="2495697"/>
            <a:chExt cx="6152316" cy="1561805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B47D90E6-3117-BAC6-AB53-659ADFA67D76}"/>
                </a:ext>
              </a:extLst>
            </p:cNvPr>
            <p:cNvSpPr/>
            <p:nvPr/>
          </p:nvSpPr>
          <p:spPr>
            <a:xfrm>
              <a:off x="2539198" y="2495697"/>
              <a:ext cx="6152316" cy="1561805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7107DC-E529-5975-C527-583CBE54D13D}"/>
                </a:ext>
              </a:extLst>
            </p:cNvPr>
            <p:cNvSpPr txBox="1"/>
            <p:nvPr/>
          </p:nvSpPr>
          <p:spPr>
            <a:xfrm>
              <a:off x="2973224" y="2967335"/>
              <a:ext cx="5718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latin typeface="Bahnschrift SemiBold Condensed" panose="020B0502040204020203" pitchFamily="34" charset="0"/>
                </a:rPr>
                <a:t>Де застосовуються ФЕС для власного споживання?</a:t>
              </a:r>
              <a:endParaRPr lang="en-US" sz="2400" dirty="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5" name="AutoShape 2" descr="значок линии торгового центра вектор PNG , значок торгового центра,  торговый центр, магазин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6145C34F-1173-8FDF-124F-61600684DB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2" descr="строительство крышных солнечных электростанций">
            <a:extLst>
              <a:ext uri="{FF2B5EF4-FFF2-40B4-BE49-F238E27FC236}">
                <a16:creationId xmlns:a16="http://schemas.microsoft.com/office/drawing/2014/main" id="{A6443C73-5F53-6029-32A6-4F6C18E82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2" t="7951" r="1" b="77559"/>
          <a:stretch/>
        </p:blipFill>
        <p:spPr bwMode="auto">
          <a:xfrm>
            <a:off x="8375790" y="514861"/>
            <a:ext cx="3420438" cy="11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роительство крышных солнечных электростанций">
            <a:extLst>
              <a:ext uri="{FF2B5EF4-FFF2-40B4-BE49-F238E27FC236}">
                <a16:creationId xmlns:a16="http://schemas.microsoft.com/office/drawing/2014/main" id="{FDA4716F-48AC-0DF9-8A86-885180313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t="7951" r="36655" b="79726"/>
          <a:stretch/>
        </p:blipFill>
        <p:spPr bwMode="auto">
          <a:xfrm>
            <a:off x="849149" y="587345"/>
            <a:ext cx="2928582" cy="10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4A837ABD-DB31-2331-9BA7-F39B887258D6}"/>
              </a:ext>
            </a:extLst>
          </p:cNvPr>
          <p:cNvCxnSpPr>
            <a:stCxn id="6" idx="1"/>
            <a:endCxn id="12" idx="2"/>
          </p:cNvCxnSpPr>
          <p:nvPr/>
        </p:nvCxnSpPr>
        <p:spPr>
          <a:xfrm flipH="1" flipV="1">
            <a:off x="2313440" y="1670075"/>
            <a:ext cx="1607387" cy="6538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>
            <a:extLst>
              <a:ext uri="{FF2B5EF4-FFF2-40B4-BE49-F238E27FC236}">
                <a16:creationId xmlns:a16="http://schemas.microsoft.com/office/drawing/2014/main" id="{B5CA6994-92C0-B621-AFF1-3474F7C5BBB6}"/>
              </a:ext>
            </a:extLst>
          </p:cNvPr>
          <p:cNvCxnSpPr>
            <a:stCxn id="6" idx="7"/>
            <a:endCxn id="10" idx="2"/>
          </p:cNvCxnSpPr>
          <p:nvPr/>
        </p:nvCxnSpPr>
        <p:spPr>
          <a:xfrm flipV="1">
            <a:off x="8271171" y="1674541"/>
            <a:ext cx="1814838" cy="649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строительство крышных солнечных электростанций">
            <a:extLst>
              <a:ext uri="{FF2B5EF4-FFF2-40B4-BE49-F238E27FC236}">
                <a16:creationId xmlns:a16="http://schemas.microsoft.com/office/drawing/2014/main" id="{B2AB3BA0-E6F1-C68D-D112-A00CD1597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9" t="27357" r="5771" b="59557"/>
          <a:stretch/>
        </p:blipFill>
        <p:spPr bwMode="auto">
          <a:xfrm>
            <a:off x="8103685" y="4340826"/>
            <a:ext cx="3964648" cy="14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27BB848E-5F04-B1CB-BC07-200941F7C1FC}"/>
              </a:ext>
            </a:extLst>
          </p:cNvPr>
          <p:cNvCxnSpPr>
            <a:cxnSpLocks/>
            <a:stCxn id="6" idx="3"/>
            <a:endCxn id="2" idx="0"/>
          </p:cNvCxnSpPr>
          <p:nvPr/>
        </p:nvCxnSpPr>
        <p:spPr>
          <a:xfrm flipH="1">
            <a:off x="2050024" y="3428244"/>
            <a:ext cx="1870803" cy="1038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95A6EC9B-E68E-340F-0849-C3024E748CCC}"/>
              </a:ext>
            </a:extLst>
          </p:cNvPr>
          <p:cNvCxnSpPr>
            <a:stCxn id="6" idx="5"/>
            <a:endCxn id="26" idx="0"/>
          </p:cNvCxnSpPr>
          <p:nvPr/>
        </p:nvCxnSpPr>
        <p:spPr>
          <a:xfrm>
            <a:off x="8271171" y="3428244"/>
            <a:ext cx="1814838" cy="912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6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9463EF1-4AD8-1C64-643D-A73B122DB609}"/>
              </a:ext>
            </a:extLst>
          </p:cNvPr>
          <p:cNvSpPr/>
          <p:nvPr/>
        </p:nvSpPr>
        <p:spPr>
          <a:xfrm>
            <a:off x="6627043" y="0"/>
            <a:ext cx="5564957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A4FCD3D-1938-C9CD-6815-C4DCCC22A19F}"/>
              </a:ext>
            </a:extLst>
          </p:cNvPr>
          <p:cNvSpPr/>
          <p:nvPr/>
        </p:nvSpPr>
        <p:spPr>
          <a:xfrm>
            <a:off x="453251" y="327889"/>
            <a:ext cx="6975835" cy="469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AB81B-6A17-43E7-1EFF-B49886ED9F0B}"/>
              </a:ext>
            </a:extLst>
          </p:cNvPr>
          <p:cNvSpPr txBox="1"/>
          <p:nvPr/>
        </p:nvSpPr>
        <p:spPr>
          <a:xfrm>
            <a:off x="704901" y="719536"/>
            <a:ext cx="46872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Встановлені на даху підприємства сонячні панель дозволяють отримувати додатковий дохід з вільної площі </a:t>
            </a:r>
            <a:r>
              <a:rPr lang="uk-UA" sz="2400" dirty="0" err="1"/>
              <a:t>покрівлі.Вироблені</a:t>
            </a:r>
            <a:r>
              <a:rPr lang="uk-UA" sz="2400" dirty="0"/>
              <a:t> в такий спосіб кіловат-години власник СЕС використовує для власних потреб або продає у зовнішню електричну мережу за «зеленим тарифом»</a:t>
            </a:r>
            <a:endParaRPr lang="en-US" sz="2400" dirty="0">
              <a:latin typeface="Agency FB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0E91A-577F-C051-B31F-17A5AB75ED93}"/>
              </a:ext>
            </a:extLst>
          </p:cNvPr>
          <p:cNvSpPr txBox="1"/>
          <p:nvPr/>
        </p:nvSpPr>
        <p:spPr>
          <a:xfrm>
            <a:off x="3733014" y="5320791"/>
            <a:ext cx="8220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Навіщо встановлювати </a:t>
            </a:r>
          </a:p>
          <a:p>
            <a:pPr algn="r"/>
            <a:r>
              <a:rPr lang="uk-UA" sz="3600" i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електростанцію на дах?</a:t>
            </a:r>
            <a:endParaRPr lang="en-US" sz="3600" i="1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26630" name="Picture 6" descr="Сонячні електростанції для дому під ключ в Україні ▷ Сонячна Енергія">
            <a:extLst>
              <a:ext uri="{FF2B5EF4-FFF2-40B4-BE49-F238E27FC236}">
                <a16:creationId xmlns:a16="http://schemas.microsoft.com/office/drawing/2014/main" id="{6AC85D8D-C520-6EA4-01D4-B6A5DC54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61" y="0"/>
            <a:ext cx="6262540" cy="502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08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онячні електростанції для власних потреб – кому і навіщо?">
            <a:extLst>
              <a:ext uri="{FF2B5EF4-FFF2-40B4-BE49-F238E27FC236}">
                <a16:creationId xmlns:a16="http://schemas.microsoft.com/office/drawing/2014/main" id="{231A625B-A9CC-DA5A-6DD2-16945AF81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33"/>
          <a:stretch/>
        </p:blipFill>
        <p:spPr bwMode="auto">
          <a:xfrm>
            <a:off x="70104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81D5253-ECC5-0C87-9460-B930F5C39F8D}"/>
              </a:ext>
            </a:extLst>
          </p:cNvPr>
          <p:cNvSpPr/>
          <p:nvPr/>
        </p:nvSpPr>
        <p:spPr>
          <a:xfrm>
            <a:off x="697584" y="961534"/>
            <a:ext cx="5797484" cy="563487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DFF37-3940-C0AB-92BD-BEB4E3CED8C1}"/>
              </a:ext>
            </a:extLst>
          </p:cNvPr>
          <p:cNvSpPr txBox="1"/>
          <p:nvPr/>
        </p:nvSpPr>
        <p:spPr>
          <a:xfrm>
            <a:off x="2754984" y="376759"/>
            <a:ext cx="1562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Висновки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7ACA6-691B-272C-EE22-BA2F69646AC5}"/>
              </a:ext>
            </a:extLst>
          </p:cNvPr>
          <p:cNvSpPr txBox="1"/>
          <p:nvPr/>
        </p:nvSpPr>
        <p:spPr>
          <a:xfrm>
            <a:off x="1020453" y="1327990"/>
            <a:ext cx="52295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err="1">
                <a:solidFill>
                  <a:schemeClr val="bg1"/>
                </a:solidFill>
              </a:rPr>
              <a:t>Підводячи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підсумки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слід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зауважити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інвестиція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сонячну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енергію</a:t>
            </a:r>
            <a:r>
              <a:rPr lang="ru-RU" sz="2000" dirty="0">
                <a:solidFill>
                  <a:schemeClr val="bg1"/>
                </a:solidFill>
              </a:rPr>
              <a:t> – </a:t>
            </a:r>
            <a:r>
              <a:rPr lang="ru-RU" sz="2000" dirty="0" err="1">
                <a:solidFill>
                  <a:schemeClr val="bg1"/>
                </a:solidFill>
              </a:rPr>
              <a:t>досить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прибуткова</a:t>
            </a:r>
            <a:r>
              <a:rPr lang="ru-RU" sz="2000" dirty="0">
                <a:solidFill>
                  <a:schemeClr val="bg1"/>
                </a:solidFill>
              </a:rPr>
              <a:t> та мало </a:t>
            </a:r>
            <a:r>
              <a:rPr lang="ru-RU" sz="2000" dirty="0" err="1">
                <a:solidFill>
                  <a:schemeClr val="bg1"/>
                </a:solidFill>
              </a:rPr>
              <a:t>ризикована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Хоча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потребує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чималих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фінансових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ресурсів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повертається</a:t>
            </a:r>
            <a:r>
              <a:rPr lang="ru-RU" sz="2000" dirty="0">
                <a:solidFill>
                  <a:schemeClr val="bg1"/>
                </a:solidFill>
              </a:rPr>
              <a:t> за 5 </a:t>
            </a:r>
            <a:r>
              <a:rPr lang="ru-RU" sz="2000" dirty="0" err="1">
                <a:solidFill>
                  <a:schemeClr val="bg1"/>
                </a:solidFill>
              </a:rPr>
              <a:t>років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Дахові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сонячні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панелі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підійдуть</a:t>
            </a:r>
            <a:r>
              <a:rPr lang="ru-RU" sz="2000" dirty="0">
                <a:solidFill>
                  <a:schemeClr val="bg1"/>
                </a:solidFill>
              </a:rPr>
              <a:t> не для </a:t>
            </a:r>
            <a:r>
              <a:rPr lang="ru-RU" sz="2000" dirty="0" err="1">
                <a:solidFill>
                  <a:schemeClr val="bg1"/>
                </a:solidFill>
              </a:rPr>
              <a:t>всіх</a:t>
            </a:r>
            <a:r>
              <a:rPr lang="ru-RU" sz="2000" dirty="0">
                <a:solidFill>
                  <a:schemeClr val="bg1"/>
                </a:solidFill>
              </a:rPr>
              <a:t>, але для </a:t>
            </a:r>
            <a:r>
              <a:rPr lang="ru-RU" sz="2000" dirty="0" err="1">
                <a:solidFill>
                  <a:schemeClr val="bg1"/>
                </a:solidFill>
              </a:rPr>
              <a:t>переважної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домовласників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b="1" i="1" dirty="0" err="1">
                <a:solidFill>
                  <a:schemeClr val="bg1"/>
                </a:solidFill>
              </a:rPr>
              <a:t>Сонячна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енергія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чистий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пасивний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дохід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можливість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впливати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ціну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спожитої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електроенергії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внесок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збереження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довкілля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зручність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енергетична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незалежність</a:t>
            </a:r>
            <a:r>
              <a:rPr lang="ru-RU" sz="2000" dirty="0">
                <a:solidFill>
                  <a:schemeClr val="bg1"/>
                </a:solidFill>
              </a:rPr>
              <a:t>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3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3825C-1B2D-175F-56C6-A54CD5729783}"/>
              </a:ext>
            </a:extLst>
          </p:cNvPr>
          <p:cNvSpPr txBox="1"/>
          <p:nvPr/>
        </p:nvSpPr>
        <p:spPr>
          <a:xfrm>
            <a:off x="2594728" y="527776"/>
            <a:ext cx="6094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Bahnschrift SemiBold Condensed" panose="020B0502040204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Мета дослідження</a:t>
            </a:r>
            <a:endParaRPr lang="en-US" sz="4000" dirty="0">
              <a:solidFill>
                <a:srgbClr val="FF0000"/>
              </a:solidFill>
              <a:latin typeface="Bahnschrift SemiBold Condensed" panose="020B0502040204020203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74726BD-8073-80AC-F5B9-C2EB249EE744}"/>
              </a:ext>
            </a:extLst>
          </p:cNvPr>
          <p:cNvSpPr/>
          <p:nvPr/>
        </p:nvSpPr>
        <p:spPr>
          <a:xfrm>
            <a:off x="0" y="0"/>
            <a:ext cx="219644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BC6CB5B-BF2A-6943-BF27-9F70C74C988B}"/>
              </a:ext>
            </a:extLst>
          </p:cNvPr>
          <p:cNvSpPr/>
          <p:nvPr/>
        </p:nvSpPr>
        <p:spPr>
          <a:xfrm>
            <a:off x="6165130" y="1235662"/>
            <a:ext cx="5354425" cy="5240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tx1"/>
                </a:solidFill>
              </a:rPr>
              <a:t>Життя</a:t>
            </a:r>
            <a:r>
              <a:rPr lang="ru-RU" b="1" dirty="0">
                <a:solidFill>
                  <a:schemeClr val="tx1"/>
                </a:solidFill>
              </a:rPr>
              <a:t> без </a:t>
            </a:r>
            <a:r>
              <a:rPr lang="ru-RU" b="1" dirty="0" err="1">
                <a:solidFill>
                  <a:schemeClr val="tx1"/>
                </a:solidFill>
              </a:rPr>
              <a:t>Харківської</a:t>
            </a:r>
            <a:r>
              <a:rPr lang="ru-RU" b="1" dirty="0">
                <a:solidFill>
                  <a:schemeClr val="tx1"/>
                </a:solidFill>
              </a:rPr>
              <a:t> ТЕЦ-5. </a:t>
            </a:r>
            <a:r>
              <a:rPr lang="ru-RU" b="1" dirty="0" err="1">
                <a:solidFill>
                  <a:schemeClr val="tx1"/>
                </a:solidFill>
              </a:rPr>
              <a:t>Який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вихід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міста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ракетного удару </a:t>
            </a:r>
            <a:r>
              <a:rPr lang="ru-RU" dirty="0" err="1">
                <a:solidFill>
                  <a:schemeClr val="tx1"/>
                </a:solidFill>
              </a:rPr>
              <a:t>росіян</a:t>
            </a:r>
            <a:r>
              <a:rPr lang="ru-RU" dirty="0">
                <a:solidFill>
                  <a:schemeClr val="tx1"/>
                </a:solidFill>
              </a:rPr>
              <a:t> 22 </a:t>
            </a:r>
            <a:r>
              <a:rPr lang="ru-RU" dirty="0" err="1">
                <a:solidFill>
                  <a:schemeClr val="tx1"/>
                </a:solidFill>
              </a:rPr>
              <a:t>березня</a:t>
            </a:r>
            <a:r>
              <a:rPr lang="ru-RU" dirty="0">
                <a:solidFill>
                  <a:schemeClr val="tx1"/>
                </a:solidFill>
              </a:rPr>
              <a:t> 2024року </a:t>
            </a:r>
            <a:r>
              <a:rPr lang="ru-RU" dirty="0" err="1">
                <a:solidFill>
                  <a:schemeClr val="tx1"/>
                </a:solidFill>
              </a:rPr>
              <a:t>була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зруйнована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Харківська</a:t>
            </a:r>
            <a:r>
              <a:rPr lang="ru-RU" dirty="0">
                <a:solidFill>
                  <a:schemeClr val="tx1"/>
                </a:solidFill>
              </a:rPr>
              <a:t> ТЕЦ.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тепер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житиме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можливості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вирішення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ситуації</a:t>
            </a:r>
            <a:r>
              <a:rPr lang="ru-RU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Зараз держава </a:t>
            </a:r>
            <a:r>
              <a:rPr lang="ru-RU" dirty="0" err="1">
                <a:solidFill>
                  <a:schemeClr val="tx1"/>
                </a:solidFill>
              </a:rPr>
              <a:t>шукає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альтернативи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забезпечення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Харкова</a:t>
            </a:r>
            <a:r>
              <a:rPr lang="ru-RU" dirty="0">
                <a:solidFill>
                  <a:schemeClr val="tx1"/>
                </a:solidFill>
              </a:rPr>
              <a:t> теплом </a:t>
            </a:r>
            <a:r>
              <a:rPr lang="ru-RU" dirty="0" err="1">
                <a:solidFill>
                  <a:schemeClr val="tx1"/>
                </a:solidFill>
              </a:rPr>
              <a:t>під</a:t>
            </a:r>
            <a:r>
              <a:rPr lang="ru-RU" dirty="0">
                <a:solidFill>
                  <a:schemeClr val="tx1"/>
                </a:solidFill>
              </a:rPr>
              <a:t> час </a:t>
            </a:r>
            <a:r>
              <a:rPr lang="ru-RU" dirty="0" err="1">
                <a:solidFill>
                  <a:schemeClr val="tx1"/>
                </a:solidFill>
              </a:rPr>
              <a:t>наступного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опалювального</a:t>
            </a:r>
            <a:r>
              <a:rPr lang="ru-RU" dirty="0">
                <a:solidFill>
                  <a:schemeClr val="tx1"/>
                </a:solidFill>
              </a:rPr>
              <a:t> сезону 2024-2025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Харківська ТЕЦ-5 зупиняє діяльність та консервує обладнання через зростання  ціни на газ">
            <a:extLst>
              <a:ext uri="{FF2B5EF4-FFF2-40B4-BE49-F238E27FC236}">
                <a16:creationId xmlns:a16="http://schemas.microsoft.com/office/drawing/2014/main" id="{7D7FFF9B-AC23-8A73-ACAC-651715FB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5" y="3035431"/>
            <a:ext cx="4854176" cy="30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6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F7837C-EAB9-2BBC-C487-C3C05A57BC28}"/>
              </a:ext>
            </a:extLst>
          </p:cNvPr>
          <p:cNvSpPr/>
          <p:nvPr/>
        </p:nvSpPr>
        <p:spPr>
          <a:xfrm>
            <a:off x="0" y="1469255"/>
            <a:ext cx="12192000" cy="541569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D1B6-9643-1158-7450-A5FD3B5F6265}"/>
              </a:ext>
            </a:extLst>
          </p:cNvPr>
          <p:cNvSpPr txBox="1"/>
          <p:nvPr/>
        </p:nvSpPr>
        <p:spPr>
          <a:xfrm>
            <a:off x="310862" y="739477"/>
            <a:ext cx="9153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 енергія і сонячні батареї : колонізація Марса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EA1D7A7-AC79-64D2-8DB6-777591844C88}"/>
              </a:ext>
            </a:extLst>
          </p:cNvPr>
          <p:cNvSpPr/>
          <p:nvPr/>
        </p:nvSpPr>
        <p:spPr>
          <a:xfrm>
            <a:off x="952108" y="1939566"/>
            <a:ext cx="7833674" cy="4421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A670CF-09BC-ABF8-7AF9-F053C688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75" y="345405"/>
            <a:ext cx="3481188" cy="34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891E6D-97D4-1F70-2268-65126628E867}"/>
              </a:ext>
            </a:extLst>
          </p:cNvPr>
          <p:cNvSpPr txBox="1"/>
          <p:nvPr/>
        </p:nvSpPr>
        <p:spPr>
          <a:xfrm>
            <a:off x="1602558" y="2934412"/>
            <a:ext cx="55806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Марс</a:t>
            </a:r>
            <a:r>
              <a:rPr lang="ru-RU" sz="2400" dirty="0">
                <a:solidFill>
                  <a:schemeClr val="tx1"/>
                </a:solidFill>
              </a:rPr>
              <a:t> — </a:t>
            </a:r>
            <a:r>
              <a:rPr lang="ru-RU" sz="2400" dirty="0" err="1">
                <a:solidFill>
                  <a:schemeClr val="tx1"/>
                </a:solidFill>
              </a:rPr>
              <a:t>четверта</a:t>
            </a:r>
            <a:r>
              <a:rPr lang="ru-RU" sz="2400" dirty="0">
                <a:solidFill>
                  <a:schemeClr val="tx1"/>
                </a:solidFill>
              </a:rPr>
              <a:t> плане</a:t>
            </a:r>
            <a:r>
              <a:rPr lang="uk-UA" sz="2400" dirty="0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   </a:t>
            </a:r>
            <a:r>
              <a:rPr lang="ru-RU" sz="2400" dirty="0" err="1">
                <a:solidFill>
                  <a:schemeClr val="tx1"/>
                </a:solidFill>
              </a:rPr>
              <a:t>Сонячної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системи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відстанню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Сонця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сьома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розміром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масою</a:t>
            </a:r>
            <a:r>
              <a:rPr lang="ru-RU" sz="2400" dirty="0">
                <a:solidFill>
                  <a:schemeClr val="tx1"/>
                </a:solidFill>
              </a:rPr>
              <a:t>. Названа на честь </a:t>
            </a:r>
            <a:r>
              <a:rPr lang="ru-RU" sz="2400" b="1" dirty="0">
                <a:solidFill>
                  <a:schemeClr val="tx1"/>
                </a:solidFill>
              </a:rPr>
              <a:t>Марса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давньоримського</a:t>
            </a:r>
            <a:r>
              <a:rPr lang="ru-RU" sz="2400" dirty="0">
                <a:solidFill>
                  <a:schemeClr val="tx1"/>
                </a:solidFill>
              </a:rPr>
              <a:t> бога </a:t>
            </a:r>
            <a:r>
              <a:rPr lang="ru-RU" sz="2400" dirty="0" err="1">
                <a:solidFill>
                  <a:schemeClr val="tx1"/>
                </a:solidFill>
              </a:rPr>
              <a:t>війни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3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3C92012-AAE2-1E70-1FE1-FA77D2A85ECC}"/>
              </a:ext>
            </a:extLst>
          </p:cNvPr>
          <p:cNvSpPr/>
          <p:nvPr/>
        </p:nvSpPr>
        <p:spPr>
          <a:xfrm>
            <a:off x="0" y="0"/>
            <a:ext cx="12192000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D3A8F9B-6D3F-F96C-5BAE-009EFEB6E3C8}"/>
              </a:ext>
            </a:extLst>
          </p:cNvPr>
          <p:cNvSpPr/>
          <p:nvPr/>
        </p:nvSpPr>
        <p:spPr>
          <a:xfrm>
            <a:off x="2592373" y="1074656"/>
            <a:ext cx="8917756" cy="4937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 descr="На Марсе обнаружили подземное озеро с жидкой водой - РИА Новости, 25.07.2018">
            <a:extLst>
              <a:ext uri="{FF2B5EF4-FFF2-40B4-BE49-F238E27FC236}">
                <a16:creationId xmlns:a16="http://schemas.microsoft.com/office/drawing/2014/main" id="{0F138AD0-2C61-2C5C-2D28-ADDE0B44A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5"/>
          <a:stretch/>
        </p:blipFill>
        <p:spPr bwMode="auto">
          <a:xfrm>
            <a:off x="468102" y="1055804"/>
            <a:ext cx="2557902" cy="49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3D790-503B-00B0-0068-8B12607AD133}"/>
              </a:ext>
            </a:extLst>
          </p:cNvPr>
          <p:cNvSpPr txBox="1"/>
          <p:nvPr/>
        </p:nvSpPr>
        <p:spPr>
          <a:xfrm>
            <a:off x="7890234" y="282804"/>
            <a:ext cx="52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Земляни на Марсі </a:t>
            </a:r>
            <a:endParaRPr lang="en-US" sz="3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2EEEE-AB44-8C21-8897-565410EA4FCC}"/>
              </a:ext>
            </a:extLst>
          </p:cNvPr>
          <p:cNvSpPr txBox="1"/>
          <p:nvPr/>
        </p:nvSpPr>
        <p:spPr>
          <a:xfrm>
            <a:off x="3158765" y="1296780"/>
            <a:ext cx="8218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	Маск </a:t>
            </a:r>
            <a:r>
              <a:rPr lang="ru-RU" sz="2000" dirty="0" err="1"/>
              <a:t>впевнений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цивілізацію</a:t>
            </a:r>
            <a:r>
              <a:rPr lang="ru-RU" sz="2000" dirty="0"/>
              <a:t>, яка буде сама себе </a:t>
            </a:r>
            <a:r>
              <a:rPr lang="ru-RU" sz="2000" dirty="0" err="1"/>
              <a:t>підтримувати</a:t>
            </a:r>
            <a:r>
              <a:rPr lang="ru-RU" sz="2000" dirty="0"/>
              <a:t> на </a:t>
            </a:r>
            <a:r>
              <a:rPr lang="ru-RU" sz="2000" dirty="0" err="1"/>
              <a:t>Марсі</a:t>
            </a:r>
            <a:r>
              <a:rPr lang="ru-RU" sz="2000" dirty="0"/>
              <a:t> — реально. Для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знадобиться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1 млн людей і 20 </a:t>
            </a:r>
            <a:r>
              <a:rPr lang="ru-RU" sz="2000" dirty="0" err="1"/>
              <a:t>років</a:t>
            </a:r>
            <a:r>
              <a:rPr lang="ru-RU" sz="2000" dirty="0"/>
              <a:t>. </a:t>
            </a:r>
            <a:r>
              <a:rPr lang="ru-RU" sz="2000" dirty="0" err="1"/>
              <a:t>Він</a:t>
            </a:r>
            <a:r>
              <a:rPr lang="ru-RU" sz="2000" dirty="0"/>
              <a:t> сказав:</a:t>
            </a:r>
          </a:p>
          <a:p>
            <a:r>
              <a:rPr lang="ru-RU" sz="2000" dirty="0"/>
              <a:t>	«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13,8 млрд </a:t>
            </a:r>
            <a:r>
              <a:rPr lang="ru-RU" sz="2000" dirty="0" err="1"/>
              <a:t>років</a:t>
            </a:r>
            <a:r>
              <a:rPr lang="ru-RU" sz="2000" dirty="0"/>
              <a:t>, а </a:t>
            </a:r>
            <a:r>
              <a:rPr lang="ru-RU" sz="2000" dirty="0" err="1"/>
              <a:t>Землі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4,5 млрд </a:t>
            </a:r>
            <a:r>
              <a:rPr lang="ru-RU" sz="2000" dirty="0" err="1"/>
              <a:t>років</a:t>
            </a:r>
            <a:r>
              <a:rPr lang="ru-RU" sz="2000" dirty="0"/>
              <a:t>, то </a:t>
            </a:r>
            <a:r>
              <a:rPr lang="ru-RU" sz="2000" dirty="0" err="1"/>
              <a:t>усвідомленій</a:t>
            </a:r>
            <a:r>
              <a:rPr lang="ru-RU" sz="2000" dirty="0"/>
              <a:t> </a:t>
            </a:r>
            <a:r>
              <a:rPr lang="ru-RU" sz="2000" dirty="0" err="1"/>
              <a:t>цивілізації</a:t>
            </a:r>
            <a:r>
              <a:rPr lang="ru-RU" sz="2000" dirty="0"/>
              <a:t> на </a:t>
            </a:r>
            <a:r>
              <a:rPr lang="ru-RU" sz="2000" dirty="0" err="1"/>
              <a:t>нашій</a:t>
            </a:r>
            <a:r>
              <a:rPr lang="ru-RU" sz="2000" dirty="0"/>
              <a:t> </a:t>
            </a:r>
            <a:r>
              <a:rPr lang="ru-RU" sz="2000" dirty="0" err="1"/>
              <a:t>планеті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рахувати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початку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dirty="0" err="1"/>
              <a:t>писемності</a:t>
            </a:r>
            <a:r>
              <a:rPr lang="ru-RU" sz="2000" dirty="0"/>
              <a:t>, не </a:t>
            </a:r>
            <a:r>
              <a:rPr lang="ru-RU" sz="2000" dirty="0" err="1"/>
              <a:t>більше</a:t>
            </a:r>
            <a:r>
              <a:rPr lang="ru-RU" sz="2000" dirty="0"/>
              <a:t> 4,5 тис.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Виходить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en-US" sz="2000" dirty="0"/>
              <a:t>Starship </a:t>
            </a:r>
            <a:r>
              <a:rPr lang="ru-RU" sz="2000" dirty="0"/>
              <a:t>є першим </a:t>
            </a:r>
            <a:r>
              <a:rPr lang="ru-RU" sz="2000" dirty="0" err="1"/>
              <a:t>проєктом</a:t>
            </a:r>
            <a:r>
              <a:rPr lang="ru-RU" sz="2000" dirty="0"/>
              <a:t> за 4,5 тис.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шанс </a:t>
            </a:r>
            <a:r>
              <a:rPr lang="ru-RU" sz="2000" dirty="0" err="1"/>
              <a:t>людству</a:t>
            </a:r>
            <a:r>
              <a:rPr lang="ru-RU" sz="2000" dirty="0"/>
              <a:t> </a:t>
            </a:r>
            <a:r>
              <a:rPr lang="ru-RU" sz="2000" dirty="0" err="1"/>
              <a:t>спробувати</a:t>
            </a:r>
            <a:r>
              <a:rPr lang="ru-RU" sz="2000" dirty="0"/>
              <a:t> </a:t>
            </a:r>
            <a:r>
              <a:rPr lang="ru-RU" sz="2000" dirty="0" err="1"/>
              <a:t>диверсифікувати</a:t>
            </a:r>
            <a:r>
              <a:rPr lang="ru-RU" sz="2000" dirty="0"/>
              <a:t> себе та стати </a:t>
            </a:r>
            <a:r>
              <a:rPr lang="ru-RU" sz="2000" dirty="0" err="1"/>
              <a:t>мультипланетним</a:t>
            </a:r>
            <a:r>
              <a:rPr lang="ru-RU" sz="2000" dirty="0"/>
              <a:t> видом. </a:t>
            </a:r>
            <a:r>
              <a:rPr lang="ru-RU" sz="2000" dirty="0" err="1"/>
              <a:t>Раніше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технологічно</a:t>
            </a:r>
            <a:r>
              <a:rPr lang="ru-RU" sz="2000" dirty="0"/>
              <a:t>, але </a:t>
            </a:r>
            <a:r>
              <a:rPr lang="ru-RU" sz="2000" dirty="0" err="1"/>
              <a:t>тепер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технологіями</a:t>
            </a:r>
            <a:r>
              <a:rPr lang="ru-RU" sz="2000" dirty="0"/>
              <a:t> </a:t>
            </a:r>
            <a:r>
              <a:rPr lang="en-US" sz="2000" dirty="0"/>
              <a:t>SpaceX </a:t>
            </a:r>
            <a:r>
              <a:rPr lang="ru-RU" sz="2000" dirty="0"/>
              <a:t>і </a:t>
            </a:r>
            <a:r>
              <a:rPr lang="en-US" sz="2000" dirty="0"/>
              <a:t>Starship, </a:t>
            </a:r>
            <a:r>
              <a:rPr lang="ru-RU" sz="2000" dirty="0" err="1"/>
              <a:t>шанси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з'являтися</a:t>
            </a:r>
            <a:r>
              <a:rPr lang="ru-RU" sz="2000" dirty="0"/>
              <a:t>»</a:t>
            </a:r>
          </a:p>
          <a:p>
            <a:r>
              <a:rPr lang="ru-RU" sz="2000" dirty="0"/>
              <a:t>	</a:t>
            </a:r>
            <a:r>
              <a:rPr lang="ru-RU" sz="2000" dirty="0" err="1"/>
              <a:t>Мільярдер</a:t>
            </a:r>
            <a:r>
              <a:rPr lang="ru-RU" sz="2000" dirty="0"/>
              <a:t> </a:t>
            </a:r>
            <a:r>
              <a:rPr lang="ru-RU" sz="2000" dirty="0" err="1"/>
              <a:t>вважає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земляни</a:t>
            </a:r>
            <a:r>
              <a:rPr lang="ru-RU" sz="2000" dirty="0"/>
              <a:t> </a:t>
            </a:r>
            <a:r>
              <a:rPr lang="ru-RU" sz="2000" dirty="0" err="1"/>
              <a:t>стануть</a:t>
            </a:r>
            <a:r>
              <a:rPr lang="ru-RU" sz="2000" dirty="0"/>
              <a:t> </a:t>
            </a:r>
            <a:r>
              <a:rPr lang="ru-RU" sz="2000" dirty="0" err="1"/>
              <a:t>міжпланетними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міжзоряними</a:t>
            </a:r>
            <a:r>
              <a:rPr lang="ru-RU" sz="2000" dirty="0"/>
              <a:t>, наша </a:t>
            </a:r>
            <a:r>
              <a:rPr lang="ru-RU" sz="2000" dirty="0" err="1"/>
              <a:t>цивілізація</a:t>
            </a:r>
            <a:r>
              <a:rPr lang="ru-RU" sz="2000" dirty="0"/>
              <a:t> </a:t>
            </a:r>
            <a:r>
              <a:rPr lang="ru-RU" sz="2000" dirty="0" err="1"/>
              <a:t>проіснує</a:t>
            </a:r>
            <a:r>
              <a:rPr lang="ru-RU" sz="2000" dirty="0"/>
              <a:t> </a:t>
            </a:r>
            <a:r>
              <a:rPr lang="ru-RU" sz="2000" dirty="0" err="1"/>
              <a:t>мільйони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—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сотень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14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971E0A2-2D7E-4A45-4199-E37CD8209E3F}"/>
              </a:ext>
            </a:extLst>
          </p:cNvPr>
          <p:cNvSpPr/>
          <p:nvPr/>
        </p:nvSpPr>
        <p:spPr>
          <a:xfrm>
            <a:off x="1" y="0"/>
            <a:ext cx="584462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EED9B26-42EC-9084-8A3C-C655F1438452}"/>
              </a:ext>
            </a:extLst>
          </p:cNvPr>
          <p:cNvSpPr/>
          <p:nvPr/>
        </p:nvSpPr>
        <p:spPr>
          <a:xfrm>
            <a:off x="584463" y="-1"/>
            <a:ext cx="8201319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51747-B10A-53CC-202D-048F638DCBE7}"/>
              </a:ext>
            </a:extLst>
          </p:cNvPr>
          <p:cNvSpPr txBox="1"/>
          <p:nvPr/>
        </p:nvSpPr>
        <p:spPr>
          <a:xfrm>
            <a:off x="942681" y="471336"/>
            <a:ext cx="4194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Скільки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в </a:t>
            </a:r>
            <a:r>
              <a:rPr lang="ru-RU" sz="32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Україні</a:t>
            </a:r>
            <a:r>
              <a:rPr lang="ru-RU" sz="32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СЕС?</a:t>
            </a:r>
            <a:br>
              <a:rPr lang="ru-RU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2D05E-4727-93CD-4B1F-FA8955706FF7}"/>
              </a:ext>
            </a:extLst>
          </p:cNvPr>
          <p:cNvSpPr txBox="1"/>
          <p:nvPr/>
        </p:nvSpPr>
        <p:spPr>
          <a:xfrm>
            <a:off x="909687" y="1145136"/>
            <a:ext cx="40393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15 665 (875 </a:t>
            </a:r>
            <a:r>
              <a:rPr lang="ru-RU" sz="2000" dirty="0" err="1"/>
              <a:t>промислові</a:t>
            </a:r>
            <a:r>
              <a:rPr lang="ru-RU" sz="2000" dirty="0"/>
              <a:t> та 14 790 СЕС </a:t>
            </a:r>
            <a:r>
              <a:rPr lang="ru-RU" sz="2000" dirty="0" err="1"/>
              <a:t>домогосподарств</a:t>
            </a:r>
            <a:r>
              <a:rPr lang="ru-RU" sz="2000" dirty="0"/>
              <a:t>) </a:t>
            </a:r>
            <a:r>
              <a:rPr lang="ru-RU" sz="2000" dirty="0" err="1"/>
              <a:t>об'єктів</a:t>
            </a:r>
            <a:r>
              <a:rPr lang="ru-RU" sz="2000" dirty="0"/>
              <a:t> </a:t>
            </a:r>
            <a:r>
              <a:rPr lang="ru-RU" sz="2000" dirty="0" err="1"/>
              <a:t>відновлюваної</a:t>
            </a:r>
            <a:r>
              <a:rPr lang="ru-RU" sz="2000" dirty="0"/>
              <a:t> </a:t>
            </a:r>
            <a:r>
              <a:rPr lang="ru-RU" sz="2000" dirty="0" err="1"/>
              <a:t>електроенергетики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встановлено</a:t>
            </a:r>
            <a:r>
              <a:rPr lang="ru-RU" sz="2000" dirty="0"/>
              <a:t> «</a:t>
            </a:r>
            <a:r>
              <a:rPr lang="ru-RU" sz="2000" dirty="0" err="1"/>
              <a:t>зелений</a:t>
            </a:r>
            <a:r>
              <a:rPr lang="ru-RU" sz="2000" dirty="0"/>
              <a:t>» тариф. Наша держава входить в десятку </a:t>
            </a:r>
            <a:r>
              <a:rPr lang="ru-RU" sz="2000" dirty="0" err="1"/>
              <a:t>країн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 за темпами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енергетики</a:t>
            </a:r>
            <a:r>
              <a:rPr lang="ru-RU" sz="2000" dirty="0"/>
              <a:t>.</a:t>
            </a:r>
          </a:p>
          <a:p>
            <a:endParaRPr lang="en-US" dirty="0"/>
          </a:p>
        </p:txBody>
      </p:sp>
      <p:pic>
        <p:nvPicPr>
          <p:cNvPr id="7" name="Picture 2" descr="C:\Users\User\Desktop\1583231393-982.jpg">
            <a:extLst>
              <a:ext uri="{FF2B5EF4-FFF2-40B4-BE49-F238E27FC236}">
                <a16:creationId xmlns:a16="http://schemas.microsoft.com/office/drawing/2014/main" id="{C28C90B1-414B-94FA-DC12-20AD368C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7" y="610381"/>
            <a:ext cx="7305269" cy="56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3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AD26E11-55DF-E24C-41D1-27350AF070B3}"/>
              </a:ext>
            </a:extLst>
          </p:cNvPr>
          <p:cNvSpPr/>
          <p:nvPr/>
        </p:nvSpPr>
        <p:spPr>
          <a:xfrm>
            <a:off x="-1" y="0"/>
            <a:ext cx="6372521" cy="68849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168875E-FE60-2F47-30A8-D8A74442236C}"/>
              </a:ext>
            </a:extLst>
          </p:cNvPr>
          <p:cNvSpPr/>
          <p:nvPr/>
        </p:nvSpPr>
        <p:spPr>
          <a:xfrm>
            <a:off x="1107650" y="955193"/>
            <a:ext cx="4665793" cy="294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045B8-FA91-1835-0C85-6D4C1FE3AA04}"/>
              </a:ext>
            </a:extLst>
          </p:cNvPr>
          <p:cNvSpPr txBox="1"/>
          <p:nvPr/>
        </p:nvSpPr>
        <p:spPr>
          <a:xfrm>
            <a:off x="1107650" y="4075530"/>
            <a:ext cx="46657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МВт</a:t>
            </a:r>
          </a:p>
          <a:p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га</a:t>
            </a:r>
          </a:p>
          <a:p>
            <a:r>
              <a:rPr lang="ru-RU" sz="1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Старозаводське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Нікопольського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Дніпропетровської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обл.</a:t>
            </a:r>
          </a:p>
          <a:p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запуску: 2019</a:t>
            </a:r>
          </a:p>
          <a:p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Найбільша в Україні Нікопольська сонячна електростанція потужністю 200 МВт  почала свою роботу - Новини Нікополя «Прихист»">
            <a:extLst>
              <a:ext uri="{FF2B5EF4-FFF2-40B4-BE49-F238E27FC236}">
                <a16:creationId xmlns:a16="http://schemas.microsoft.com/office/drawing/2014/main" id="{FD389A45-DF1C-11B8-173D-935BD12A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18" y="1091775"/>
            <a:ext cx="4130217" cy="26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A0658-8D58-CF10-96B7-E01C3FB1EE21}"/>
              </a:ext>
            </a:extLst>
          </p:cNvPr>
          <p:cNvSpPr txBox="1"/>
          <p:nvPr/>
        </p:nvSpPr>
        <p:spPr>
          <a:xfrm>
            <a:off x="6645509" y="594883"/>
            <a:ext cx="545387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СЕС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трійку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найпотужніших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домогосподарств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СЕС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держбюджету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Угоду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ДТЕК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Machinery Engineering Corporation (CMEC).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2018-го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 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Старозаводське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Нікопольського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батарей.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280 млн КВт-год.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млн грн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66EB06-CD43-470C-8802-ACBDBAF9E817}"/>
              </a:ext>
            </a:extLst>
          </p:cNvPr>
          <p:cNvSpPr txBox="1"/>
          <p:nvPr/>
        </p:nvSpPr>
        <p:spPr>
          <a:xfrm>
            <a:off x="235584" y="177515"/>
            <a:ext cx="6570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Нікопольська</a:t>
            </a:r>
            <a:r>
              <a:rPr lang="ru-RU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2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електростанція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1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47BFEE6-C35E-FB05-EAD8-86873EAB1831}"/>
              </a:ext>
            </a:extLst>
          </p:cNvPr>
          <p:cNvSpPr/>
          <p:nvPr/>
        </p:nvSpPr>
        <p:spPr>
          <a:xfrm>
            <a:off x="307941" y="259965"/>
            <a:ext cx="11576114" cy="12567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548A222-635D-14B0-FB46-B3C7D0894632}"/>
              </a:ext>
            </a:extLst>
          </p:cNvPr>
          <p:cNvSpPr/>
          <p:nvPr/>
        </p:nvSpPr>
        <p:spPr>
          <a:xfrm>
            <a:off x="-1" y="3271101"/>
            <a:ext cx="12192001" cy="36138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\Desktop\Screenshot-96.png">
            <a:extLst>
              <a:ext uri="{FF2B5EF4-FFF2-40B4-BE49-F238E27FC236}">
                <a16:creationId xmlns:a16="http://schemas.microsoft.com/office/drawing/2014/main" id="{E0CA1DF0-3EF1-91C5-993A-B482EA3F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32" y="1712046"/>
            <a:ext cx="8172533" cy="46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AC414-0047-03BB-6E01-470E56C1BBA4}"/>
              </a:ext>
            </a:extLst>
          </p:cNvPr>
          <p:cNvSpPr txBox="1"/>
          <p:nvPr/>
        </p:nvSpPr>
        <p:spPr>
          <a:xfrm>
            <a:off x="427350" y="565473"/>
            <a:ext cx="1157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Російські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терористи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3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квітня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вперше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прицільно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атакували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тилову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сонячну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електростанцію</a:t>
            </a:r>
            <a:r>
              <a:rPr lang="ru-RU" sz="2800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6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8297E1F-2924-71BB-80BD-EE9C50523656}"/>
              </a:ext>
            </a:extLst>
          </p:cNvPr>
          <p:cNvSpPr/>
          <p:nvPr/>
        </p:nvSpPr>
        <p:spPr>
          <a:xfrm>
            <a:off x="7022968" y="0"/>
            <a:ext cx="52632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110D20C-6E59-01B9-5194-AFCD360EC912}"/>
              </a:ext>
            </a:extLst>
          </p:cNvPr>
          <p:cNvSpPr/>
          <p:nvPr/>
        </p:nvSpPr>
        <p:spPr>
          <a:xfrm>
            <a:off x="6388866" y="1373642"/>
            <a:ext cx="5722070" cy="355390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2BE79-B01D-85A7-3A2F-6490FBB0E95E}"/>
              </a:ext>
            </a:extLst>
          </p:cNvPr>
          <p:cNvSpPr txBox="1"/>
          <p:nvPr/>
        </p:nvSpPr>
        <p:spPr>
          <a:xfrm>
            <a:off x="7167756" y="618006"/>
            <a:ext cx="4212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Міні</a:t>
            </a:r>
            <a:r>
              <a:rPr lang="ru-RU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сонячна</a:t>
            </a:r>
            <a:r>
              <a:rPr lang="ru-RU" sz="32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електростанція</a:t>
            </a:r>
            <a:endParaRPr lang="en-US" sz="32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2A066-06D0-C465-5224-F2980CCCC779}"/>
              </a:ext>
            </a:extLst>
          </p:cNvPr>
          <p:cNvSpPr txBox="1"/>
          <p:nvPr/>
        </p:nvSpPr>
        <p:spPr>
          <a:xfrm>
            <a:off x="7167756" y="5032029"/>
            <a:ext cx="4164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Як </a:t>
            </a:r>
            <a:r>
              <a:rPr lang="ru-RU" sz="1800" i="1" dirty="0" err="1"/>
              <a:t>міні</a:t>
            </a:r>
            <a:r>
              <a:rPr lang="ru-RU" sz="1800" i="1" dirty="0"/>
              <a:t> </a:t>
            </a:r>
            <a:r>
              <a:rPr lang="ru-RU" sz="1800" i="1" dirty="0" err="1"/>
              <a:t>сонячна</a:t>
            </a:r>
            <a:r>
              <a:rPr lang="ru-RU" sz="1800" i="1" dirty="0"/>
              <a:t> </a:t>
            </a:r>
            <a:r>
              <a:rPr lang="ru-RU" sz="1800" i="1" dirty="0" err="1"/>
              <a:t>електростанція</a:t>
            </a:r>
            <a:r>
              <a:rPr lang="ru-RU" sz="1800" i="1" dirty="0"/>
              <a:t> для </a:t>
            </a:r>
            <a:r>
              <a:rPr lang="ru-RU" sz="1800" i="1" dirty="0" err="1"/>
              <a:t>дачі</a:t>
            </a:r>
            <a:r>
              <a:rPr lang="ru-RU" sz="1800" i="1" dirty="0"/>
              <a:t> та </a:t>
            </a:r>
            <a:r>
              <a:rPr lang="ru-RU" sz="1800" i="1" dirty="0" err="1"/>
              <a:t>будинку</a:t>
            </a:r>
            <a:r>
              <a:rPr lang="ru-RU" sz="1800" i="1" dirty="0"/>
              <a:t> </a:t>
            </a:r>
            <a:r>
              <a:rPr lang="ru-RU" sz="1800" i="1" dirty="0" err="1"/>
              <a:t>забезпечує</a:t>
            </a:r>
            <a:r>
              <a:rPr lang="ru-RU" sz="1800" i="1" dirty="0"/>
              <a:t> </a:t>
            </a:r>
            <a:r>
              <a:rPr lang="ru-RU" sz="1800" i="1" dirty="0" err="1"/>
              <a:t>резервне</a:t>
            </a:r>
            <a:r>
              <a:rPr lang="ru-RU" sz="1800" i="1" dirty="0"/>
              <a:t> </a:t>
            </a:r>
            <a:r>
              <a:rPr lang="ru-RU" sz="1800" i="1" dirty="0" err="1"/>
              <a:t>живлення</a:t>
            </a:r>
            <a:r>
              <a:rPr lang="ru-RU" sz="1800" i="1" dirty="0"/>
              <a:t> </a:t>
            </a:r>
            <a:r>
              <a:rPr lang="ru-RU" sz="1800" i="1" dirty="0" err="1"/>
              <a:t>електричної</a:t>
            </a:r>
            <a:r>
              <a:rPr lang="ru-RU" sz="1800" i="1" dirty="0"/>
              <a:t> </a:t>
            </a:r>
            <a:r>
              <a:rPr lang="ru-RU" sz="1800" i="1" dirty="0" err="1"/>
              <a:t>техніки</a:t>
            </a:r>
            <a:r>
              <a:rPr lang="ru-RU" sz="1800" i="1" dirty="0"/>
              <a:t> при </a:t>
            </a:r>
            <a:r>
              <a:rPr lang="ru-RU" sz="1800" i="1" dirty="0" err="1"/>
              <a:t>тривалих</a:t>
            </a:r>
            <a:r>
              <a:rPr lang="ru-RU" sz="1800" i="1" dirty="0"/>
              <a:t> </a:t>
            </a:r>
            <a:r>
              <a:rPr lang="ru-RU" sz="1800" i="1" dirty="0" err="1"/>
              <a:t>відключеннях</a:t>
            </a:r>
            <a:r>
              <a:rPr lang="ru-RU" sz="1800" i="1" dirty="0"/>
              <a:t> </a:t>
            </a:r>
            <a:r>
              <a:rPr lang="ru-RU" sz="1800" i="1" dirty="0" err="1"/>
              <a:t>світла</a:t>
            </a:r>
            <a:r>
              <a:rPr lang="ru-RU" sz="1800" i="1" dirty="0"/>
              <a:t>?</a:t>
            </a:r>
            <a:br>
              <a:rPr lang="ru-RU" b="1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491A9-AEED-B4CB-0F41-C59494EFE5B7}"/>
              </a:ext>
            </a:extLst>
          </p:cNvPr>
          <p:cNvSpPr txBox="1"/>
          <p:nvPr/>
        </p:nvSpPr>
        <p:spPr>
          <a:xfrm>
            <a:off x="628967" y="530497"/>
            <a:ext cx="63216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      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</a:t>
            </a:r>
            <a:r>
              <a:rPr lang="ru-RU" dirty="0" err="1"/>
              <a:t>генерують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. </a:t>
            </a:r>
            <a:r>
              <a:rPr lang="ru-RU" dirty="0" err="1"/>
              <a:t>Постійний</a:t>
            </a:r>
            <a:r>
              <a:rPr lang="ru-RU" dirty="0"/>
              <a:t> струм </a:t>
            </a:r>
            <a:r>
              <a:rPr lang="ru-RU" dirty="0" err="1"/>
              <a:t>надходить</a:t>
            </a:r>
            <a:r>
              <a:rPr lang="ru-RU" dirty="0"/>
              <a:t> в </a:t>
            </a:r>
            <a:r>
              <a:rPr lang="ru-RU" dirty="0" err="1"/>
              <a:t>інвертор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мікропроцесорного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розподіляє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на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заряджання</a:t>
            </a:r>
            <a:r>
              <a:rPr lang="ru-RU" dirty="0"/>
              <a:t> </a:t>
            </a:r>
            <a:r>
              <a:rPr lang="ru-RU" dirty="0" err="1"/>
              <a:t>акумуляторних</a:t>
            </a:r>
            <a:r>
              <a:rPr lang="ru-RU" dirty="0"/>
              <a:t> батарей.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7BC3F-9311-E6FF-9FC4-678B75C146EA}"/>
              </a:ext>
            </a:extLst>
          </p:cNvPr>
          <p:cNvSpPr txBox="1"/>
          <p:nvPr/>
        </p:nvSpPr>
        <p:spPr>
          <a:xfrm>
            <a:off x="680097" y="1978462"/>
            <a:ext cx="5722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електроенергію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у </a:t>
            </a:r>
            <a:r>
              <a:rPr lang="ru-RU" dirty="0" err="1"/>
              <a:t>світлий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. У </a:t>
            </a:r>
            <a:r>
              <a:rPr lang="ru-RU" dirty="0" err="1"/>
              <a:t>туманну</a:t>
            </a:r>
            <a:r>
              <a:rPr lang="ru-RU" dirty="0"/>
              <a:t>, </a:t>
            </a:r>
            <a:r>
              <a:rPr lang="ru-RU" dirty="0" err="1"/>
              <a:t>похмуру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дощову</a:t>
            </a:r>
            <a:r>
              <a:rPr lang="ru-RU" dirty="0"/>
              <a:t> погоду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сонячними</a:t>
            </a:r>
            <a:r>
              <a:rPr lang="ru-RU" dirty="0"/>
              <a:t> панелями </a:t>
            </a:r>
            <a:r>
              <a:rPr lang="ru-RU" dirty="0" err="1"/>
              <a:t>знижується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902AE-0944-0218-0627-EE9C572C55C8}"/>
              </a:ext>
            </a:extLst>
          </p:cNvPr>
          <p:cNvSpPr txBox="1"/>
          <p:nvPr/>
        </p:nvSpPr>
        <p:spPr>
          <a:xfrm>
            <a:off x="666894" y="3185370"/>
            <a:ext cx="5735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– комплект </a:t>
            </a:r>
            <a:r>
              <a:rPr lang="ru-RU" dirty="0" err="1"/>
              <a:t>сонячних</a:t>
            </a:r>
            <a:r>
              <a:rPr lang="ru-RU" dirty="0"/>
              <a:t> панелей + </a:t>
            </a:r>
            <a:r>
              <a:rPr lang="ru-RU" dirty="0" err="1"/>
              <a:t>інвертор</a:t>
            </a:r>
            <a:r>
              <a:rPr lang="ru-RU" dirty="0"/>
              <a:t> + </a:t>
            </a:r>
            <a:r>
              <a:rPr lang="ru-RU" dirty="0" err="1"/>
              <a:t>акумулятори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резервне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сумарною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до 8 кВт:</a:t>
            </a:r>
          </a:p>
          <a:p>
            <a:r>
              <a:rPr lang="ru-RU" dirty="0"/>
              <a:t>	У </a:t>
            </a:r>
            <a:r>
              <a:rPr lang="ru-RU" dirty="0" err="1"/>
              <a:t>світлий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електроенергія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домашню</a:t>
            </a:r>
            <a:r>
              <a:rPr lang="ru-RU" dirty="0"/>
              <a:t> мережу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панелей.</a:t>
            </a:r>
          </a:p>
          <a:p>
            <a:r>
              <a:rPr lang="ru-RU" dirty="0"/>
              <a:t>	У </a:t>
            </a:r>
            <a:r>
              <a:rPr lang="ru-RU" dirty="0" err="1"/>
              <a:t>похмуру</a:t>
            </a:r>
            <a:r>
              <a:rPr lang="ru-RU" dirty="0"/>
              <a:t> погоду –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сонячних</a:t>
            </a:r>
            <a:r>
              <a:rPr lang="ru-RU" dirty="0"/>
              <a:t> панелей,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АКБ.</a:t>
            </a:r>
          </a:p>
          <a:p>
            <a:r>
              <a:rPr lang="ru-RU" dirty="0"/>
              <a:t>	У </a:t>
            </a:r>
            <a:r>
              <a:rPr lang="ru-RU" dirty="0" err="1"/>
              <a:t>темний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акумуляторних</a:t>
            </a:r>
            <a:r>
              <a:rPr lang="ru-RU" dirty="0"/>
              <a:t> батарей.</a:t>
            </a:r>
          </a:p>
        </p:txBody>
      </p:sp>
      <p:pic>
        <p:nvPicPr>
          <p:cNvPr id="13" name="Picture 2" descr="Автономна сонячна електростанція для Будинку — 3 кВт">
            <a:extLst>
              <a:ext uri="{FF2B5EF4-FFF2-40B4-BE49-F238E27FC236}">
                <a16:creationId xmlns:a16="http://schemas.microsoft.com/office/drawing/2014/main" id="{58A14BD3-E42F-46C2-81B5-59A5E3DE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44" y="1833307"/>
            <a:ext cx="5256490" cy="24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69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1842</Words>
  <Application>Microsoft Office PowerPoint</Application>
  <PresentationFormat>Широкий екран</PresentationFormat>
  <Paragraphs>120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4" baseType="lpstr">
      <vt:lpstr>Agency FB</vt:lpstr>
      <vt:lpstr>Aptos</vt:lpstr>
      <vt:lpstr>Aptos Display</vt:lpstr>
      <vt:lpstr>Arial</vt:lpstr>
      <vt:lpstr>Bahnschrift SemiBold Condensed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переваг та недоліків встановлення сонячних електростанцій в Україні.</dc:title>
  <dc:creator>Sofia Chepur</dc:creator>
  <cp:lastModifiedBy>Sofia Chepur</cp:lastModifiedBy>
  <cp:revision>1</cp:revision>
  <dcterms:created xsi:type="dcterms:W3CDTF">2024-04-11T13:19:22Z</dcterms:created>
  <dcterms:modified xsi:type="dcterms:W3CDTF">2024-04-11T20:51:28Z</dcterms:modified>
</cp:coreProperties>
</file>