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6" r:id="rId2"/>
    <p:sldId id="321" r:id="rId3"/>
    <p:sldId id="341" r:id="rId4"/>
    <p:sldId id="338" r:id="rId5"/>
    <p:sldId id="340" r:id="rId6"/>
    <p:sldId id="345" r:id="rId7"/>
    <p:sldId id="306" r:id="rId8"/>
    <p:sldId id="287" r:id="rId9"/>
    <p:sldId id="319" r:id="rId10"/>
    <p:sldId id="332" r:id="rId11"/>
    <p:sldId id="334" r:id="rId12"/>
    <p:sldId id="303" r:id="rId13"/>
    <p:sldId id="314" r:id="rId14"/>
    <p:sldId id="344" r:id="rId15"/>
    <p:sldId id="34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99"/>
    <a:srgbClr val="FBD6B7"/>
    <a:srgbClr val="FFFFCC"/>
    <a:srgbClr val="61FFD6"/>
    <a:srgbClr val="00CC99"/>
    <a:srgbClr val="6B9EDB"/>
    <a:srgbClr val="00C491"/>
    <a:srgbClr val="00926C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3" autoAdjust="0"/>
    <p:restoredTop sz="94632" autoAdjust="0"/>
  </p:normalViewPr>
  <p:slideViewPr>
    <p:cSldViewPr>
      <p:cViewPr varScale="1">
        <p:scale>
          <a:sx n="82" d="100"/>
          <a:sy n="82" d="100"/>
        </p:scale>
        <p:origin x="136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F7B0A-489B-4F17-B882-ADB4099532B2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E21E5-C866-4546-A87B-1F63675F2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E21E5-C866-4546-A87B-1F63675F21B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0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E21E5-C866-4546-A87B-1F63675F21B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70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ippo.kubg.edu.ua/wpcontent/uploads/2014/08/isaeva_kreolizovanyj_tekst.doc" TargetMode="External"/><Relationship Id="rId7" Type="http://schemas.openxmlformats.org/officeDocument/2006/relationships/hyperlink" Target="https://inlviv.in.ua/suspilstvo/statti/5-tsikavyh-kozatskyh-legend-dlya-ditej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babahalamaha.com.ua/uk/&#1043;&#1086;&#1083;&#1086;&#1074;&#1085;&#1072;_&#1089;&#1090;&#1086;&#1088;&#1110;&#1085;&#1082;&#1072;" TargetMode="External"/><Relationship Id="rId5" Type="http://schemas.openxmlformats.org/officeDocument/2006/relationships/hyperlink" Target="https://starylev.com.ua/peremagayuchy-dolyu-kozacke-shchastya" TargetMode="External"/><Relationship Id="rId4" Type="http://schemas.openxmlformats.org/officeDocument/2006/relationships/hyperlink" Target="https://starylev.com.ua/tags/knygy-dlya-ditey-pro-kozaki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33265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/>
          </a:p>
          <a:p>
            <a:pPr algn="ctr"/>
            <a:r>
              <a:rPr lang="uk-UA" sz="1200" b="1" dirty="0"/>
              <a:t> </a:t>
            </a:r>
            <a:endParaRPr lang="ru-RU" sz="1200" dirty="0"/>
          </a:p>
          <a:p>
            <a:pPr algn="ctr"/>
            <a:r>
              <a:rPr lang="uk-UA" sz="1200" b="1" dirty="0"/>
              <a:t>КОМУНАЛЬНИЙ ЗАКЛАД «ХАРКІВСЬКИЙ ЛІЦЕЙ № 56</a:t>
            </a:r>
            <a:endParaRPr lang="ru-RU" sz="1200" dirty="0"/>
          </a:p>
          <a:p>
            <a:pPr algn="ctr"/>
            <a:r>
              <a:rPr lang="uk-UA" sz="1200" b="1" dirty="0"/>
              <a:t>ХАРКІВСЬКОЇ МІСЬКОЇ РАДИ»</a:t>
            </a:r>
            <a:endParaRPr lang="ru-RU" sz="1200" dirty="0"/>
          </a:p>
          <a:p>
            <a:pPr algn="ctr"/>
            <a:r>
              <a:rPr lang="uk-UA" sz="1200" b="1" dirty="0"/>
              <a:t> </a:t>
            </a:r>
            <a:endParaRPr lang="ru-RU" sz="1200" dirty="0"/>
          </a:p>
          <a:p>
            <a:pPr algn="ctr"/>
            <a:endParaRPr lang="ru-RU" sz="1200" dirty="0"/>
          </a:p>
        </p:txBody>
      </p:sp>
      <p:pic>
        <p:nvPicPr>
          <p:cNvPr id="3" name="Рисунок 2" descr="3-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1117" r="77084" b="87599"/>
          <a:stretch>
            <a:fillRect/>
          </a:stretch>
        </p:blipFill>
        <p:spPr bwMode="auto">
          <a:xfrm>
            <a:off x="251520" y="188640"/>
            <a:ext cx="1143000" cy="125730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2656"/>
            <a:ext cx="838200" cy="1123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9425" y="620688"/>
            <a:ext cx="8445151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200" b="1" i="1" dirty="0"/>
              <a:t>                </a:t>
            </a:r>
            <a:endParaRPr lang="ru-RU" sz="3200" dirty="0"/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i="1" dirty="0"/>
              <a:t> 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Всеукраїнський інтерактивний конкурс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«МАН-Юніор Дослідник»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</a:t>
            </a:r>
            <a:r>
              <a:rPr lang="uk-UA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«Козацькому роду – нема переводу»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Виконала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Тутова Марія Євгенівна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Комунальний заклад «Харківський ліцей №56 Харківської міської ради»,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учениця 7-А класу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Харківське територіальне відділення МАНУ, м. Харків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Керівники </a:t>
            </a:r>
            <a:r>
              <a:rPr lang="uk-UA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вчителі початкових класів комунального закладу «Харківський ліцей №56 Харківської міської ради» Мінеєва Світлана Василівна, Рудакова Олена Віталіївна.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/>
          </a:p>
          <a:p>
            <a:pPr algn="r"/>
            <a:r>
              <a:rPr lang="uk-UA" sz="1600" b="1" dirty="0"/>
              <a:t>                                                                           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8640"/>
            <a:ext cx="8640960" cy="6408712"/>
          </a:xfrm>
          <a:prstGeom prst="rect">
            <a:avLst/>
          </a:prstGeom>
          <a:noFill/>
          <a:ln w="76200" cmpd="tri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1764" y="4077072"/>
            <a:ext cx="3379792" cy="19770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2800" dirty="0">
                <a:latin typeface="Comic Sans MS" panose="030F0702030302020204" pitchFamily="66" charset="0"/>
              </a:rPr>
              <a:t>ВИСТАВКА: «ТРАДИЦІЇ МОЄЇ РОДИНИ»</a:t>
            </a:r>
          </a:p>
          <a:p>
            <a:pPr marL="0" indent="0" algn="ctr">
              <a:buNone/>
            </a:pP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92"/>
            <a:ext cx="5591175" cy="343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3429001"/>
            <a:ext cx="559117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805542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4581128"/>
            <a:ext cx="3362044" cy="16561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atin typeface="Comic Sans MS" panose="030F0702030302020204" pitchFamily="66" charset="0"/>
              </a:rPr>
              <a:t>КОНКУРСИ  МАЛЮНКІВ</a:t>
            </a:r>
          </a:p>
        </p:txBody>
      </p:sp>
      <p:pic>
        <p:nvPicPr>
          <p:cNvPr id="7" name="Рисунок 6" descr="Похожее изображение"/>
          <p:cNvPicPr/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5378450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Похожее изображение"/>
          <p:cNvPicPr/>
          <p:nvPr/>
        </p:nvPicPr>
        <p:blipFill>
          <a:blip r:embed="rId4" cstate="print"/>
          <a:srcRect l="3053" r="40567"/>
          <a:stretch>
            <a:fillRect/>
          </a:stretch>
        </p:blipFill>
        <p:spPr bwMode="auto">
          <a:xfrm>
            <a:off x="3685550" y="2832100"/>
            <a:ext cx="5454650" cy="402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235805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Новая достопримечательность появилась в Харькове (фото) - новости Город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60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амятник казаку Харько | Харьков | Памятники, мемориалы | Фото, фотографии  №2552 — mistaU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1"/>
          <a:stretch/>
        </p:blipFill>
        <p:spPr bwMode="auto">
          <a:xfrm>
            <a:off x="4572000" y="0"/>
            <a:ext cx="4667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Памятник Петру Сагайдачному в Харьков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35597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Шукач | Памятник Б.Хмельницкому в г.Харьков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10616"/>
            <a:ext cx="4788024" cy="68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36110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: природа, солнце, пшеница, цветок, лето, Пища, уборка урожая,  производить, Урожай, Рыжих, сельское хозяйство, зерновой, цветы,  Klatschmohn, Цветок мака, Красный мак, рожь, Кукурузное поле, хлопья, Маки,  цветущее растение, товар, Трава семьи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32656"/>
            <a:ext cx="8208912" cy="579350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39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Висновки</a:t>
            </a:r>
            <a:r>
              <a:rPr lang="ru-RU" sz="39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9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проєкту</a:t>
            </a:r>
            <a:r>
              <a:rPr lang="ru-RU" sz="39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:</a:t>
            </a:r>
          </a:p>
          <a:p>
            <a:pPr marL="0" indent="0" algn="ctr">
              <a:buNone/>
            </a:pPr>
            <a:endParaRPr lang="ru-RU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Ознайомились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історією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українського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козацтва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Розширили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знання про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своє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рідне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місто</a:t>
            </a:r>
            <a:endParaRPr lang="ru-RU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Ознайомились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історичними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пам’ятниками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встановленими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на честь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відомих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діячів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українського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козацтва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місті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Харків</a:t>
            </a:r>
            <a:endParaRPr lang="ru-RU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Створили квест-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гру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«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Козацькими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стежками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Харкова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На</a:t>
            </a:r>
            <a:r>
              <a:rPr lang="uk-UA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основі  зібраної інформації  зняли відео «Козацькому роду- нема переводу»</a:t>
            </a:r>
            <a:endParaRPr lang="ru-RU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800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2800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0471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: природа, солнце, пшеница, цветок, лето, Пища, уборка урожая,  производить, Урожай, Рыжих, сельское хозяйство, зерновой, цветы,  Klatschmohn, Цветок мака, Красный мак, рожь, Кукурузное поле, хлопья, Маки,  цветущее растение, товар, Трава семьи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88640"/>
            <a:ext cx="8280920" cy="6585595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Список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використаної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літератури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:</a:t>
            </a:r>
          </a:p>
          <a:p>
            <a:pPr marL="0" indent="0" algn="ctr">
              <a:buNone/>
            </a:pPr>
            <a:endParaRPr lang="ru-RU" sz="40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1.  </a:t>
            </a:r>
            <a:r>
              <a:rPr lang="uk-UA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Бабешко</a:t>
            </a:r>
            <a:r>
              <a:rPr lang="uk-UA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В. С. «Наш Харків»</a:t>
            </a:r>
            <a:endParaRPr lang="ru-RU" sz="40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2.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Ісаєва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О.О.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Формування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сучасного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читача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засобами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медіаосвіти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.</a:t>
            </a:r>
            <a:b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Адреса з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екрану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: http://isaieva.kiev.ua/downl-f/prez-2-4-medosvita.pdf</a:t>
            </a:r>
            <a:b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http://media.ippo.kubg.edu.ua/wpcontent/uploads/2014/08/isaeva_kreolizovanyj_tekst.doc</a:t>
            </a:r>
            <a:endParaRPr lang="ru-RU" sz="40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3. Історія міста Харкова: Навчальний посібник/ </a:t>
            </a:r>
            <a:r>
              <a:rPr lang="uk-UA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Упорядн</a:t>
            </a:r>
            <a:r>
              <a:rPr lang="uk-UA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. О. Є. Кононенко. – Х.:    Торнадо, 2001. – 128 с.</a:t>
            </a:r>
            <a:endParaRPr lang="ru-RU" sz="40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4.К</a:t>
            </a:r>
            <a:r>
              <a:rPr lang="uk-UA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онцепція</a:t>
            </a:r>
            <a:r>
              <a:rPr lang="uk-UA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національно-</a:t>
            </a:r>
            <a:r>
              <a:rPr lang="uk-UA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патриотичкого</a:t>
            </a:r>
            <a:r>
              <a:rPr lang="uk-UA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виховання дітей та молоді 5.Книги для дітей про козаків     </a:t>
            </a:r>
            <a:r>
              <a:rPr lang="uk-UA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https://starylev.com.ua/tags/knygy-dlya-ditey-pro-kozakiv</a:t>
            </a:r>
            <a:r>
              <a:rPr lang="uk-UA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 </a:t>
            </a:r>
            <a:r>
              <a:rPr lang="uk-UA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https://starylev.com.ua/peremagayuchy-dolyu-kozacke-shchastya</a:t>
            </a:r>
            <a:endParaRPr lang="ru-RU" sz="40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5.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Літературний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Інтернет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та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сайти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популярних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в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Україні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дитячих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періодичних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видань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: </a:t>
            </a:r>
            <a:r>
              <a:rPr lang="ru-RU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http://ababahalamaha.com.ua/uk/Головна_сторінка</a:t>
            </a:r>
            <a:endParaRPr lang="ru-RU" sz="40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6. П’ять цікавих козацьких легенд для дітей</a:t>
            </a:r>
            <a:r>
              <a:rPr lang="uk-UA" sz="40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https://inlviv.in.ua/suspilstvo/statti/5-tsikavyh-kozatskyh-legend-dlya-ditej</a:t>
            </a:r>
            <a:endParaRPr lang="ru-RU" sz="40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800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2800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21548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: природа, солнце, пшеница, цветок, лето, Пища, уборка урожая,  производить, Урожай, Рыжих, сельское хозяйство, зерновой, цветы,  Klatschmohn, Цветок мака, Красный мак, рожь, Кукурузное поле, хлопья, Маки,  цветущее растение, товар, Трава семьи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908720"/>
            <a:ext cx="8208912" cy="5217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«</a:t>
            </a:r>
            <a:r>
              <a:rPr lang="ru-RU" sz="54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Козацькому</a:t>
            </a:r>
            <a:r>
              <a:rPr lang="ru-RU" sz="54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роду – нема переводу»</a:t>
            </a:r>
          </a:p>
          <a:p>
            <a:pPr marL="0" indent="0" algn="ctr">
              <a:buNone/>
            </a:pPr>
            <a:endParaRPr lang="ru-RU" sz="44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44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44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Хто не </a:t>
            </a:r>
            <a:r>
              <a:rPr lang="ru-RU" sz="44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пам’ятає</a:t>
            </a:r>
            <a:r>
              <a:rPr lang="ru-RU" sz="44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минулого</a:t>
            </a:r>
            <a:r>
              <a:rPr lang="ru-RU" sz="44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, той не має </a:t>
            </a:r>
            <a:r>
              <a:rPr lang="ru-RU" sz="44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майбутнього</a:t>
            </a:r>
            <a:endParaRPr lang="ru-RU" sz="44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800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2800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0246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: природа, солнце, пшеница, цветок, лето, Пища, уборка урожая,  производить, Урожай, Рыжих, сельское хозяйство, зерновой, цветы,  Klatschmohn, Цветок мака, Красный мак, рожь, Кукурузное поле, хлопья, Маки,  цветущее растение, товар, Трава семьи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2" y="0"/>
            <a:ext cx="9223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332656"/>
            <a:ext cx="828092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Мета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проєкту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Розширити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знання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про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своє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рідне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місто</a:t>
            </a:r>
            <a:endParaRPr lang="ru-RU" sz="36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Ознайомитись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з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історією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українського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козацтва</a:t>
            </a:r>
            <a:endParaRPr lang="ru-RU" sz="36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Привернути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увагу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учнів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ліцею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до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вивчення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історичних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пам’яток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міста</a:t>
            </a:r>
            <a:endParaRPr lang="ru-RU" sz="36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2800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5473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: природа, солнце, пшеница, цветок, лето, Пища, уборка урожая,  производить, Урожай, Рыжих, сельское хозяйство, зерновой, цветы,  Klatschmohn, Цветок мака, Красный мак, рожь, Кукурузное поле, хлопья, Маки,  цветущее растение, товар, Трава семьи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2" y="0"/>
            <a:ext cx="9223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88640"/>
            <a:ext cx="8208912" cy="59375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Завдання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проєкту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:</a:t>
            </a:r>
          </a:p>
          <a:p>
            <a:pPr marL="0" indent="0" algn="ctr">
              <a:buNone/>
            </a:pPr>
            <a:endParaRPr lang="ru-RU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Ознакомитись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джерелами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інформації</a:t>
            </a:r>
            <a:endParaRPr lang="ru-RU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Розширити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знання про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своє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рідне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місто</a:t>
            </a:r>
            <a:endParaRPr lang="ru-RU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Ознайомитись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історією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українського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козацтва</a:t>
            </a:r>
            <a:endParaRPr lang="ru-RU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Ознайомитись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історичними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пам’ятниками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встановленими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на честь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відомих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діячів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українського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козацтва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місті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Харків</a:t>
            </a:r>
            <a:endParaRPr lang="ru-RU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2800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9793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: природа, солнце, пшеница, цветок, лето, Пища, уборка урожая,  производить, Урожай, Рыжих, сельское хозяйство, зерновой, цветы,  Klatschmohn, Цветок мака, Красный мак, рожь, Кукурузное поле, хлопья, Маки,  цветущее растение, товар, Трава семьи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2" y="0"/>
            <a:ext cx="9223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32656"/>
            <a:ext cx="8208912" cy="57935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9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Шляхи </a:t>
            </a:r>
            <a:r>
              <a:rPr lang="ru-RU" sz="39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реалізації</a:t>
            </a:r>
            <a:r>
              <a:rPr lang="ru-RU" sz="39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9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проєкту</a:t>
            </a:r>
            <a:r>
              <a:rPr lang="ru-RU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:</a:t>
            </a:r>
          </a:p>
          <a:p>
            <a:pPr marL="0" indent="0" algn="ctr">
              <a:buNone/>
            </a:pPr>
            <a:endParaRPr lang="ru-RU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Визначення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теми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проєкту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цілей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та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завдань</a:t>
            </a:r>
            <a:endParaRPr lang="ru-RU" sz="35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Пошук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необхідної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інформації</a:t>
            </a:r>
            <a:endParaRPr lang="ru-RU" sz="35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Спілкування  й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співпраця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 з членами 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громадської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організації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«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Окремого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науково-освітнього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центру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Українського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козацтва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»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імені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Г.С. Сковороди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Розробка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та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створення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презентацій</a:t>
            </a:r>
            <a:endParaRPr lang="ru-RU" sz="35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Підбиття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підсумків</a:t>
            </a:r>
            <a:r>
              <a:rPr lang="ru-RU" sz="35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5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проєкту</a:t>
            </a:r>
            <a:endParaRPr lang="ru-RU" sz="35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2800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8078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: природа, солнце, пшеница, цветок, лето, Пища, уборка урожая,  производить, Урожай, Рыжих, сельское хозяйство, зерновой, цветы,  Klatschmohn, Цветок мака, Красный мак, рожь, Кукурузное поле, хлопья, Маки,  цветущее растение, товар, Трава семьи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2" y="0"/>
            <a:ext cx="9223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88640"/>
            <a:ext cx="8208912" cy="59375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Власні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спостереження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проєкту</a:t>
            </a:r>
            <a:r>
              <a:rPr lang="ru-RU" sz="36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:</a:t>
            </a:r>
          </a:p>
          <a:p>
            <a:pPr marL="0" indent="0" algn="ctr">
              <a:buNone/>
            </a:pPr>
            <a:r>
              <a:rPr lang="uk-UA" sz="28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8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ляхом практичної діяльності було доведено, що молодь України може дати надію на впевненість нашої держави у надійному зростаючому поколінні, яке вміє знаходити шляхи реалізації великих проблем суспільства через реальні дії маленьких громадян. </a:t>
            </a:r>
            <a:r>
              <a:rPr lang="uk-UA" sz="2800" b="1" dirty="0" err="1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Проєкт</a:t>
            </a:r>
            <a:r>
              <a:rPr lang="uk-UA" sz="2800" b="1" dirty="0">
                <a:ln w="12700">
                  <a:noFill/>
                </a:ln>
                <a:effectLst>
                  <a:glow rad="254000">
                    <a:schemeClr val="bg1">
                      <a:alpha val="72000"/>
                    </a:schemeClr>
                  </a:glow>
                </a:effectLst>
                <a:latin typeface="Comic Sans MS" panose="030F0702030302020204" pitchFamily="66" charset="0"/>
              </a:rPr>
              <a:t> не дасть залишитися байдужими жодному жителю нашого міста, приверне увагу до актуальних проблем і змусить задуматися дорослих над шляхами їх вирішення.</a:t>
            </a:r>
            <a:endParaRPr lang="ru-RU" sz="2800" b="1" dirty="0">
              <a:ln w="12700">
                <a:noFill/>
              </a:ln>
              <a:effectLst>
                <a:glow rad="254000">
                  <a:schemeClr val="bg1">
                    <a:alpha val="72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42654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608138"/>
            <a:ext cx="2628900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8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608138"/>
            <a:ext cx="2628900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40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608138"/>
            <a:ext cx="2628900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41" name="Picture 9" descr="C:\Users\user\Desktop\картинки для проекта\istockphoto-153786497-1024x1024.jpg"/>
          <p:cNvPicPr>
            <a:picLocks noChangeAspect="1" noChangeArrowheads="1"/>
          </p:cNvPicPr>
          <p:nvPr/>
        </p:nvPicPr>
        <p:blipFill>
          <a:blip r:embed="rId2" cstate="print"/>
          <a:srcRect l="5954" t="5590" r="6938" b="6117"/>
          <a:stretch>
            <a:fillRect/>
          </a:stretch>
        </p:blipFill>
        <p:spPr bwMode="auto">
          <a:xfrm>
            <a:off x="214234" y="2458127"/>
            <a:ext cx="3451081" cy="417646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4043" name="AutoShape 11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096963"/>
            <a:ext cx="3267075" cy="228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44" name="Picture 12" descr="C:\Users\user\Desktop\картинки для проекта\240_F_141996840_d8YQ9CmRNCpqf9Fm6Tu9CU4issAeXWO1.jpg"/>
          <p:cNvPicPr>
            <a:picLocks noChangeAspect="1" noChangeArrowheads="1"/>
          </p:cNvPicPr>
          <p:nvPr/>
        </p:nvPicPr>
        <p:blipFill>
          <a:blip r:embed="rId3" cstate="print"/>
          <a:srcRect l="10327" t="9838" r="11980" b="9838"/>
          <a:stretch>
            <a:fillRect/>
          </a:stretch>
        </p:blipFill>
        <p:spPr bwMode="auto">
          <a:xfrm>
            <a:off x="2915816" y="188640"/>
            <a:ext cx="3384376" cy="2448272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23" y="3023277"/>
            <a:ext cx="2149557" cy="302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059" y="260648"/>
            <a:ext cx="1580089" cy="223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680" y="289062"/>
            <a:ext cx="1584321" cy="2232000"/>
          </a:xfrm>
          <a:prstGeom prst="rect">
            <a:avLst/>
          </a:prstGeom>
        </p:spPr>
      </p:pic>
      <p:pic>
        <p:nvPicPr>
          <p:cNvPr id="10" name="Picture 12" descr="C:\Users\user\Desktop\картинки для проекта\240_F_141996840_d8YQ9CmRNCpqf9Fm6Tu9CU4issAeXWO1.jpg"/>
          <p:cNvPicPr>
            <a:picLocks noChangeAspect="1" noChangeArrowheads="1"/>
          </p:cNvPicPr>
          <p:nvPr/>
        </p:nvPicPr>
        <p:blipFill>
          <a:blip r:embed="rId3" cstate="print"/>
          <a:srcRect l="10327" t="9838" r="11980" b="9838"/>
          <a:stretch>
            <a:fillRect/>
          </a:stretch>
        </p:blipFill>
        <p:spPr bwMode="auto">
          <a:xfrm>
            <a:off x="3635896" y="620688"/>
            <a:ext cx="3384376" cy="2448272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845" y="711755"/>
            <a:ext cx="1577519" cy="223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4177" y="712003"/>
            <a:ext cx="1576935" cy="2232000"/>
          </a:xfrm>
          <a:prstGeom prst="rect">
            <a:avLst/>
          </a:prstGeom>
        </p:spPr>
      </p:pic>
      <p:pic>
        <p:nvPicPr>
          <p:cNvPr id="9" name="Picture 12" descr="C:\Users\user\Desktop\картинки для проекта\240_F_141996840_d8YQ9CmRNCpqf9Fm6Tu9CU4issAeXWO1.jpg"/>
          <p:cNvPicPr>
            <a:picLocks noChangeAspect="1" noChangeArrowheads="1"/>
          </p:cNvPicPr>
          <p:nvPr/>
        </p:nvPicPr>
        <p:blipFill>
          <a:blip r:embed="rId3" cstate="print"/>
          <a:srcRect l="10327" t="9838" r="11980" b="9838"/>
          <a:stretch>
            <a:fillRect/>
          </a:stretch>
        </p:blipFill>
        <p:spPr bwMode="auto">
          <a:xfrm>
            <a:off x="4644008" y="1484784"/>
            <a:ext cx="2886674" cy="2088232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0183" y="1515523"/>
            <a:ext cx="1578102" cy="2232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5896" y="1530538"/>
            <a:ext cx="1577519" cy="2232000"/>
          </a:xfrm>
          <a:prstGeom prst="rect">
            <a:avLst/>
          </a:prstGeom>
        </p:spPr>
      </p:pic>
      <p:pic>
        <p:nvPicPr>
          <p:cNvPr id="20" name="Picture 12" descr="C:\Users\user\Desktop\картинки для проекта\240_F_141996840_d8YQ9CmRNCpqf9Fm6Tu9CU4issAeXWO1.jpg"/>
          <p:cNvPicPr>
            <a:picLocks noChangeAspect="1" noChangeArrowheads="1"/>
          </p:cNvPicPr>
          <p:nvPr/>
        </p:nvPicPr>
        <p:blipFill>
          <a:blip r:embed="rId3" cstate="print"/>
          <a:srcRect l="10327" t="9838" r="11980" b="9838"/>
          <a:stretch>
            <a:fillRect/>
          </a:stretch>
        </p:blipFill>
        <p:spPr bwMode="auto">
          <a:xfrm>
            <a:off x="5388119" y="2912697"/>
            <a:ext cx="3182583" cy="3590118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6225" y="3051794"/>
            <a:ext cx="1516469" cy="33740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9034" y="2943755"/>
            <a:ext cx="1504927" cy="35901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ПРОЕКТ ХАРКІВ ОЧИМА НЕБАЙДУЖИХ  ДІТЕЙ\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0272"/>
          </a:xfrm>
          <a:prstGeom prst="rect">
            <a:avLst/>
          </a:prstGeom>
          <a:noFill/>
        </p:spPr>
      </p:pic>
      <p:pic>
        <p:nvPicPr>
          <p:cNvPr id="1035" name="Picture 11" descr="Картинки по запросу снимают фильм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53968" flipH="1">
            <a:off x="6876256" y="3837193"/>
            <a:ext cx="2267744" cy="3020807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321909"/>
            <a:ext cx="6984776" cy="56148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344816" cy="4680520"/>
          </a:xfrm>
          <a:prstGeom prst="rect">
            <a:avLst/>
          </a:prstGeom>
          <a:noFill/>
          <a:ln>
            <a:noFill/>
          </a:ln>
          <a:effectLst>
            <a:outerShdw blurRad="139700" dist="152400" dir="25200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12515" y="5301208"/>
            <a:ext cx="5616624" cy="122413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2800" dirty="0" err="1">
                <a:latin typeface="Comic Sans MS" panose="030F0702030302020204" pitchFamily="66" charset="0"/>
              </a:rPr>
              <a:t>Квест</a:t>
            </a:r>
            <a:r>
              <a:rPr lang="uk-UA" sz="2800" dirty="0">
                <a:latin typeface="Comic Sans MS" panose="030F0702030302020204" pitchFamily="66" charset="0"/>
              </a:rPr>
              <a:t>-гра</a:t>
            </a:r>
          </a:p>
          <a:p>
            <a:pPr marL="0" indent="0" algn="ctr">
              <a:buNone/>
            </a:pPr>
            <a:r>
              <a:rPr lang="ru-RU" sz="2800" dirty="0">
                <a:latin typeface="Comic Sans MS" panose="030F0702030302020204" pitchFamily="66" charset="0"/>
              </a:rPr>
              <a:t>«КОЗАЦЬКИМИ СТЕЖКАМИ ХАРКОВА»</a:t>
            </a:r>
          </a:p>
        </p:txBody>
      </p:sp>
    </p:spTree>
    <p:extLst>
      <p:ext uri="{BB962C8B-B14F-4D97-AF65-F5344CB8AC3E}">
        <p14:creationId xmlns:p14="http://schemas.microsoft.com/office/powerpoint/2010/main" val="7539063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2259</TotalTime>
  <Words>508</Words>
  <Application>Microsoft Office PowerPoint</Application>
  <PresentationFormat>Экран (4:3)</PresentationFormat>
  <Paragraphs>62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Comic Sans MS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Минеева Светлана</cp:lastModifiedBy>
  <cp:revision>122</cp:revision>
  <dcterms:created xsi:type="dcterms:W3CDTF">2019-04-04T00:17:50Z</dcterms:created>
  <dcterms:modified xsi:type="dcterms:W3CDTF">2024-04-14T14:59:50Z</dcterms:modified>
</cp:coreProperties>
</file>