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8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6600"/>
    <a:srgbClr val="CC0099"/>
    <a:srgbClr val="E3351D"/>
    <a:srgbClr val="7F4B05"/>
    <a:srgbClr val="FF29F5"/>
    <a:srgbClr val="FE6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F44A58-11D7-4E30-8B9D-F7EE9979C5E3}" v="334" dt="2024-04-12T10:35:55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54"/>
  </p:normalViewPr>
  <p:slideViewPr>
    <p:cSldViewPr snapToGrid="0">
      <p:cViewPr varScale="1">
        <p:scale>
          <a:sx n="108" d="100"/>
          <a:sy n="108" d="100"/>
        </p:scale>
        <p:origin x="7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a Chepur" userId="38cab6782df96989" providerId="LiveId" clId="{1EF44A58-11D7-4E30-8B9D-F7EE9979C5E3}"/>
    <pc:docChg chg="undo custSel addSld delSld modSld sldOrd">
      <pc:chgData name="Sofia Chepur" userId="38cab6782df96989" providerId="LiveId" clId="{1EF44A58-11D7-4E30-8B9D-F7EE9979C5E3}" dt="2024-04-12T10:34:39.370" v="2174" actId="20577"/>
      <pc:docMkLst>
        <pc:docMk/>
      </pc:docMkLst>
      <pc:sldChg chg="del">
        <pc:chgData name="Sofia Chepur" userId="38cab6782df96989" providerId="LiveId" clId="{1EF44A58-11D7-4E30-8B9D-F7EE9979C5E3}" dt="2024-04-12T08:37:50.506" v="239" actId="47"/>
        <pc:sldMkLst>
          <pc:docMk/>
          <pc:sldMk cId="2457141863" sldId="259"/>
        </pc:sldMkLst>
      </pc:sldChg>
      <pc:sldChg chg="addSp delSp modSp new del mod">
        <pc:chgData name="Sofia Chepur" userId="38cab6782df96989" providerId="LiveId" clId="{1EF44A58-11D7-4E30-8B9D-F7EE9979C5E3}" dt="2024-04-12T08:37:51.779" v="240" actId="47"/>
        <pc:sldMkLst>
          <pc:docMk/>
          <pc:sldMk cId="907192863" sldId="260"/>
        </pc:sldMkLst>
        <pc:spChg chg="add mod">
          <ac:chgData name="Sofia Chepur" userId="38cab6782df96989" providerId="LiveId" clId="{1EF44A58-11D7-4E30-8B9D-F7EE9979C5E3}" dt="2024-04-12T08:33:40.205" v="50" actId="1076"/>
          <ac:spMkLst>
            <pc:docMk/>
            <pc:sldMk cId="907192863" sldId="260"/>
            <ac:spMk id="2" creationId="{2DC01422-62F2-FAE9-70B5-26676BBD0133}"/>
          </ac:spMkLst>
        </pc:spChg>
        <pc:spChg chg="add mod">
          <ac:chgData name="Sofia Chepur" userId="38cab6782df96989" providerId="LiveId" clId="{1EF44A58-11D7-4E30-8B9D-F7EE9979C5E3}" dt="2024-04-12T08:33:04.453" v="42" actId="14100"/>
          <ac:spMkLst>
            <pc:docMk/>
            <pc:sldMk cId="907192863" sldId="260"/>
            <ac:spMk id="3" creationId="{E4E56D05-D98A-7CEE-DEC4-7EFF76DDF7BE}"/>
          </ac:spMkLst>
        </pc:spChg>
        <pc:spChg chg="add mod">
          <ac:chgData name="Sofia Chepur" userId="38cab6782df96989" providerId="LiveId" clId="{1EF44A58-11D7-4E30-8B9D-F7EE9979C5E3}" dt="2024-04-12T08:33:34.634" v="48" actId="403"/>
          <ac:spMkLst>
            <pc:docMk/>
            <pc:sldMk cId="907192863" sldId="260"/>
            <ac:spMk id="4" creationId="{E0D7CB85-9E9D-643E-CD6F-AFDC1806A718}"/>
          </ac:spMkLst>
        </pc:spChg>
        <pc:spChg chg="add mod">
          <ac:chgData name="Sofia Chepur" userId="38cab6782df96989" providerId="LiveId" clId="{1EF44A58-11D7-4E30-8B9D-F7EE9979C5E3}" dt="2024-04-12T08:33:59.287" v="52" actId="1076"/>
          <ac:spMkLst>
            <pc:docMk/>
            <pc:sldMk cId="907192863" sldId="260"/>
            <ac:spMk id="5" creationId="{1B7ACC28-2CE6-C6CD-D8E8-F17E4B993FA2}"/>
          </ac:spMkLst>
        </pc:spChg>
        <pc:picChg chg="add del mod">
          <ac:chgData name="Sofia Chepur" userId="38cab6782df96989" providerId="LiveId" clId="{1EF44A58-11D7-4E30-8B9D-F7EE9979C5E3}" dt="2024-04-12T08:34:05.946" v="55" actId="478"/>
          <ac:picMkLst>
            <pc:docMk/>
            <pc:sldMk cId="907192863" sldId="260"/>
            <ac:picMk id="6" creationId="{0C5F88C4-8BC2-BDFE-5D04-B75B0537C4BE}"/>
          </ac:picMkLst>
        </pc:picChg>
      </pc:sldChg>
      <pc:sldChg chg="addSp modSp new mod setBg">
        <pc:chgData name="Sofia Chepur" userId="38cab6782df96989" providerId="LiveId" clId="{1EF44A58-11D7-4E30-8B9D-F7EE9979C5E3}" dt="2024-04-12T10:34:39.370" v="2174" actId="20577"/>
        <pc:sldMkLst>
          <pc:docMk/>
          <pc:sldMk cId="2769453546" sldId="261"/>
        </pc:sldMkLst>
        <pc:spChg chg="add mod">
          <ac:chgData name="Sofia Chepur" userId="38cab6782df96989" providerId="LiveId" clId="{1EF44A58-11D7-4E30-8B9D-F7EE9979C5E3}" dt="2024-04-12T08:36:42.839" v="222" actId="1076"/>
          <ac:spMkLst>
            <pc:docMk/>
            <pc:sldMk cId="2769453546" sldId="261"/>
            <ac:spMk id="2" creationId="{3EDD0E18-D3BA-DBFE-FC26-719585FADDCE}"/>
          </ac:spMkLst>
        </pc:spChg>
        <pc:spChg chg="add mod">
          <ac:chgData name="Sofia Chepur" userId="38cab6782df96989" providerId="LiveId" clId="{1EF44A58-11D7-4E30-8B9D-F7EE9979C5E3}" dt="2024-04-12T08:36:07.470" v="217" actId="1076"/>
          <ac:spMkLst>
            <pc:docMk/>
            <pc:sldMk cId="2769453546" sldId="261"/>
            <ac:spMk id="3" creationId="{F084DA2B-DD16-84B3-7DC5-E4DD6ABAF867}"/>
          </ac:spMkLst>
        </pc:spChg>
        <pc:spChg chg="add mod">
          <ac:chgData name="Sofia Chepur" userId="38cab6782df96989" providerId="LiveId" clId="{1EF44A58-11D7-4E30-8B9D-F7EE9979C5E3}" dt="2024-04-12T08:37:07.517" v="228" actId="1076"/>
          <ac:spMkLst>
            <pc:docMk/>
            <pc:sldMk cId="2769453546" sldId="261"/>
            <ac:spMk id="4" creationId="{3B607C02-E3E9-9C65-E3C0-409ED7273637}"/>
          </ac:spMkLst>
        </pc:spChg>
        <pc:spChg chg="add mod">
          <ac:chgData name="Sofia Chepur" userId="38cab6782df96989" providerId="LiveId" clId="{1EF44A58-11D7-4E30-8B9D-F7EE9979C5E3}" dt="2024-04-12T08:37:14.283" v="231" actId="1076"/>
          <ac:spMkLst>
            <pc:docMk/>
            <pc:sldMk cId="2769453546" sldId="261"/>
            <ac:spMk id="5" creationId="{553B351B-66DC-01D6-B427-71B5A6611242}"/>
          </ac:spMkLst>
        </pc:spChg>
        <pc:spChg chg="add mod">
          <ac:chgData name="Sofia Chepur" userId="38cab6782df96989" providerId="LiveId" clId="{1EF44A58-11D7-4E30-8B9D-F7EE9979C5E3}" dt="2024-04-12T10:34:39.370" v="2174" actId="20577"/>
          <ac:spMkLst>
            <pc:docMk/>
            <pc:sldMk cId="2769453546" sldId="261"/>
            <ac:spMk id="6" creationId="{742ED3E9-07A5-A5A0-CC2B-09891FDE351B}"/>
          </ac:spMkLst>
        </pc:spChg>
        <pc:picChg chg="add mod">
          <ac:chgData name="Sofia Chepur" userId="38cab6782df96989" providerId="LiveId" clId="{1EF44A58-11D7-4E30-8B9D-F7EE9979C5E3}" dt="2024-04-12T08:37:57.809" v="241" actId="1076"/>
          <ac:picMkLst>
            <pc:docMk/>
            <pc:sldMk cId="2769453546" sldId="261"/>
            <ac:picMk id="7" creationId="{CC87DF96-4AAA-1B8F-7906-6F83074ABF08}"/>
          </ac:picMkLst>
        </pc:picChg>
      </pc:sldChg>
      <pc:sldChg chg="addSp modSp del mod">
        <pc:chgData name="Sofia Chepur" userId="38cab6782df96989" providerId="LiveId" clId="{1EF44A58-11D7-4E30-8B9D-F7EE9979C5E3}" dt="2024-04-12T08:31:12.912" v="28" actId="47"/>
        <pc:sldMkLst>
          <pc:docMk/>
          <pc:sldMk cId="3489149725" sldId="261"/>
        </pc:sldMkLst>
        <pc:spChg chg="add mod">
          <ac:chgData name="Sofia Chepur" userId="38cab6782df96989" providerId="LiveId" clId="{1EF44A58-11D7-4E30-8B9D-F7EE9979C5E3}" dt="2024-04-12T08:29:08.177" v="18" actId="207"/>
          <ac:spMkLst>
            <pc:docMk/>
            <pc:sldMk cId="3489149725" sldId="261"/>
            <ac:spMk id="2" creationId="{C302D173-1DCB-D95F-C97B-DF3255EDB44E}"/>
          </ac:spMkLst>
        </pc:spChg>
        <pc:picChg chg="add mod">
          <ac:chgData name="Sofia Chepur" userId="38cab6782df96989" providerId="LiveId" clId="{1EF44A58-11D7-4E30-8B9D-F7EE9979C5E3}" dt="2024-04-12T08:31:09.099" v="27" actId="1076"/>
          <ac:picMkLst>
            <pc:docMk/>
            <pc:sldMk cId="3489149725" sldId="261"/>
            <ac:picMk id="3" creationId="{2483C53B-DF12-BB7F-026F-83C0969210C3}"/>
          </ac:picMkLst>
        </pc:picChg>
      </pc:sldChg>
      <pc:sldChg chg="addSp delSp modSp new mod setBg">
        <pc:chgData name="Sofia Chepur" userId="38cab6782df96989" providerId="LiveId" clId="{1EF44A58-11D7-4E30-8B9D-F7EE9979C5E3}" dt="2024-04-12T10:15:03.841" v="1943" actId="1076"/>
        <pc:sldMkLst>
          <pc:docMk/>
          <pc:sldMk cId="2205526211" sldId="262"/>
        </pc:sldMkLst>
        <pc:spChg chg="add mod">
          <ac:chgData name="Sofia Chepur" userId="38cab6782df96989" providerId="LiveId" clId="{1EF44A58-11D7-4E30-8B9D-F7EE9979C5E3}" dt="2024-04-12T08:54:28.027" v="496" actId="1076"/>
          <ac:spMkLst>
            <pc:docMk/>
            <pc:sldMk cId="2205526211" sldId="262"/>
            <ac:spMk id="3" creationId="{CFBEC79F-B7B6-40AE-74F3-0D499763453C}"/>
          </ac:spMkLst>
        </pc:spChg>
        <pc:spChg chg="add mod">
          <ac:chgData name="Sofia Chepur" userId="38cab6782df96989" providerId="LiveId" clId="{1EF44A58-11D7-4E30-8B9D-F7EE9979C5E3}" dt="2024-04-12T08:42:40.396" v="305" actId="1076"/>
          <ac:spMkLst>
            <pc:docMk/>
            <pc:sldMk cId="2205526211" sldId="262"/>
            <ac:spMk id="5" creationId="{C252AABB-FE7B-AB82-B7F4-25BECE46937C}"/>
          </ac:spMkLst>
        </pc:spChg>
        <pc:spChg chg="add mod ord">
          <ac:chgData name="Sofia Chepur" userId="38cab6782df96989" providerId="LiveId" clId="{1EF44A58-11D7-4E30-8B9D-F7EE9979C5E3}" dt="2024-04-12T08:40:47.961" v="274" actId="167"/>
          <ac:spMkLst>
            <pc:docMk/>
            <pc:sldMk cId="2205526211" sldId="262"/>
            <ac:spMk id="6" creationId="{F8117392-24A6-7213-3FFF-51E093FEC101}"/>
          </ac:spMkLst>
        </pc:spChg>
        <pc:spChg chg="add del mod">
          <ac:chgData name="Sofia Chepur" userId="38cab6782df96989" providerId="LiveId" clId="{1EF44A58-11D7-4E30-8B9D-F7EE9979C5E3}" dt="2024-04-12T08:54:29.294" v="498" actId="478"/>
          <ac:spMkLst>
            <pc:docMk/>
            <pc:sldMk cId="2205526211" sldId="262"/>
            <ac:spMk id="7" creationId="{79DFFD33-3FDF-62F6-6B11-7372A3E2DF03}"/>
          </ac:spMkLst>
        </pc:spChg>
        <pc:spChg chg="add mod">
          <ac:chgData name="Sofia Chepur" userId="38cab6782df96989" providerId="LiveId" clId="{1EF44A58-11D7-4E30-8B9D-F7EE9979C5E3}" dt="2024-04-12T10:15:03.841" v="1943" actId="1076"/>
          <ac:spMkLst>
            <pc:docMk/>
            <pc:sldMk cId="2205526211" sldId="262"/>
            <ac:spMk id="8" creationId="{D2F146A8-0F3B-EB7C-C4AE-580D0E000AB4}"/>
          </ac:spMkLst>
        </pc:spChg>
        <pc:spChg chg="add del mod ord">
          <ac:chgData name="Sofia Chepur" userId="38cab6782df96989" providerId="LiveId" clId="{1EF44A58-11D7-4E30-8B9D-F7EE9979C5E3}" dt="2024-04-12T08:53:08.787" v="483" actId="478"/>
          <ac:spMkLst>
            <pc:docMk/>
            <pc:sldMk cId="2205526211" sldId="262"/>
            <ac:spMk id="9" creationId="{09A07A8C-6910-CCB5-8461-FDDCEB6B8BF2}"/>
          </ac:spMkLst>
        </pc:spChg>
        <pc:spChg chg="add del mod">
          <ac:chgData name="Sofia Chepur" userId="38cab6782df96989" providerId="LiveId" clId="{1EF44A58-11D7-4E30-8B9D-F7EE9979C5E3}" dt="2024-04-12T08:47:22.590" v="388" actId="478"/>
          <ac:spMkLst>
            <pc:docMk/>
            <pc:sldMk cId="2205526211" sldId="262"/>
            <ac:spMk id="10" creationId="{F6B0A54E-AC24-354E-E0F9-5BEA290E058A}"/>
          </ac:spMkLst>
        </pc:spChg>
        <pc:picChg chg="add mod">
          <ac:chgData name="Sofia Chepur" userId="38cab6782df96989" providerId="LiveId" clId="{1EF44A58-11D7-4E30-8B9D-F7EE9979C5E3}" dt="2024-04-12T08:40:21.047" v="268" actId="1076"/>
          <ac:picMkLst>
            <pc:docMk/>
            <pc:sldMk cId="2205526211" sldId="262"/>
            <ac:picMk id="2050" creationId="{2AABC007-B4EE-1DA2-4B1F-BA19309CC2B1}"/>
          </ac:picMkLst>
        </pc:picChg>
      </pc:sldChg>
      <pc:sldChg chg="addSp modSp new del mod setBg">
        <pc:chgData name="Sofia Chepur" userId="38cab6782df96989" providerId="LiveId" clId="{1EF44A58-11D7-4E30-8B9D-F7EE9979C5E3}" dt="2024-04-12T08:31:14.826" v="30" actId="47"/>
        <pc:sldMkLst>
          <pc:docMk/>
          <pc:sldMk cId="3262482057" sldId="262"/>
        </pc:sldMkLst>
        <pc:spChg chg="add mod">
          <ac:chgData name="Sofia Chepur" userId="38cab6782df96989" providerId="LiveId" clId="{1EF44A58-11D7-4E30-8B9D-F7EE9979C5E3}" dt="2024-04-12T08:28:20.548" v="16" actId="207"/>
          <ac:spMkLst>
            <pc:docMk/>
            <pc:sldMk cId="3262482057" sldId="262"/>
            <ac:spMk id="2" creationId="{319328A2-3719-C633-AFBB-0EF33AE26027}"/>
          </ac:spMkLst>
        </pc:spChg>
      </pc:sldChg>
      <pc:sldChg chg="addSp modSp new del mod setBg">
        <pc:chgData name="Sofia Chepur" userId="38cab6782df96989" providerId="LiveId" clId="{1EF44A58-11D7-4E30-8B9D-F7EE9979C5E3}" dt="2024-04-12T08:27:22.801" v="8" actId="2696"/>
        <pc:sldMkLst>
          <pc:docMk/>
          <pc:sldMk cId="3355894786" sldId="262"/>
        </pc:sldMkLst>
        <pc:spChg chg="add mod">
          <ac:chgData name="Sofia Chepur" userId="38cab6782df96989" providerId="LiveId" clId="{1EF44A58-11D7-4E30-8B9D-F7EE9979C5E3}" dt="2024-04-12T08:26:59.743" v="7" actId="688"/>
          <ac:spMkLst>
            <pc:docMk/>
            <pc:sldMk cId="3355894786" sldId="262"/>
            <ac:spMk id="2" creationId="{CDA05655-ED45-1B98-0D67-97F516D7178D}"/>
          </ac:spMkLst>
        </pc:spChg>
      </pc:sldChg>
      <pc:sldChg chg="new del">
        <pc:chgData name="Sofia Chepur" userId="38cab6782df96989" providerId="LiveId" clId="{1EF44A58-11D7-4E30-8B9D-F7EE9979C5E3}" dt="2024-04-12T08:42:51.365" v="307" actId="2696"/>
        <pc:sldMkLst>
          <pc:docMk/>
          <pc:sldMk cId="733768674" sldId="263"/>
        </pc:sldMkLst>
      </pc:sldChg>
      <pc:sldChg chg="addSp delSp modSp new mod setBg">
        <pc:chgData name="Sofia Chepur" userId="38cab6782df96989" providerId="LiveId" clId="{1EF44A58-11D7-4E30-8B9D-F7EE9979C5E3}" dt="2024-04-12T08:53:56.572" v="485" actId="113"/>
        <pc:sldMkLst>
          <pc:docMk/>
          <pc:sldMk cId="788149184" sldId="263"/>
        </pc:sldMkLst>
        <pc:spChg chg="add mod">
          <ac:chgData name="Sofia Chepur" userId="38cab6782df96989" providerId="LiveId" clId="{1EF44A58-11D7-4E30-8B9D-F7EE9979C5E3}" dt="2024-04-12T08:53:56.572" v="485" actId="113"/>
          <ac:spMkLst>
            <pc:docMk/>
            <pc:sldMk cId="788149184" sldId="263"/>
            <ac:spMk id="3" creationId="{730DFE45-78DD-3209-DE22-B5DDA9D93303}"/>
          </ac:spMkLst>
        </pc:spChg>
        <pc:spChg chg="add del mod">
          <ac:chgData name="Sofia Chepur" userId="38cab6782df96989" providerId="LiveId" clId="{1EF44A58-11D7-4E30-8B9D-F7EE9979C5E3}" dt="2024-04-12T08:50:01.334" v="445" actId="478"/>
          <ac:spMkLst>
            <pc:docMk/>
            <pc:sldMk cId="788149184" sldId="263"/>
            <ac:spMk id="4" creationId="{E940EEA2-B996-1FD4-86F8-206224DE34AC}"/>
          </ac:spMkLst>
        </pc:spChg>
        <pc:spChg chg="add del mod">
          <ac:chgData name="Sofia Chepur" userId="38cab6782df96989" providerId="LiveId" clId="{1EF44A58-11D7-4E30-8B9D-F7EE9979C5E3}" dt="2024-04-12T08:50:04.010" v="447" actId="478"/>
          <ac:spMkLst>
            <pc:docMk/>
            <pc:sldMk cId="788149184" sldId="263"/>
            <ac:spMk id="5" creationId="{1C39041C-4B56-F182-D688-C52DA197A587}"/>
          </ac:spMkLst>
        </pc:spChg>
        <pc:spChg chg="add mod">
          <ac:chgData name="Sofia Chepur" userId="38cab6782df96989" providerId="LiveId" clId="{1EF44A58-11D7-4E30-8B9D-F7EE9979C5E3}" dt="2024-04-12T08:52:58.668" v="482" actId="123"/>
          <ac:spMkLst>
            <pc:docMk/>
            <pc:sldMk cId="788149184" sldId="263"/>
            <ac:spMk id="7" creationId="{22366B16-80F7-C0AA-3E4B-4157D7D4C971}"/>
          </ac:spMkLst>
        </pc:spChg>
        <pc:spChg chg="add mod">
          <ac:chgData name="Sofia Chepur" userId="38cab6782df96989" providerId="LiveId" clId="{1EF44A58-11D7-4E30-8B9D-F7EE9979C5E3}" dt="2024-04-12T08:51:52.322" v="465" actId="1076"/>
          <ac:spMkLst>
            <pc:docMk/>
            <pc:sldMk cId="788149184" sldId="263"/>
            <ac:spMk id="9" creationId="{8A0791F0-BB1D-5F1A-FDE5-EBDBD9F0770C}"/>
          </ac:spMkLst>
        </pc:spChg>
        <pc:spChg chg="add mod">
          <ac:chgData name="Sofia Chepur" userId="38cab6782df96989" providerId="LiveId" clId="{1EF44A58-11D7-4E30-8B9D-F7EE9979C5E3}" dt="2024-04-12T08:52:45.620" v="481" actId="1076"/>
          <ac:spMkLst>
            <pc:docMk/>
            <pc:sldMk cId="788149184" sldId="263"/>
            <ac:spMk id="11" creationId="{D654985C-B87A-F63D-9DCC-943AC374E22A}"/>
          </ac:spMkLst>
        </pc:spChg>
        <pc:picChg chg="add mod">
          <ac:chgData name="Sofia Chepur" userId="38cab6782df96989" providerId="LiveId" clId="{1EF44A58-11D7-4E30-8B9D-F7EE9979C5E3}" dt="2024-04-12T08:51:54.844" v="466" actId="1076"/>
          <ac:picMkLst>
            <pc:docMk/>
            <pc:sldMk cId="788149184" sldId="263"/>
            <ac:picMk id="3074" creationId="{3D91A1A2-E528-E394-E6BE-69C6F1BA239E}"/>
          </ac:picMkLst>
        </pc:picChg>
      </pc:sldChg>
      <pc:sldChg chg="addSp modSp new del mod setBg">
        <pc:chgData name="Sofia Chepur" userId="38cab6782df96989" providerId="LiveId" clId="{1EF44A58-11D7-4E30-8B9D-F7EE9979C5E3}" dt="2024-04-12T08:31:13.703" v="29" actId="47"/>
        <pc:sldMkLst>
          <pc:docMk/>
          <pc:sldMk cId="832218172" sldId="263"/>
        </pc:sldMkLst>
        <pc:spChg chg="add">
          <ac:chgData name="Sofia Chepur" userId="38cab6782df96989" providerId="LiveId" clId="{1EF44A58-11D7-4E30-8B9D-F7EE9979C5E3}" dt="2024-04-12T08:30:54.329" v="21" actId="26606"/>
          <ac:spMkLst>
            <pc:docMk/>
            <pc:sldMk cId="832218172" sldId="263"/>
            <ac:spMk id="1031" creationId="{E722B2DD-E14D-4972-9D98-5D6E61B1B2D2}"/>
          </ac:spMkLst>
        </pc:spChg>
        <pc:spChg chg="add">
          <ac:chgData name="Sofia Chepur" userId="38cab6782df96989" providerId="LiveId" clId="{1EF44A58-11D7-4E30-8B9D-F7EE9979C5E3}" dt="2024-04-12T08:30:54.329" v="21" actId="26606"/>
          <ac:spMkLst>
            <pc:docMk/>
            <pc:sldMk cId="832218172" sldId="263"/>
            <ac:spMk id="1033" creationId="{0CFB124C-4B0C-4A81-8633-17257B151642}"/>
          </ac:spMkLst>
        </pc:spChg>
        <pc:picChg chg="add mod">
          <ac:chgData name="Sofia Chepur" userId="38cab6782df96989" providerId="LiveId" clId="{1EF44A58-11D7-4E30-8B9D-F7EE9979C5E3}" dt="2024-04-12T08:31:00.674" v="25" actId="1076"/>
          <ac:picMkLst>
            <pc:docMk/>
            <pc:sldMk cId="832218172" sldId="263"/>
            <ac:picMk id="1026" creationId="{990C485D-BD82-6701-5DD6-17A24457C82E}"/>
          </ac:picMkLst>
        </pc:picChg>
      </pc:sldChg>
      <pc:sldChg chg="add del setBg">
        <pc:chgData name="Sofia Chepur" userId="38cab6782df96989" providerId="LiveId" clId="{1EF44A58-11D7-4E30-8B9D-F7EE9979C5E3}" dt="2024-04-12T08:42:58.288" v="309" actId="2696"/>
        <pc:sldMkLst>
          <pc:docMk/>
          <pc:sldMk cId="979243977" sldId="263"/>
        </pc:sldMkLst>
      </pc:sldChg>
      <pc:sldChg chg="addSp delSp modSp new mod setBg">
        <pc:chgData name="Sofia Chepur" userId="38cab6782df96989" providerId="LiveId" clId="{1EF44A58-11D7-4E30-8B9D-F7EE9979C5E3}" dt="2024-04-12T09:06:23.663" v="997" actId="1076"/>
        <pc:sldMkLst>
          <pc:docMk/>
          <pc:sldMk cId="3606669364" sldId="264"/>
        </pc:sldMkLst>
        <pc:spChg chg="add mod">
          <ac:chgData name="Sofia Chepur" userId="38cab6782df96989" providerId="LiveId" clId="{1EF44A58-11D7-4E30-8B9D-F7EE9979C5E3}" dt="2024-04-12T09:06:13.861" v="994" actId="1076"/>
          <ac:spMkLst>
            <pc:docMk/>
            <pc:sldMk cId="3606669364" sldId="264"/>
            <ac:spMk id="3" creationId="{36260A4E-8D7C-AC24-83B2-4DB3DDB9E260}"/>
          </ac:spMkLst>
        </pc:spChg>
        <pc:spChg chg="add mod">
          <ac:chgData name="Sofia Chepur" userId="38cab6782df96989" providerId="LiveId" clId="{1EF44A58-11D7-4E30-8B9D-F7EE9979C5E3}" dt="2024-04-12T09:06:17.378" v="995" actId="1076"/>
          <ac:spMkLst>
            <pc:docMk/>
            <pc:sldMk cId="3606669364" sldId="264"/>
            <ac:spMk id="4" creationId="{AFD58535-841E-6B1D-C9CC-B5DF5049072A}"/>
          </ac:spMkLst>
        </pc:spChg>
        <pc:spChg chg="add del mod">
          <ac:chgData name="Sofia Chepur" userId="38cab6782df96989" providerId="LiveId" clId="{1EF44A58-11D7-4E30-8B9D-F7EE9979C5E3}" dt="2024-04-12T08:58:14.480" v="664" actId="478"/>
          <ac:spMkLst>
            <pc:docMk/>
            <pc:sldMk cId="3606669364" sldId="264"/>
            <ac:spMk id="5" creationId="{7CA700C3-39B1-6483-E163-4FCEE4722F23}"/>
          </ac:spMkLst>
        </pc:spChg>
        <pc:spChg chg="add del mod">
          <ac:chgData name="Sofia Chepur" userId="38cab6782df96989" providerId="LiveId" clId="{1EF44A58-11D7-4E30-8B9D-F7EE9979C5E3}" dt="2024-04-12T09:05:16.474" v="973" actId="478"/>
          <ac:spMkLst>
            <pc:docMk/>
            <pc:sldMk cId="3606669364" sldId="264"/>
            <ac:spMk id="6" creationId="{C70CE7C6-478B-CD53-7762-BBA9E2505016}"/>
          </ac:spMkLst>
        </pc:spChg>
        <pc:spChg chg="add mod">
          <ac:chgData name="Sofia Chepur" userId="38cab6782df96989" providerId="LiveId" clId="{1EF44A58-11D7-4E30-8B9D-F7EE9979C5E3}" dt="2024-04-12T09:06:23.663" v="997" actId="1076"/>
          <ac:spMkLst>
            <pc:docMk/>
            <pc:sldMk cId="3606669364" sldId="264"/>
            <ac:spMk id="7" creationId="{35B4F889-C8C8-C9F9-CF8F-0B8269C714DF}"/>
          </ac:spMkLst>
        </pc:spChg>
        <pc:picChg chg="add del mod">
          <ac:chgData name="Sofia Chepur" userId="38cab6782df96989" providerId="LiveId" clId="{1EF44A58-11D7-4E30-8B9D-F7EE9979C5E3}" dt="2024-04-12T09:03:53.627" v="941" actId="478"/>
          <ac:picMkLst>
            <pc:docMk/>
            <pc:sldMk cId="3606669364" sldId="264"/>
            <ac:picMk id="5122" creationId="{B5B0CED2-78F3-A85C-0736-4BD76F002C85}"/>
          </ac:picMkLst>
        </pc:picChg>
        <pc:picChg chg="add mod">
          <ac:chgData name="Sofia Chepur" userId="38cab6782df96989" providerId="LiveId" clId="{1EF44A58-11D7-4E30-8B9D-F7EE9979C5E3}" dt="2024-04-12T09:06:03.626" v="991" actId="1076"/>
          <ac:picMkLst>
            <pc:docMk/>
            <pc:sldMk cId="3606669364" sldId="264"/>
            <ac:picMk id="5124" creationId="{780FF3CA-BEAA-D284-060E-1805BCB8F4CE}"/>
          </ac:picMkLst>
        </pc:picChg>
        <pc:picChg chg="add mod">
          <ac:chgData name="Sofia Chepur" userId="38cab6782df96989" providerId="LiveId" clId="{1EF44A58-11D7-4E30-8B9D-F7EE9979C5E3}" dt="2024-04-12T09:04:05.633" v="946" actId="1076"/>
          <ac:picMkLst>
            <pc:docMk/>
            <pc:sldMk cId="3606669364" sldId="264"/>
            <ac:picMk id="5126" creationId="{4DCF061F-1782-DAC8-D79F-866B25E27716}"/>
          </ac:picMkLst>
        </pc:picChg>
        <pc:picChg chg="add mod">
          <ac:chgData name="Sofia Chepur" userId="38cab6782df96989" providerId="LiveId" clId="{1EF44A58-11D7-4E30-8B9D-F7EE9979C5E3}" dt="2024-04-12T09:06:21.033" v="996" actId="1076"/>
          <ac:picMkLst>
            <pc:docMk/>
            <pc:sldMk cId="3606669364" sldId="264"/>
            <ac:picMk id="5128" creationId="{AE3F2BA2-8FFD-82E5-6E8F-02F29341AE0F}"/>
          </ac:picMkLst>
        </pc:picChg>
      </pc:sldChg>
      <pc:sldChg chg="addSp delSp modSp new mod setBg">
        <pc:chgData name="Sofia Chepur" userId="38cab6782df96989" providerId="LiveId" clId="{1EF44A58-11D7-4E30-8B9D-F7EE9979C5E3}" dt="2024-04-12T09:13:55.944" v="1049" actId="26606"/>
        <pc:sldMkLst>
          <pc:docMk/>
          <pc:sldMk cId="1609016579" sldId="265"/>
        </pc:sldMkLst>
        <pc:spChg chg="add mod">
          <ac:chgData name="Sofia Chepur" userId="38cab6782df96989" providerId="LiveId" clId="{1EF44A58-11D7-4E30-8B9D-F7EE9979C5E3}" dt="2024-04-12T09:13:10.790" v="1033" actId="1076"/>
          <ac:spMkLst>
            <pc:docMk/>
            <pc:sldMk cId="1609016579" sldId="265"/>
            <ac:spMk id="3" creationId="{96246E5E-7930-A323-1180-4724F36198BB}"/>
          </ac:spMkLst>
        </pc:spChg>
        <pc:spChg chg="add del mod">
          <ac:chgData name="Sofia Chepur" userId="38cab6782df96989" providerId="LiveId" clId="{1EF44A58-11D7-4E30-8B9D-F7EE9979C5E3}" dt="2024-04-12T09:13:55.944" v="1049" actId="26606"/>
          <ac:spMkLst>
            <pc:docMk/>
            <pc:sldMk cId="1609016579" sldId="265"/>
            <ac:spMk id="5" creationId="{4FB3A018-492D-CB51-FF2C-A15D0A996D50}"/>
          </ac:spMkLst>
        </pc:spChg>
        <pc:spChg chg="add mod ord">
          <ac:chgData name="Sofia Chepur" userId="38cab6782df96989" providerId="LiveId" clId="{1EF44A58-11D7-4E30-8B9D-F7EE9979C5E3}" dt="2024-04-12T09:13:32.816" v="1036" actId="14100"/>
          <ac:spMkLst>
            <pc:docMk/>
            <pc:sldMk cId="1609016579" sldId="265"/>
            <ac:spMk id="6" creationId="{C1976C37-8965-E86D-261C-A93746F84C55}"/>
          </ac:spMkLst>
        </pc:spChg>
        <pc:graphicFrameChg chg="add del">
          <ac:chgData name="Sofia Chepur" userId="38cab6782df96989" providerId="LiveId" clId="{1EF44A58-11D7-4E30-8B9D-F7EE9979C5E3}" dt="2024-04-12T09:13:55.944" v="1049" actId="26606"/>
          <ac:graphicFrameMkLst>
            <pc:docMk/>
            <pc:sldMk cId="1609016579" sldId="265"/>
            <ac:graphicFrameMk id="6148" creationId="{ED57C36D-7374-21AF-DE19-338332E63CE6}"/>
          </ac:graphicFrameMkLst>
        </pc:graphicFrameChg>
        <pc:picChg chg="add mod">
          <ac:chgData name="Sofia Chepur" userId="38cab6782df96989" providerId="LiveId" clId="{1EF44A58-11D7-4E30-8B9D-F7EE9979C5E3}" dt="2024-04-12T09:13:01.231" v="1028" actId="1076"/>
          <ac:picMkLst>
            <pc:docMk/>
            <pc:sldMk cId="1609016579" sldId="265"/>
            <ac:picMk id="6146" creationId="{3E1B04FB-0300-C914-FFAA-93B095E6CFD6}"/>
          </ac:picMkLst>
        </pc:picChg>
      </pc:sldChg>
      <pc:sldChg chg="addSp delSp modSp new mod setBg">
        <pc:chgData name="Sofia Chepur" userId="38cab6782df96989" providerId="LiveId" clId="{1EF44A58-11D7-4E30-8B9D-F7EE9979C5E3}" dt="2024-04-12T09:26:11.637" v="1169" actId="14100"/>
        <pc:sldMkLst>
          <pc:docMk/>
          <pc:sldMk cId="278921285" sldId="266"/>
        </pc:sldMkLst>
        <pc:spChg chg="add mod">
          <ac:chgData name="Sofia Chepur" userId="38cab6782df96989" providerId="LiveId" clId="{1EF44A58-11D7-4E30-8B9D-F7EE9979C5E3}" dt="2024-04-12T09:25:56.989" v="1165" actId="14100"/>
          <ac:spMkLst>
            <pc:docMk/>
            <pc:sldMk cId="278921285" sldId="266"/>
            <ac:spMk id="3" creationId="{A7F87942-E66A-59ED-7736-6691D174B57F}"/>
          </ac:spMkLst>
        </pc:spChg>
        <pc:spChg chg="add mod">
          <ac:chgData name="Sofia Chepur" userId="38cab6782df96989" providerId="LiveId" clId="{1EF44A58-11D7-4E30-8B9D-F7EE9979C5E3}" dt="2024-04-12T09:17:33.927" v="1076" actId="1076"/>
          <ac:spMkLst>
            <pc:docMk/>
            <pc:sldMk cId="278921285" sldId="266"/>
            <ac:spMk id="5" creationId="{1D2BF487-D2EB-2E49-A2F0-C13A78CE3500}"/>
          </ac:spMkLst>
        </pc:spChg>
        <pc:spChg chg="add mod">
          <ac:chgData name="Sofia Chepur" userId="38cab6782df96989" providerId="LiveId" clId="{1EF44A58-11D7-4E30-8B9D-F7EE9979C5E3}" dt="2024-04-12T09:24:46.017" v="1152" actId="207"/>
          <ac:spMkLst>
            <pc:docMk/>
            <pc:sldMk cId="278921285" sldId="266"/>
            <ac:spMk id="6" creationId="{D524195F-AEE3-B910-53F9-FD9AC3F83602}"/>
          </ac:spMkLst>
        </pc:spChg>
        <pc:grpChg chg="add mod">
          <ac:chgData name="Sofia Chepur" userId="38cab6782df96989" providerId="LiveId" clId="{1EF44A58-11D7-4E30-8B9D-F7EE9979C5E3}" dt="2024-04-12T09:26:11.637" v="1169" actId="14100"/>
          <ac:grpSpMkLst>
            <pc:docMk/>
            <pc:sldMk cId="278921285" sldId="266"/>
            <ac:grpSpMk id="28" creationId="{BA0EDAFD-E204-EC38-8698-301AF923DCDC}"/>
          </ac:grpSpMkLst>
        </pc:grpChg>
        <pc:picChg chg="add mod">
          <ac:chgData name="Sofia Chepur" userId="38cab6782df96989" providerId="LiveId" clId="{1EF44A58-11D7-4E30-8B9D-F7EE9979C5E3}" dt="2024-04-12T09:24:17.060" v="1145" actId="164"/>
          <ac:picMkLst>
            <pc:docMk/>
            <pc:sldMk cId="278921285" sldId="266"/>
            <ac:picMk id="8" creationId="{31699D67-6FCF-8712-83C7-6E4C8B8CFC76}"/>
          </ac:picMkLst>
        </pc:picChg>
        <pc:picChg chg="add mod">
          <ac:chgData name="Sofia Chepur" userId="38cab6782df96989" providerId="LiveId" clId="{1EF44A58-11D7-4E30-8B9D-F7EE9979C5E3}" dt="2024-04-12T09:24:17.060" v="1145" actId="164"/>
          <ac:picMkLst>
            <pc:docMk/>
            <pc:sldMk cId="278921285" sldId="266"/>
            <ac:picMk id="9" creationId="{F7BCAA4C-03F8-EC9D-B598-259A1EA1961C}"/>
          </ac:picMkLst>
        </pc:picChg>
        <pc:picChg chg="add mod">
          <ac:chgData name="Sofia Chepur" userId="38cab6782df96989" providerId="LiveId" clId="{1EF44A58-11D7-4E30-8B9D-F7EE9979C5E3}" dt="2024-04-12T09:24:17.060" v="1145" actId="164"/>
          <ac:picMkLst>
            <pc:docMk/>
            <pc:sldMk cId="278921285" sldId="266"/>
            <ac:picMk id="10" creationId="{FA2FEA6D-93DF-B4E0-15D7-054FF62A9B8C}"/>
          </ac:picMkLst>
        </pc:picChg>
        <pc:picChg chg="add mod">
          <ac:chgData name="Sofia Chepur" userId="38cab6782df96989" providerId="LiveId" clId="{1EF44A58-11D7-4E30-8B9D-F7EE9979C5E3}" dt="2024-04-12T09:17:38.625" v="1079" actId="1076"/>
          <ac:picMkLst>
            <pc:docMk/>
            <pc:sldMk cId="278921285" sldId="266"/>
            <ac:picMk id="7170" creationId="{BF03C858-A84B-3684-936B-42F77BA740B7}"/>
          </ac:picMkLst>
        </pc:picChg>
        <pc:picChg chg="add del">
          <ac:chgData name="Sofia Chepur" userId="38cab6782df96989" providerId="LiveId" clId="{1EF44A58-11D7-4E30-8B9D-F7EE9979C5E3}" dt="2024-04-12T09:18:24.759" v="1084" actId="478"/>
          <ac:picMkLst>
            <pc:docMk/>
            <pc:sldMk cId="278921285" sldId="266"/>
            <ac:picMk id="7172" creationId="{82529FD7-522F-B0BD-3405-51F3488AEB58}"/>
          </ac:picMkLst>
        </pc:picChg>
        <pc:picChg chg="add del">
          <ac:chgData name="Sofia Chepur" userId="38cab6782df96989" providerId="LiveId" clId="{1EF44A58-11D7-4E30-8B9D-F7EE9979C5E3}" dt="2024-04-12T09:18:35.171" v="1086" actId="478"/>
          <ac:picMkLst>
            <pc:docMk/>
            <pc:sldMk cId="278921285" sldId="266"/>
            <ac:picMk id="7174" creationId="{E4FA6A60-4A57-5F35-DA47-0E8D7FB9E71B}"/>
          </ac:picMkLst>
        </pc:picChg>
        <pc:picChg chg="add del mod">
          <ac:chgData name="Sofia Chepur" userId="38cab6782df96989" providerId="LiveId" clId="{1EF44A58-11D7-4E30-8B9D-F7EE9979C5E3}" dt="2024-04-12T09:24:18.709" v="1146" actId="478"/>
          <ac:picMkLst>
            <pc:docMk/>
            <pc:sldMk cId="278921285" sldId="266"/>
            <ac:picMk id="7176" creationId="{EA85428E-FD62-CE98-9A20-C89FF471F583}"/>
          </ac:picMkLst>
        </pc:picChg>
        <pc:picChg chg="add mod">
          <ac:chgData name="Sofia Chepur" userId="38cab6782df96989" providerId="LiveId" clId="{1EF44A58-11D7-4E30-8B9D-F7EE9979C5E3}" dt="2024-04-12T09:19:20.487" v="1091" actId="1076"/>
          <ac:picMkLst>
            <pc:docMk/>
            <pc:sldMk cId="278921285" sldId="266"/>
            <ac:picMk id="7178" creationId="{480E34AB-5300-1158-C650-FBF7FBA4AC0A}"/>
          </ac:picMkLst>
        </pc:picChg>
        <pc:picChg chg="add del mod">
          <ac:chgData name="Sofia Chepur" userId="38cab6782df96989" providerId="LiveId" clId="{1EF44A58-11D7-4E30-8B9D-F7EE9979C5E3}" dt="2024-04-12T09:20:06.258" v="1106" actId="478"/>
          <ac:picMkLst>
            <pc:docMk/>
            <pc:sldMk cId="278921285" sldId="266"/>
            <ac:picMk id="7180" creationId="{B2DD3D4F-70EC-7559-E602-CF7CB2CE852C}"/>
          </ac:picMkLst>
        </pc:picChg>
        <pc:cxnChg chg="add del mod">
          <ac:chgData name="Sofia Chepur" userId="38cab6782df96989" providerId="LiveId" clId="{1EF44A58-11D7-4E30-8B9D-F7EE9979C5E3}" dt="2024-04-12T09:22:48.589" v="1128" actId="478"/>
          <ac:cxnSpMkLst>
            <pc:docMk/>
            <pc:sldMk cId="278921285" sldId="266"/>
            <ac:cxnSpMk id="12" creationId="{C67D330B-D059-9CFE-96A5-0DECA694AB78}"/>
          </ac:cxnSpMkLst>
        </pc:cxnChg>
        <pc:cxnChg chg="add mod">
          <ac:chgData name="Sofia Chepur" userId="38cab6782df96989" providerId="LiveId" clId="{1EF44A58-11D7-4E30-8B9D-F7EE9979C5E3}" dt="2024-04-12T09:24:59.755" v="1154" actId="1582"/>
          <ac:cxnSpMkLst>
            <pc:docMk/>
            <pc:sldMk cId="278921285" sldId="266"/>
            <ac:cxnSpMk id="15" creationId="{1C8B750D-0D69-24D3-8542-29479CAFAC42}"/>
          </ac:cxnSpMkLst>
        </pc:cxnChg>
        <pc:cxnChg chg="add mod">
          <ac:chgData name="Sofia Chepur" userId="38cab6782df96989" providerId="LiveId" clId="{1EF44A58-11D7-4E30-8B9D-F7EE9979C5E3}" dt="2024-04-12T09:25:49.707" v="1164" actId="14100"/>
          <ac:cxnSpMkLst>
            <pc:docMk/>
            <pc:sldMk cId="278921285" sldId="266"/>
            <ac:cxnSpMk id="17" creationId="{FCE87858-2EA2-5223-CE09-31BBE378473B}"/>
          </ac:cxnSpMkLst>
        </pc:cxnChg>
        <pc:cxnChg chg="add mod">
          <ac:chgData name="Sofia Chepur" userId="38cab6782df96989" providerId="LiveId" clId="{1EF44A58-11D7-4E30-8B9D-F7EE9979C5E3}" dt="2024-04-12T09:25:39.905" v="1163" actId="14100"/>
          <ac:cxnSpMkLst>
            <pc:docMk/>
            <pc:sldMk cId="278921285" sldId="266"/>
            <ac:cxnSpMk id="20" creationId="{6644473A-88B8-FE1C-8FE3-4B0C944C78E6}"/>
          </ac:cxnSpMkLst>
        </pc:cxnChg>
        <pc:cxnChg chg="add del mod">
          <ac:chgData name="Sofia Chepur" userId="38cab6782df96989" providerId="LiveId" clId="{1EF44A58-11D7-4E30-8B9D-F7EE9979C5E3}" dt="2024-04-12T09:23:30.342" v="1136" actId="478"/>
          <ac:cxnSpMkLst>
            <pc:docMk/>
            <pc:sldMk cId="278921285" sldId="266"/>
            <ac:cxnSpMk id="22" creationId="{367E51C7-5249-76D7-75BA-091DE6D1E7B7}"/>
          </ac:cxnSpMkLst>
        </pc:cxnChg>
        <pc:cxnChg chg="add mod">
          <ac:chgData name="Sofia Chepur" userId="38cab6782df96989" providerId="LiveId" clId="{1EF44A58-11D7-4E30-8B9D-F7EE9979C5E3}" dt="2024-04-12T09:25:32.811" v="1161" actId="1582"/>
          <ac:cxnSpMkLst>
            <pc:docMk/>
            <pc:sldMk cId="278921285" sldId="266"/>
            <ac:cxnSpMk id="24" creationId="{EB1F2812-F1C0-19AB-E6E4-A024B80BB250}"/>
          </ac:cxnSpMkLst>
        </pc:cxnChg>
      </pc:sldChg>
      <pc:sldChg chg="add del setBg">
        <pc:chgData name="Sofia Chepur" userId="38cab6782df96989" providerId="LiveId" clId="{1EF44A58-11D7-4E30-8B9D-F7EE9979C5E3}" dt="2024-04-12T08:43:40.302" v="319" actId="47"/>
        <pc:sldMkLst>
          <pc:docMk/>
          <pc:sldMk cId="1986406980" sldId="267"/>
        </pc:sldMkLst>
      </pc:sldChg>
      <pc:sldChg chg="addSp delSp modSp add mod setBg">
        <pc:chgData name="Sofia Chepur" userId="38cab6782df96989" providerId="LiveId" clId="{1EF44A58-11D7-4E30-8B9D-F7EE9979C5E3}" dt="2024-04-12T09:33:40.359" v="1271" actId="1076"/>
        <pc:sldMkLst>
          <pc:docMk/>
          <pc:sldMk cId="3540836186" sldId="267"/>
        </pc:sldMkLst>
        <pc:spChg chg="add mod">
          <ac:chgData name="Sofia Chepur" userId="38cab6782df96989" providerId="LiveId" clId="{1EF44A58-11D7-4E30-8B9D-F7EE9979C5E3}" dt="2024-04-12T09:32:30.478" v="1252" actId="1076"/>
          <ac:spMkLst>
            <pc:docMk/>
            <pc:sldMk cId="3540836186" sldId="267"/>
            <ac:spMk id="3" creationId="{F6F00F30-8582-4C40-D31B-D902414E3CB9}"/>
          </ac:spMkLst>
        </pc:spChg>
        <pc:spChg chg="add mod ord">
          <ac:chgData name="Sofia Chepur" userId="38cab6782df96989" providerId="LiveId" clId="{1EF44A58-11D7-4E30-8B9D-F7EE9979C5E3}" dt="2024-04-12T09:32:27.371" v="1251" actId="14100"/>
          <ac:spMkLst>
            <pc:docMk/>
            <pc:sldMk cId="3540836186" sldId="267"/>
            <ac:spMk id="6" creationId="{7B5321B8-F002-E619-ECE2-8F2634728B99}"/>
          </ac:spMkLst>
        </pc:spChg>
        <pc:spChg chg="add mod">
          <ac:chgData name="Sofia Chepur" userId="38cab6782df96989" providerId="LiveId" clId="{1EF44A58-11D7-4E30-8B9D-F7EE9979C5E3}" dt="2024-04-12T09:33:40.359" v="1271" actId="1076"/>
          <ac:spMkLst>
            <pc:docMk/>
            <pc:sldMk cId="3540836186" sldId="267"/>
            <ac:spMk id="8" creationId="{160E9B1F-B5E4-72AB-6073-F74DB2B09596}"/>
          </ac:spMkLst>
        </pc:spChg>
        <pc:spChg chg="add del mod ord">
          <ac:chgData name="Sofia Chepur" userId="38cab6782df96989" providerId="LiveId" clId="{1EF44A58-11D7-4E30-8B9D-F7EE9979C5E3}" dt="2024-04-12T09:32:48.065" v="1254" actId="478"/>
          <ac:spMkLst>
            <pc:docMk/>
            <pc:sldMk cId="3540836186" sldId="267"/>
            <ac:spMk id="9" creationId="{2DB20269-5745-4859-5E3B-2A99759AD50C}"/>
          </ac:spMkLst>
        </pc:spChg>
        <pc:picChg chg="add mod">
          <ac:chgData name="Sofia Chepur" userId="38cab6782df96989" providerId="LiveId" clId="{1EF44A58-11D7-4E30-8B9D-F7EE9979C5E3}" dt="2024-04-12T09:27:56.952" v="1186" actId="1076"/>
          <ac:picMkLst>
            <pc:docMk/>
            <pc:sldMk cId="3540836186" sldId="267"/>
            <ac:picMk id="5" creationId="{EEE9149C-20BA-646A-331F-905DCF014050}"/>
          </ac:picMkLst>
        </pc:picChg>
        <pc:picChg chg="add mod">
          <ac:chgData name="Sofia Chepur" userId="38cab6782df96989" providerId="LiveId" clId="{1EF44A58-11D7-4E30-8B9D-F7EE9979C5E3}" dt="2024-04-12T09:33:23.598" v="1265" actId="14100"/>
          <ac:picMkLst>
            <pc:docMk/>
            <pc:sldMk cId="3540836186" sldId="267"/>
            <ac:picMk id="8194" creationId="{7DABA8EC-B5C3-0565-5BC9-0C350C0221A0}"/>
          </ac:picMkLst>
        </pc:picChg>
      </pc:sldChg>
      <pc:sldChg chg="addSp delSp modSp add mod ord setBg">
        <pc:chgData name="Sofia Chepur" userId="38cab6782df96989" providerId="LiveId" clId="{1EF44A58-11D7-4E30-8B9D-F7EE9979C5E3}" dt="2024-04-12T08:48:55.493" v="427" actId="478"/>
        <pc:sldMkLst>
          <pc:docMk/>
          <pc:sldMk cId="1405676946" sldId="268"/>
        </pc:sldMkLst>
        <pc:spChg chg="add mod">
          <ac:chgData name="Sofia Chepur" userId="38cab6782df96989" providerId="LiveId" clId="{1EF44A58-11D7-4E30-8B9D-F7EE9979C5E3}" dt="2024-04-12T08:48:43.223" v="422" actId="1076"/>
          <ac:spMkLst>
            <pc:docMk/>
            <pc:sldMk cId="1405676946" sldId="268"/>
            <ac:spMk id="3" creationId="{B351DBEC-5BA6-05CA-76DC-BD15581100F0}"/>
          </ac:spMkLst>
        </pc:spChg>
        <pc:spChg chg="add del mod">
          <ac:chgData name="Sofia Chepur" userId="38cab6782df96989" providerId="LiveId" clId="{1EF44A58-11D7-4E30-8B9D-F7EE9979C5E3}" dt="2024-04-12T08:45:38.448" v="358" actId="478"/>
          <ac:spMkLst>
            <pc:docMk/>
            <pc:sldMk cId="1405676946" sldId="268"/>
            <ac:spMk id="4" creationId="{FDEBC7C8-4585-E9D3-89B2-CFBDE7C11A23}"/>
          </ac:spMkLst>
        </pc:spChg>
        <pc:spChg chg="add del mod ord">
          <ac:chgData name="Sofia Chepur" userId="38cab6782df96989" providerId="LiveId" clId="{1EF44A58-11D7-4E30-8B9D-F7EE9979C5E3}" dt="2024-04-12T08:48:38.458" v="421" actId="478"/>
          <ac:spMkLst>
            <pc:docMk/>
            <pc:sldMk cId="1405676946" sldId="268"/>
            <ac:spMk id="6" creationId="{3F9EB5CE-42BF-B124-D886-C382816F75D0}"/>
          </ac:spMkLst>
        </pc:spChg>
        <pc:spChg chg="add del mod ord">
          <ac:chgData name="Sofia Chepur" userId="38cab6782df96989" providerId="LiveId" clId="{1EF44A58-11D7-4E30-8B9D-F7EE9979C5E3}" dt="2024-04-12T08:48:30.465" v="419" actId="478"/>
          <ac:spMkLst>
            <pc:docMk/>
            <pc:sldMk cId="1405676946" sldId="268"/>
            <ac:spMk id="7" creationId="{6EEDE98E-FDBC-BD56-9511-DAAA71F95C6D}"/>
          </ac:spMkLst>
        </pc:spChg>
        <pc:spChg chg="add del mod ord">
          <ac:chgData name="Sofia Chepur" userId="38cab6782df96989" providerId="LiveId" clId="{1EF44A58-11D7-4E30-8B9D-F7EE9979C5E3}" dt="2024-04-12T08:48:26.556" v="416" actId="478"/>
          <ac:spMkLst>
            <pc:docMk/>
            <pc:sldMk cId="1405676946" sldId="268"/>
            <ac:spMk id="8" creationId="{72D3164E-9B04-FBE0-34FC-A6A37BB0D5EC}"/>
          </ac:spMkLst>
        </pc:spChg>
        <pc:spChg chg="add del mod">
          <ac:chgData name="Sofia Chepur" userId="38cab6782df96989" providerId="LiveId" clId="{1EF44A58-11D7-4E30-8B9D-F7EE9979C5E3}" dt="2024-04-12T08:48:55.493" v="427" actId="478"/>
          <ac:spMkLst>
            <pc:docMk/>
            <pc:sldMk cId="1405676946" sldId="268"/>
            <ac:spMk id="9" creationId="{31966FFB-4EC7-FF18-3892-71A52B415621}"/>
          </ac:spMkLst>
        </pc:spChg>
        <pc:picChg chg="add mod">
          <ac:chgData name="Sofia Chepur" userId="38cab6782df96989" providerId="LiveId" clId="{1EF44A58-11D7-4E30-8B9D-F7EE9979C5E3}" dt="2024-04-12T08:48:17.516" v="414" actId="1076"/>
          <ac:picMkLst>
            <pc:docMk/>
            <pc:sldMk cId="1405676946" sldId="268"/>
            <ac:picMk id="5" creationId="{CFF13958-F57A-59E1-07AF-692C66D212C1}"/>
          </ac:picMkLst>
        </pc:picChg>
      </pc:sldChg>
      <pc:sldChg chg="addSp delSp modSp add mod setBg">
        <pc:chgData name="Sofia Chepur" userId="38cab6782df96989" providerId="LiveId" clId="{1EF44A58-11D7-4E30-8B9D-F7EE9979C5E3}" dt="2024-04-12T09:36:52.606" v="1331" actId="1076"/>
        <pc:sldMkLst>
          <pc:docMk/>
          <pc:sldMk cId="1508771784" sldId="269"/>
        </pc:sldMkLst>
        <pc:spChg chg="add mod">
          <ac:chgData name="Sofia Chepur" userId="38cab6782df96989" providerId="LiveId" clId="{1EF44A58-11D7-4E30-8B9D-F7EE9979C5E3}" dt="2024-04-12T09:36:48.247" v="1330" actId="1076"/>
          <ac:spMkLst>
            <pc:docMk/>
            <pc:sldMk cId="1508771784" sldId="269"/>
            <ac:spMk id="3" creationId="{D8B5B02D-816F-0E3B-F916-076E1D2B9052}"/>
          </ac:spMkLst>
        </pc:spChg>
        <pc:spChg chg="add mod ord">
          <ac:chgData name="Sofia Chepur" userId="38cab6782df96989" providerId="LiveId" clId="{1EF44A58-11D7-4E30-8B9D-F7EE9979C5E3}" dt="2024-04-12T09:36:45.332" v="1329" actId="1076"/>
          <ac:spMkLst>
            <pc:docMk/>
            <pc:sldMk cId="1508771784" sldId="269"/>
            <ac:spMk id="5" creationId="{75D90FFA-65E4-AD13-3722-E7D96D5A39B2}"/>
          </ac:spMkLst>
        </pc:spChg>
        <pc:picChg chg="add mod">
          <ac:chgData name="Sofia Chepur" userId="38cab6782df96989" providerId="LiveId" clId="{1EF44A58-11D7-4E30-8B9D-F7EE9979C5E3}" dt="2024-04-12T09:36:52.606" v="1331" actId="1076"/>
          <ac:picMkLst>
            <pc:docMk/>
            <pc:sldMk cId="1508771784" sldId="269"/>
            <ac:picMk id="4" creationId="{4650B575-3010-6DB7-E0CB-45BEFB328E3E}"/>
          </ac:picMkLst>
        </pc:picChg>
        <pc:picChg chg="add del mod">
          <ac:chgData name="Sofia Chepur" userId="38cab6782df96989" providerId="LiveId" clId="{1EF44A58-11D7-4E30-8B9D-F7EE9979C5E3}" dt="2024-04-12T09:35:07.841" v="1288" actId="478"/>
          <ac:picMkLst>
            <pc:docMk/>
            <pc:sldMk cId="1508771784" sldId="269"/>
            <ac:picMk id="9218" creationId="{75CE7EB9-2323-0018-B60C-BAC0A4F1FD55}"/>
          </ac:picMkLst>
        </pc:picChg>
        <pc:picChg chg="add mod">
          <ac:chgData name="Sofia Chepur" userId="38cab6782df96989" providerId="LiveId" clId="{1EF44A58-11D7-4E30-8B9D-F7EE9979C5E3}" dt="2024-04-12T09:36:17.664" v="1316" actId="14100"/>
          <ac:picMkLst>
            <pc:docMk/>
            <pc:sldMk cId="1508771784" sldId="269"/>
            <ac:picMk id="9220" creationId="{D0537965-3ED4-94E8-5655-484F4110A076}"/>
          </ac:picMkLst>
        </pc:picChg>
        <pc:picChg chg="add del mod">
          <ac:chgData name="Sofia Chepur" userId="38cab6782df96989" providerId="LiveId" clId="{1EF44A58-11D7-4E30-8B9D-F7EE9979C5E3}" dt="2024-04-12T09:36:40.299" v="1327" actId="478"/>
          <ac:picMkLst>
            <pc:docMk/>
            <pc:sldMk cId="1508771784" sldId="269"/>
            <ac:picMk id="9222" creationId="{50BC0083-CC23-D4EC-8FB6-B30F1116AE05}"/>
          </ac:picMkLst>
        </pc:picChg>
      </pc:sldChg>
      <pc:sldChg chg="addSp delSp modSp add mod setBg">
        <pc:chgData name="Sofia Chepur" userId="38cab6782df96989" providerId="LiveId" clId="{1EF44A58-11D7-4E30-8B9D-F7EE9979C5E3}" dt="2024-04-12T10:32:48.430" v="2149" actId="122"/>
        <pc:sldMkLst>
          <pc:docMk/>
          <pc:sldMk cId="1767750235" sldId="270"/>
        </pc:sldMkLst>
        <pc:spChg chg="add mod">
          <ac:chgData name="Sofia Chepur" userId="38cab6782df96989" providerId="LiveId" clId="{1EF44A58-11D7-4E30-8B9D-F7EE9979C5E3}" dt="2024-04-12T10:32:21.205" v="2140" actId="1076"/>
          <ac:spMkLst>
            <pc:docMk/>
            <pc:sldMk cId="1767750235" sldId="270"/>
            <ac:spMk id="3" creationId="{66A9D485-967B-C566-4B0A-6B93D53BB21A}"/>
          </ac:spMkLst>
        </pc:spChg>
        <pc:spChg chg="add mod ord">
          <ac:chgData name="Sofia Chepur" userId="38cab6782df96989" providerId="LiveId" clId="{1EF44A58-11D7-4E30-8B9D-F7EE9979C5E3}" dt="2024-04-12T10:32:48.430" v="2149" actId="122"/>
          <ac:spMkLst>
            <pc:docMk/>
            <pc:sldMk cId="1767750235" sldId="270"/>
            <ac:spMk id="5" creationId="{99D2B785-C5D3-63BC-A494-42DB59E98E49}"/>
          </ac:spMkLst>
        </pc:spChg>
        <pc:spChg chg="add mod">
          <ac:chgData name="Sofia Chepur" userId="38cab6782df96989" providerId="LiveId" clId="{1EF44A58-11D7-4E30-8B9D-F7EE9979C5E3}" dt="2024-04-12T10:31:53.323" v="2132" actId="1076"/>
          <ac:spMkLst>
            <pc:docMk/>
            <pc:sldMk cId="1767750235" sldId="270"/>
            <ac:spMk id="7" creationId="{0133D609-4781-E1CD-447B-72315D6CA134}"/>
          </ac:spMkLst>
        </pc:spChg>
        <pc:spChg chg="add del mod">
          <ac:chgData name="Sofia Chepur" userId="38cab6782df96989" providerId="LiveId" clId="{1EF44A58-11D7-4E30-8B9D-F7EE9979C5E3}" dt="2024-04-12T09:39:55.067" v="1372" actId="478"/>
          <ac:spMkLst>
            <pc:docMk/>
            <pc:sldMk cId="1767750235" sldId="270"/>
            <ac:spMk id="8" creationId="{9389EEC6-50BD-1F3D-C827-A084D3CC74E3}"/>
          </ac:spMkLst>
        </pc:spChg>
        <pc:spChg chg="add mod">
          <ac:chgData name="Sofia Chepur" userId="38cab6782df96989" providerId="LiveId" clId="{1EF44A58-11D7-4E30-8B9D-F7EE9979C5E3}" dt="2024-04-12T10:32:27.758" v="2142" actId="1076"/>
          <ac:spMkLst>
            <pc:docMk/>
            <pc:sldMk cId="1767750235" sldId="270"/>
            <ac:spMk id="10" creationId="{6BF2FEBE-88F0-FF8A-0C77-D28BE4DF0B91}"/>
          </ac:spMkLst>
        </pc:spChg>
        <pc:spChg chg="add del mod ord">
          <ac:chgData name="Sofia Chepur" userId="38cab6782df96989" providerId="LiveId" clId="{1EF44A58-11D7-4E30-8B9D-F7EE9979C5E3}" dt="2024-04-12T09:43:43.493" v="1432" actId="478"/>
          <ac:spMkLst>
            <pc:docMk/>
            <pc:sldMk cId="1767750235" sldId="270"/>
            <ac:spMk id="28" creationId="{D4DFF4E3-6BD2-F1BE-794D-363EDC9D921A}"/>
          </ac:spMkLst>
        </pc:spChg>
        <pc:spChg chg="add del mod">
          <ac:chgData name="Sofia Chepur" userId="38cab6782df96989" providerId="LiveId" clId="{1EF44A58-11D7-4E30-8B9D-F7EE9979C5E3}" dt="2024-04-12T10:27:49.031" v="2093" actId="478"/>
          <ac:spMkLst>
            <pc:docMk/>
            <pc:sldMk cId="1767750235" sldId="270"/>
            <ac:spMk id="29" creationId="{16101D3E-5333-75EC-CD39-088F6AEDD369}"/>
          </ac:spMkLst>
        </pc:spChg>
        <pc:spChg chg="add del mod">
          <ac:chgData name="Sofia Chepur" userId="38cab6782df96989" providerId="LiveId" clId="{1EF44A58-11D7-4E30-8B9D-F7EE9979C5E3}" dt="2024-04-12T09:48:32.256" v="1464" actId="478"/>
          <ac:spMkLst>
            <pc:docMk/>
            <pc:sldMk cId="1767750235" sldId="270"/>
            <ac:spMk id="30" creationId="{7F8C20A0-BE4E-308F-419C-AA58D3FD63EF}"/>
          </ac:spMkLst>
        </pc:spChg>
        <pc:spChg chg="add del mod">
          <ac:chgData name="Sofia Chepur" userId="38cab6782df96989" providerId="LiveId" clId="{1EF44A58-11D7-4E30-8B9D-F7EE9979C5E3}" dt="2024-04-12T09:48:48.933" v="1471" actId="478"/>
          <ac:spMkLst>
            <pc:docMk/>
            <pc:sldMk cId="1767750235" sldId="270"/>
            <ac:spMk id="31" creationId="{3335E6DB-8F0A-EC60-2C7F-740F2EF9BD5D}"/>
          </ac:spMkLst>
        </pc:spChg>
        <pc:picChg chg="add del mod">
          <ac:chgData name="Sofia Chepur" userId="38cab6782df96989" providerId="LiveId" clId="{1EF44A58-11D7-4E30-8B9D-F7EE9979C5E3}" dt="2024-04-12T09:45:46.683" v="1452" actId="478"/>
          <ac:picMkLst>
            <pc:docMk/>
            <pc:sldMk cId="1767750235" sldId="270"/>
            <ac:picMk id="39" creationId="{041B8DB9-4014-EA6D-D9E9-7DF542C69794}"/>
          </ac:picMkLst>
        </pc:picChg>
        <pc:picChg chg="add del mod">
          <ac:chgData name="Sofia Chepur" userId="38cab6782df96989" providerId="LiveId" clId="{1EF44A58-11D7-4E30-8B9D-F7EE9979C5E3}" dt="2024-04-12T09:45:39.901" v="1450" actId="478"/>
          <ac:picMkLst>
            <pc:docMk/>
            <pc:sldMk cId="1767750235" sldId="270"/>
            <ac:picMk id="41" creationId="{B3B5D58A-29D4-7255-438F-B5C7E120A59A}"/>
          </ac:picMkLst>
        </pc:picChg>
        <pc:picChg chg="add mod">
          <ac:chgData name="Sofia Chepur" userId="38cab6782df96989" providerId="LiveId" clId="{1EF44A58-11D7-4E30-8B9D-F7EE9979C5E3}" dt="2024-04-12T10:32:33.004" v="2143" actId="1076"/>
          <ac:picMkLst>
            <pc:docMk/>
            <pc:sldMk cId="1767750235" sldId="270"/>
            <ac:picMk id="43" creationId="{177B1950-8D75-DE3D-D962-B3FE317BE42C}"/>
          </ac:picMkLst>
        </pc:picChg>
        <pc:picChg chg="add del mod">
          <ac:chgData name="Sofia Chepur" userId="38cab6782df96989" providerId="LiveId" clId="{1EF44A58-11D7-4E30-8B9D-F7EE9979C5E3}" dt="2024-04-12T09:49:20.722" v="1478" actId="478"/>
          <ac:picMkLst>
            <pc:docMk/>
            <pc:sldMk cId="1767750235" sldId="270"/>
            <ac:picMk id="45" creationId="{DBFD5E35-5788-A443-6613-6DC8E0D1DBD1}"/>
          </ac:picMkLst>
        </pc:picChg>
        <pc:picChg chg="add mod">
          <ac:chgData name="Sofia Chepur" userId="38cab6782df96989" providerId="LiveId" clId="{1EF44A58-11D7-4E30-8B9D-F7EE9979C5E3}" dt="2024-04-12T10:31:35.927" v="2127" actId="14100"/>
          <ac:picMkLst>
            <pc:docMk/>
            <pc:sldMk cId="1767750235" sldId="270"/>
            <ac:picMk id="47" creationId="{EB7AC5CA-01E0-4107-00AA-88108A153764}"/>
          </ac:picMkLst>
        </pc:picChg>
        <pc:picChg chg="add del mod">
          <ac:chgData name="Sofia Chepur" userId="38cab6782df96989" providerId="LiveId" clId="{1EF44A58-11D7-4E30-8B9D-F7EE9979C5E3}" dt="2024-04-12T10:31:12.964" v="2119" actId="478"/>
          <ac:picMkLst>
            <pc:docMk/>
            <pc:sldMk cId="1767750235" sldId="270"/>
            <ac:picMk id="11266" creationId="{0CA08770-27EE-82B8-1FEE-C66861302A25}"/>
          </ac:picMkLst>
        </pc:picChg>
        <pc:picChg chg="add mod">
          <ac:chgData name="Sofia Chepur" userId="38cab6782df96989" providerId="LiveId" clId="{1EF44A58-11D7-4E30-8B9D-F7EE9979C5E3}" dt="2024-04-12T10:32:41.726" v="2148" actId="1076"/>
          <ac:picMkLst>
            <pc:docMk/>
            <pc:sldMk cId="1767750235" sldId="270"/>
            <ac:picMk id="11268" creationId="{AD55C350-2F9B-32BB-AEEB-9847BC760440}"/>
          </ac:picMkLst>
        </pc:picChg>
        <pc:cxnChg chg="add del mod">
          <ac:chgData name="Sofia Chepur" userId="38cab6782df96989" providerId="LiveId" clId="{1EF44A58-11D7-4E30-8B9D-F7EE9979C5E3}" dt="2024-04-12T09:40:54.148" v="1388" actId="478"/>
          <ac:cxnSpMkLst>
            <pc:docMk/>
            <pc:sldMk cId="1767750235" sldId="270"/>
            <ac:cxnSpMk id="12" creationId="{912D8492-0995-8BFC-8071-457D8470FD3A}"/>
          </ac:cxnSpMkLst>
        </pc:cxnChg>
        <pc:cxnChg chg="add del mod">
          <ac:chgData name="Sofia Chepur" userId="38cab6782df96989" providerId="LiveId" clId="{1EF44A58-11D7-4E30-8B9D-F7EE9979C5E3}" dt="2024-04-12T09:40:52.030" v="1387" actId="478"/>
          <ac:cxnSpMkLst>
            <pc:docMk/>
            <pc:sldMk cId="1767750235" sldId="270"/>
            <ac:cxnSpMk id="14" creationId="{F02A696A-3FC6-200C-AB57-D99F04A6D783}"/>
          </ac:cxnSpMkLst>
        </pc:cxnChg>
        <pc:cxnChg chg="add del mod">
          <ac:chgData name="Sofia Chepur" userId="38cab6782df96989" providerId="LiveId" clId="{1EF44A58-11D7-4E30-8B9D-F7EE9979C5E3}" dt="2024-04-12T09:42:11.062" v="1408" actId="478"/>
          <ac:cxnSpMkLst>
            <pc:docMk/>
            <pc:sldMk cId="1767750235" sldId="270"/>
            <ac:cxnSpMk id="16" creationId="{D8DA88AD-2ADE-D95B-1A9A-68D76F7FC94F}"/>
          </ac:cxnSpMkLst>
        </pc:cxnChg>
        <pc:cxnChg chg="add del mod">
          <ac:chgData name="Sofia Chepur" userId="38cab6782df96989" providerId="LiveId" clId="{1EF44A58-11D7-4E30-8B9D-F7EE9979C5E3}" dt="2024-04-12T09:42:13.005" v="1409" actId="478"/>
          <ac:cxnSpMkLst>
            <pc:docMk/>
            <pc:sldMk cId="1767750235" sldId="270"/>
            <ac:cxnSpMk id="18" creationId="{0BC515A9-BB94-D17E-74FB-393A92B75827}"/>
          </ac:cxnSpMkLst>
        </pc:cxnChg>
        <pc:cxnChg chg="add del mod">
          <ac:chgData name="Sofia Chepur" userId="38cab6782df96989" providerId="LiveId" clId="{1EF44A58-11D7-4E30-8B9D-F7EE9979C5E3}" dt="2024-04-12T09:43:53.978" v="1435" actId="478"/>
          <ac:cxnSpMkLst>
            <pc:docMk/>
            <pc:sldMk cId="1767750235" sldId="270"/>
            <ac:cxnSpMk id="33" creationId="{B5C573CA-6387-5D2B-3719-FB38D8B460A1}"/>
          </ac:cxnSpMkLst>
        </pc:cxnChg>
        <pc:cxnChg chg="add del mod">
          <ac:chgData name="Sofia Chepur" userId="38cab6782df96989" providerId="LiveId" clId="{1EF44A58-11D7-4E30-8B9D-F7EE9979C5E3}" dt="2024-04-12T09:48:30.195" v="1463" actId="478"/>
          <ac:cxnSpMkLst>
            <pc:docMk/>
            <pc:sldMk cId="1767750235" sldId="270"/>
            <ac:cxnSpMk id="35" creationId="{E68E56F4-2241-341E-D54F-19C5F8264B2B}"/>
          </ac:cxnSpMkLst>
        </pc:cxnChg>
        <pc:cxnChg chg="add del mod">
          <ac:chgData name="Sofia Chepur" userId="38cab6782df96989" providerId="LiveId" clId="{1EF44A58-11D7-4E30-8B9D-F7EE9979C5E3}" dt="2024-04-12T09:48:45.793" v="1470" actId="478"/>
          <ac:cxnSpMkLst>
            <pc:docMk/>
            <pc:sldMk cId="1767750235" sldId="270"/>
            <ac:cxnSpMk id="37" creationId="{5FE44029-0154-82AD-B3D6-1C0A6086B8B3}"/>
          </ac:cxnSpMkLst>
        </pc:cxnChg>
      </pc:sldChg>
      <pc:sldChg chg="addSp delSp modSp add mod setBg">
        <pc:chgData name="Sofia Chepur" userId="38cab6782df96989" providerId="LiveId" clId="{1EF44A58-11D7-4E30-8B9D-F7EE9979C5E3}" dt="2024-04-12T10:27:09.135" v="2087" actId="1076"/>
        <pc:sldMkLst>
          <pc:docMk/>
          <pc:sldMk cId="2157757589" sldId="271"/>
        </pc:sldMkLst>
        <pc:spChg chg="add mod">
          <ac:chgData name="Sofia Chepur" userId="38cab6782df96989" providerId="LiveId" clId="{1EF44A58-11D7-4E30-8B9D-F7EE9979C5E3}" dt="2024-04-12T10:25:30.677" v="2061" actId="1076"/>
          <ac:spMkLst>
            <pc:docMk/>
            <pc:sldMk cId="2157757589" sldId="271"/>
            <ac:spMk id="3" creationId="{9F64622B-8C50-91C6-CABE-BF37BA128AA2}"/>
          </ac:spMkLst>
        </pc:spChg>
        <pc:spChg chg="add mod topLvl">
          <ac:chgData name="Sofia Chepur" userId="38cab6782df96989" providerId="LiveId" clId="{1EF44A58-11D7-4E30-8B9D-F7EE9979C5E3}" dt="2024-04-12T10:25:50.633" v="2069" actId="114"/>
          <ac:spMkLst>
            <pc:docMk/>
            <pc:sldMk cId="2157757589" sldId="271"/>
            <ac:spMk id="5" creationId="{2667BA12-0E84-7472-F9F9-8744CAA6D964}"/>
          </ac:spMkLst>
        </pc:spChg>
        <pc:spChg chg="add del mod">
          <ac:chgData name="Sofia Chepur" userId="38cab6782df96989" providerId="LiveId" clId="{1EF44A58-11D7-4E30-8B9D-F7EE9979C5E3}" dt="2024-04-12T10:25:59.249" v="2072" actId="478"/>
          <ac:spMkLst>
            <pc:docMk/>
            <pc:sldMk cId="2157757589" sldId="271"/>
            <ac:spMk id="7" creationId="{BAF42460-B9A3-2C63-F139-6F3B73B1693C}"/>
          </ac:spMkLst>
        </pc:spChg>
        <pc:spChg chg="add del mod topLvl">
          <ac:chgData name="Sofia Chepur" userId="38cab6782df96989" providerId="LiveId" clId="{1EF44A58-11D7-4E30-8B9D-F7EE9979C5E3}" dt="2024-04-12T10:16:40.484" v="1948" actId="478"/>
          <ac:spMkLst>
            <pc:docMk/>
            <pc:sldMk cId="2157757589" sldId="271"/>
            <ac:spMk id="8" creationId="{885861C6-270F-E780-F3AA-B699DC43C3C3}"/>
          </ac:spMkLst>
        </pc:spChg>
        <pc:spChg chg="add del mod">
          <ac:chgData name="Sofia Chepur" userId="38cab6782df96989" providerId="LiveId" clId="{1EF44A58-11D7-4E30-8B9D-F7EE9979C5E3}" dt="2024-04-12T10:25:58.096" v="2071" actId="478"/>
          <ac:spMkLst>
            <pc:docMk/>
            <pc:sldMk cId="2157757589" sldId="271"/>
            <ac:spMk id="10" creationId="{B0679599-6301-5F02-0603-30B0DC5A99ED}"/>
          </ac:spMkLst>
        </pc:spChg>
        <pc:spChg chg="add del mod">
          <ac:chgData name="Sofia Chepur" userId="38cab6782df96989" providerId="LiveId" clId="{1EF44A58-11D7-4E30-8B9D-F7EE9979C5E3}" dt="2024-04-12T10:25:33.479" v="2063" actId="478"/>
          <ac:spMkLst>
            <pc:docMk/>
            <pc:sldMk cId="2157757589" sldId="271"/>
            <ac:spMk id="12" creationId="{0D7E459D-3E2A-A55C-EEAF-551E676072C1}"/>
          </ac:spMkLst>
        </pc:spChg>
        <pc:spChg chg="add del mod">
          <ac:chgData name="Sofia Chepur" userId="38cab6782df96989" providerId="LiveId" clId="{1EF44A58-11D7-4E30-8B9D-F7EE9979C5E3}" dt="2024-04-12T10:25:32.861" v="2062" actId="478"/>
          <ac:spMkLst>
            <pc:docMk/>
            <pc:sldMk cId="2157757589" sldId="271"/>
            <ac:spMk id="13" creationId="{852D670E-D23F-8FF5-5686-E460B2051C84}"/>
          </ac:spMkLst>
        </pc:spChg>
        <pc:spChg chg="add mod ord">
          <ac:chgData name="Sofia Chepur" userId="38cab6782df96989" providerId="LiveId" clId="{1EF44A58-11D7-4E30-8B9D-F7EE9979C5E3}" dt="2024-04-12T10:25:25.030" v="2060" actId="164"/>
          <ac:spMkLst>
            <pc:docMk/>
            <pc:sldMk cId="2157757589" sldId="271"/>
            <ac:spMk id="31" creationId="{F4B1560C-DEB3-1DFD-F267-A707CEACCB23}"/>
          </ac:spMkLst>
        </pc:spChg>
        <pc:spChg chg="add mod">
          <ac:chgData name="Sofia Chepur" userId="38cab6782df96989" providerId="LiveId" clId="{1EF44A58-11D7-4E30-8B9D-F7EE9979C5E3}" dt="2024-04-12T10:26:53.443" v="2084" actId="1076"/>
          <ac:spMkLst>
            <pc:docMk/>
            <pc:sldMk cId="2157757589" sldId="271"/>
            <ac:spMk id="42" creationId="{76C6D2DA-C56F-D6F3-4C3C-D88D4B114C2C}"/>
          </ac:spMkLst>
        </pc:spChg>
        <pc:spChg chg="add mod">
          <ac:chgData name="Sofia Chepur" userId="38cab6782df96989" providerId="LiveId" clId="{1EF44A58-11D7-4E30-8B9D-F7EE9979C5E3}" dt="2024-04-12T10:27:09.135" v="2087" actId="1076"/>
          <ac:spMkLst>
            <pc:docMk/>
            <pc:sldMk cId="2157757589" sldId="271"/>
            <ac:spMk id="44" creationId="{5A0B5E89-0DDD-E104-C891-278AD97532B0}"/>
          </ac:spMkLst>
        </pc:spChg>
        <pc:grpChg chg="add del mod">
          <ac:chgData name="Sofia Chepur" userId="38cab6782df96989" providerId="LiveId" clId="{1EF44A58-11D7-4E30-8B9D-F7EE9979C5E3}" dt="2024-04-12T10:16:36.716" v="1947" actId="165"/>
          <ac:grpSpMkLst>
            <pc:docMk/>
            <pc:sldMk cId="2157757589" sldId="271"/>
            <ac:grpSpMk id="11" creationId="{70E7C448-EA81-ECF5-1698-FCCBE9937D76}"/>
          </ac:grpSpMkLst>
        </pc:grpChg>
        <pc:grpChg chg="add mod">
          <ac:chgData name="Sofia Chepur" userId="38cab6782df96989" providerId="LiveId" clId="{1EF44A58-11D7-4E30-8B9D-F7EE9979C5E3}" dt="2024-04-12T10:26:06.509" v="2073" actId="1076"/>
          <ac:grpSpMkLst>
            <pc:docMk/>
            <pc:sldMk cId="2157757589" sldId="271"/>
            <ac:grpSpMk id="36" creationId="{67FA0E6F-9CE2-93DB-0591-D49AD20F1B46}"/>
          </ac:grpSpMkLst>
        </pc:grpChg>
        <pc:picChg chg="add del mod">
          <ac:chgData name="Sofia Chepur" userId="38cab6782df96989" providerId="LiveId" clId="{1EF44A58-11D7-4E30-8B9D-F7EE9979C5E3}" dt="2024-04-12T10:21:58.665" v="1992" actId="478"/>
          <ac:picMkLst>
            <pc:docMk/>
            <pc:sldMk cId="2157757589" sldId="271"/>
            <ac:picMk id="15" creationId="{C7C18D5B-D038-75D2-91C9-0C5FAB7C5C7D}"/>
          </ac:picMkLst>
        </pc:picChg>
        <pc:picChg chg="add mod">
          <ac:chgData name="Sofia Chepur" userId="38cab6782df96989" providerId="LiveId" clId="{1EF44A58-11D7-4E30-8B9D-F7EE9979C5E3}" dt="2024-04-12T10:25:25.030" v="2060" actId="164"/>
          <ac:picMkLst>
            <pc:docMk/>
            <pc:sldMk cId="2157757589" sldId="271"/>
            <ac:picMk id="17" creationId="{AE1F6B5C-A8B7-2EDD-FF11-690FCF6B9213}"/>
          </ac:picMkLst>
        </pc:picChg>
        <pc:picChg chg="add mod">
          <ac:chgData name="Sofia Chepur" userId="38cab6782df96989" providerId="LiveId" clId="{1EF44A58-11D7-4E30-8B9D-F7EE9979C5E3}" dt="2024-04-12T10:25:25.030" v="2060" actId="164"/>
          <ac:picMkLst>
            <pc:docMk/>
            <pc:sldMk cId="2157757589" sldId="271"/>
            <ac:picMk id="19" creationId="{7FDAAAA3-B3E6-383B-5EC0-66A6E4CBCCBC}"/>
          </ac:picMkLst>
        </pc:picChg>
        <pc:picChg chg="add mod">
          <ac:chgData name="Sofia Chepur" userId="38cab6782df96989" providerId="LiveId" clId="{1EF44A58-11D7-4E30-8B9D-F7EE9979C5E3}" dt="2024-04-12T10:25:25.030" v="2060" actId="164"/>
          <ac:picMkLst>
            <pc:docMk/>
            <pc:sldMk cId="2157757589" sldId="271"/>
            <ac:picMk id="21" creationId="{B00DC6DD-47C7-2B72-B577-9DAA06FAC77A}"/>
          </ac:picMkLst>
        </pc:picChg>
        <pc:picChg chg="add mod">
          <ac:chgData name="Sofia Chepur" userId="38cab6782df96989" providerId="LiveId" clId="{1EF44A58-11D7-4E30-8B9D-F7EE9979C5E3}" dt="2024-04-12T10:25:25.030" v="2060" actId="164"/>
          <ac:picMkLst>
            <pc:docMk/>
            <pc:sldMk cId="2157757589" sldId="271"/>
            <ac:picMk id="23" creationId="{B223C83E-D5BC-6A26-6256-F443999A9C0E}"/>
          </ac:picMkLst>
        </pc:picChg>
        <pc:picChg chg="add del mod">
          <ac:chgData name="Sofia Chepur" userId="38cab6782df96989" providerId="LiveId" clId="{1EF44A58-11D7-4E30-8B9D-F7EE9979C5E3}" dt="2024-04-12T09:55:36.574" v="1601" actId="478"/>
          <ac:picMkLst>
            <pc:docMk/>
            <pc:sldMk cId="2157757589" sldId="271"/>
            <ac:picMk id="10242" creationId="{88541EEF-3C57-F5C2-ACFC-3C02FC594F1A}"/>
          </ac:picMkLst>
        </pc:picChg>
        <pc:picChg chg="add del mod">
          <ac:chgData name="Sofia Chepur" userId="38cab6782df96989" providerId="LiveId" clId="{1EF44A58-11D7-4E30-8B9D-F7EE9979C5E3}" dt="2024-04-12T09:58:26.009" v="1619" actId="478"/>
          <ac:picMkLst>
            <pc:docMk/>
            <pc:sldMk cId="2157757589" sldId="271"/>
            <ac:picMk id="10244" creationId="{B7743A1E-74F2-C491-8B64-366DBC2961B5}"/>
          </ac:picMkLst>
        </pc:picChg>
        <pc:picChg chg="add del mod">
          <ac:chgData name="Sofia Chepur" userId="38cab6782df96989" providerId="LiveId" clId="{1EF44A58-11D7-4E30-8B9D-F7EE9979C5E3}" dt="2024-04-12T10:23:45.774" v="2034" actId="478"/>
          <ac:picMkLst>
            <pc:docMk/>
            <pc:sldMk cId="2157757589" sldId="271"/>
            <ac:picMk id="10246" creationId="{60155B46-A645-8DC4-203D-5EC556CF1687}"/>
          </ac:picMkLst>
        </pc:picChg>
        <pc:cxnChg chg="add del">
          <ac:chgData name="Sofia Chepur" userId="38cab6782df96989" providerId="LiveId" clId="{1EF44A58-11D7-4E30-8B9D-F7EE9979C5E3}" dt="2024-04-12T10:23:11.738" v="2023" actId="478"/>
          <ac:cxnSpMkLst>
            <pc:docMk/>
            <pc:sldMk cId="2157757589" sldId="271"/>
            <ac:cxnSpMk id="25" creationId="{59031230-CB58-5634-C275-09AE1DE3EF71}"/>
          </ac:cxnSpMkLst>
        </pc:cxnChg>
        <pc:cxnChg chg="add mod">
          <ac:chgData name="Sofia Chepur" userId="38cab6782df96989" providerId="LiveId" clId="{1EF44A58-11D7-4E30-8B9D-F7EE9979C5E3}" dt="2024-04-12T10:25:25.030" v="2060" actId="164"/>
          <ac:cxnSpMkLst>
            <pc:docMk/>
            <pc:sldMk cId="2157757589" sldId="271"/>
            <ac:cxnSpMk id="26" creationId="{CBA7FF1A-A065-EF7A-5615-595C385C9478}"/>
          </ac:cxnSpMkLst>
        </pc:cxnChg>
        <pc:cxnChg chg="add del mod">
          <ac:chgData name="Sofia Chepur" userId="38cab6782df96989" providerId="LiveId" clId="{1EF44A58-11D7-4E30-8B9D-F7EE9979C5E3}" dt="2024-04-12T10:24:40.305" v="2048" actId="478"/>
          <ac:cxnSpMkLst>
            <pc:docMk/>
            <pc:sldMk cId="2157757589" sldId="271"/>
            <ac:cxnSpMk id="27" creationId="{ACD81818-7FA9-A4CD-1EC0-F4EF685112D4}"/>
          </ac:cxnSpMkLst>
        </pc:cxnChg>
        <pc:cxnChg chg="add del mod">
          <ac:chgData name="Sofia Chepur" userId="38cab6782df96989" providerId="LiveId" clId="{1EF44A58-11D7-4E30-8B9D-F7EE9979C5E3}" dt="2024-04-12T10:24:41.193" v="2049" actId="478"/>
          <ac:cxnSpMkLst>
            <pc:docMk/>
            <pc:sldMk cId="2157757589" sldId="271"/>
            <ac:cxnSpMk id="28" creationId="{D532B0B4-8977-81F8-82B3-184F626B81D4}"/>
          </ac:cxnSpMkLst>
        </pc:cxnChg>
        <pc:cxnChg chg="add mod ord">
          <ac:chgData name="Sofia Chepur" userId="38cab6782df96989" providerId="LiveId" clId="{1EF44A58-11D7-4E30-8B9D-F7EE9979C5E3}" dt="2024-04-12T10:25:25.030" v="2060" actId="164"/>
          <ac:cxnSpMkLst>
            <pc:docMk/>
            <pc:sldMk cId="2157757589" sldId="271"/>
            <ac:cxnSpMk id="30" creationId="{7614609D-735A-EEF1-7619-FDFC537AC87B}"/>
          </ac:cxnSpMkLst>
        </pc:cxnChg>
        <pc:cxnChg chg="add del mod">
          <ac:chgData name="Sofia Chepur" userId="38cab6782df96989" providerId="LiveId" clId="{1EF44A58-11D7-4E30-8B9D-F7EE9979C5E3}" dt="2024-04-12T10:24:42.029" v="2050" actId="478"/>
          <ac:cxnSpMkLst>
            <pc:docMk/>
            <pc:sldMk cId="2157757589" sldId="271"/>
            <ac:cxnSpMk id="32" creationId="{AEE600FC-0AF8-7EF8-7E0E-13E14884220D}"/>
          </ac:cxnSpMkLst>
        </pc:cxnChg>
        <pc:cxnChg chg="add del mod">
          <ac:chgData name="Sofia Chepur" userId="38cab6782df96989" providerId="LiveId" clId="{1EF44A58-11D7-4E30-8B9D-F7EE9979C5E3}" dt="2024-04-12T10:24:42.672" v="2051" actId="478"/>
          <ac:cxnSpMkLst>
            <pc:docMk/>
            <pc:sldMk cId="2157757589" sldId="271"/>
            <ac:cxnSpMk id="33" creationId="{4509BD53-1CBE-773C-AF57-CEB26343F56B}"/>
          </ac:cxnSpMkLst>
        </pc:cxnChg>
        <pc:cxnChg chg="add mod">
          <ac:chgData name="Sofia Chepur" userId="38cab6782df96989" providerId="LiveId" clId="{1EF44A58-11D7-4E30-8B9D-F7EE9979C5E3}" dt="2024-04-12T10:25:25.030" v="2060" actId="164"/>
          <ac:cxnSpMkLst>
            <pc:docMk/>
            <pc:sldMk cId="2157757589" sldId="271"/>
            <ac:cxnSpMk id="34" creationId="{F7A0C747-B662-CC5D-D6F2-B18817E5F7AF}"/>
          </ac:cxnSpMkLst>
        </pc:cxnChg>
        <pc:cxnChg chg="add mod">
          <ac:chgData name="Sofia Chepur" userId="38cab6782df96989" providerId="LiveId" clId="{1EF44A58-11D7-4E30-8B9D-F7EE9979C5E3}" dt="2024-04-12T10:25:25.030" v="2060" actId="164"/>
          <ac:cxnSpMkLst>
            <pc:docMk/>
            <pc:sldMk cId="2157757589" sldId="271"/>
            <ac:cxnSpMk id="35" creationId="{CE647C7B-5FC0-195D-E420-079DAF4DDA7C}"/>
          </ac:cxnSpMkLst>
        </pc:cxnChg>
        <pc:cxnChg chg="add mod">
          <ac:chgData name="Sofia Chepur" userId="38cab6782df96989" providerId="LiveId" clId="{1EF44A58-11D7-4E30-8B9D-F7EE9979C5E3}" dt="2024-04-12T10:26:49.661" v="2083" actId="1076"/>
          <ac:cxnSpMkLst>
            <pc:docMk/>
            <pc:sldMk cId="2157757589" sldId="271"/>
            <ac:cxnSpMk id="38" creationId="{FB0221A5-8141-E6EB-6B42-FFFA9BD06E13}"/>
          </ac:cxnSpMkLst>
        </pc:cxnChg>
        <pc:cxnChg chg="add mod">
          <ac:chgData name="Sofia Chepur" userId="38cab6782df96989" providerId="LiveId" clId="{1EF44A58-11D7-4E30-8B9D-F7EE9979C5E3}" dt="2024-04-12T10:26:34.251" v="2079" actId="14100"/>
          <ac:cxnSpMkLst>
            <pc:docMk/>
            <pc:sldMk cId="2157757589" sldId="271"/>
            <ac:cxnSpMk id="39" creationId="{6F1FC3E6-F410-84AE-5FC6-2DE272ED9473}"/>
          </ac:cxnSpMkLst>
        </pc:cxnChg>
      </pc:sldChg>
      <pc:sldChg chg="addSp delSp modSp add mod setBg">
        <pc:chgData name="Sofia Chepur" userId="38cab6782df96989" providerId="LiveId" clId="{1EF44A58-11D7-4E30-8B9D-F7EE9979C5E3}" dt="2024-04-12T10:09:19.784" v="1797" actId="14100"/>
        <pc:sldMkLst>
          <pc:docMk/>
          <pc:sldMk cId="3301963327" sldId="272"/>
        </pc:sldMkLst>
        <pc:spChg chg="add mod">
          <ac:chgData name="Sofia Chepur" userId="38cab6782df96989" providerId="LiveId" clId="{1EF44A58-11D7-4E30-8B9D-F7EE9979C5E3}" dt="2024-04-12T10:00:17.270" v="1650" actId="26606"/>
          <ac:spMkLst>
            <pc:docMk/>
            <pc:sldMk cId="3301963327" sldId="272"/>
            <ac:spMk id="3" creationId="{E678A1B6-1753-A3BE-2D29-700A55D5D518}"/>
          </ac:spMkLst>
        </pc:spChg>
        <pc:spChg chg="add mod ord">
          <ac:chgData name="Sofia Chepur" userId="38cab6782df96989" providerId="LiveId" clId="{1EF44A58-11D7-4E30-8B9D-F7EE9979C5E3}" dt="2024-04-12T10:09:19.784" v="1797" actId="14100"/>
          <ac:spMkLst>
            <pc:docMk/>
            <pc:sldMk cId="3301963327" sldId="272"/>
            <ac:spMk id="5" creationId="{E6FE5E54-6F9B-CFA3-A7E1-59026223AA36}"/>
          </ac:spMkLst>
        </pc:spChg>
        <pc:spChg chg="add mod">
          <ac:chgData name="Sofia Chepur" userId="38cab6782df96989" providerId="LiveId" clId="{1EF44A58-11D7-4E30-8B9D-F7EE9979C5E3}" dt="2024-04-12T10:00:39.610" v="1654" actId="207"/>
          <ac:spMkLst>
            <pc:docMk/>
            <pc:sldMk cId="3301963327" sldId="272"/>
            <ac:spMk id="6" creationId="{112C7AB6-FE69-B24F-A15E-A78AC59DE2F5}"/>
          </ac:spMkLst>
        </pc:spChg>
        <pc:spChg chg="add mod">
          <ac:chgData name="Sofia Chepur" userId="38cab6782df96989" providerId="LiveId" clId="{1EF44A58-11D7-4E30-8B9D-F7EE9979C5E3}" dt="2024-04-12T10:09:05.039" v="1794" actId="1076"/>
          <ac:spMkLst>
            <pc:docMk/>
            <pc:sldMk cId="3301963327" sldId="272"/>
            <ac:spMk id="8" creationId="{6D2C0E4A-8DB6-2B55-6C0A-3C12AF5C2D6D}"/>
          </ac:spMkLst>
        </pc:spChg>
        <pc:spChg chg="add del">
          <ac:chgData name="Sofia Chepur" userId="38cab6782df96989" providerId="LiveId" clId="{1EF44A58-11D7-4E30-8B9D-F7EE9979C5E3}" dt="2024-04-12T10:00:17.270" v="1650" actId="26606"/>
          <ac:spMkLst>
            <pc:docMk/>
            <pc:sldMk cId="3301963327" sldId="272"/>
            <ac:spMk id="12295" creationId="{A2679492-7988-4050-9056-542444452411}"/>
          </ac:spMkLst>
        </pc:spChg>
        <pc:spChg chg="add del">
          <ac:chgData name="Sofia Chepur" userId="38cab6782df96989" providerId="LiveId" clId="{1EF44A58-11D7-4E30-8B9D-F7EE9979C5E3}" dt="2024-04-12T10:00:17.270" v="1650" actId="26606"/>
          <ac:spMkLst>
            <pc:docMk/>
            <pc:sldMk cId="3301963327" sldId="272"/>
            <ac:spMk id="12297" creationId="{B091B163-7D61-4891-ABCF-5C13D9C418D0}"/>
          </ac:spMkLst>
        </pc:spChg>
        <pc:picChg chg="add mod">
          <ac:chgData name="Sofia Chepur" userId="38cab6782df96989" providerId="LiveId" clId="{1EF44A58-11D7-4E30-8B9D-F7EE9979C5E3}" dt="2024-04-12T10:08:58.018" v="1792" actId="14100"/>
          <ac:picMkLst>
            <pc:docMk/>
            <pc:sldMk cId="3301963327" sldId="272"/>
            <ac:picMk id="12290" creationId="{BFF8F0D8-4D53-FE7D-0331-722677440046}"/>
          </ac:picMkLst>
        </pc:picChg>
        <pc:cxnChg chg="add del">
          <ac:chgData name="Sofia Chepur" userId="38cab6782df96989" providerId="LiveId" clId="{1EF44A58-11D7-4E30-8B9D-F7EE9979C5E3}" dt="2024-04-12T10:00:17.270" v="1650" actId="26606"/>
          <ac:cxnSpMkLst>
            <pc:docMk/>
            <pc:sldMk cId="3301963327" sldId="272"/>
            <ac:cxnSpMk id="12299" creationId="{C49DA8F6-BCC1-4447-B54C-57856834B94B}"/>
          </ac:cxnSpMkLst>
        </pc:cxnChg>
      </pc:sldChg>
      <pc:sldChg chg="addSp delSp modSp add mod setBg">
        <pc:chgData name="Sofia Chepur" userId="38cab6782df96989" providerId="LiveId" clId="{1EF44A58-11D7-4E30-8B9D-F7EE9979C5E3}" dt="2024-04-12T10:08:26.952" v="1783" actId="403"/>
        <pc:sldMkLst>
          <pc:docMk/>
          <pc:sldMk cId="3321644259" sldId="273"/>
        </pc:sldMkLst>
        <pc:spChg chg="add mod">
          <ac:chgData name="Sofia Chepur" userId="38cab6782df96989" providerId="LiveId" clId="{1EF44A58-11D7-4E30-8B9D-F7EE9979C5E3}" dt="2024-04-12T10:01:20.930" v="1670" actId="255"/>
          <ac:spMkLst>
            <pc:docMk/>
            <pc:sldMk cId="3321644259" sldId="273"/>
            <ac:spMk id="3" creationId="{D500A606-4FA2-EB02-1D0A-53869DA4606C}"/>
          </ac:spMkLst>
        </pc:spChg>
        <pc:spChg chg="add mod">
          <ac:chgData name="Sofia Chepur" userId="38cab6782df96989" providerId="LiveId" clId="{1EF44A58-11D7-4E30-8B9D-F7EE9979C5E3}" dt="2024-04-12T10:01:24.622" v="1671"/>
          <ac:spMkLst>
            <pc:docMk/>
            <pc:sldMk cId="3321644259" sldId="273"/>
            <ac:spMk id="4" creationId="{D89B8015-73D5-D9B2-4148-71E08E7DAF47}"/>
          </ac:spMkLst>
        </pc:spChg>
        <pc:spChg chg="add del">
          <ac:chgData name="Sofia Chepur" userId="38cab6782df96989" providerId="LiveId" clId="{1EF44A58-11D7-4E30-8B9D-F7EE9979C5E3}" dt="2024-04-12T10:02:11.999" v="1673" actId="478"/>
          <ac:spMkLst>
            <pc:docMk/>
            <pc:sldMk cId="3321644259" sldId="273"/>
            <ac:spMk id="5" creationId="{F8DDCBB0-5164-ECA0-CDEF-508835069BD2}"/>
          </ac:spMkLst>
        </pc:spChg>
        <pc:spChg chg="add mod">
          <ac:chgData name="Sofia Chepur" userId="38cab6782df96989" providerId="LiveId" clId="{1EF44A58-11D7-4E30-8B9D-F7EE9979C5E3}" dt="2024-04-12T10:08:14.222" v="1777" actId="1076"/>
          <ac:spMkLst>
            <pc:docMk/>
            <pc:sldMk cId="3321644259" sldId="273"/>
            <ac:spMk id="8" creationId="{A82A12A1-2907-46A4-11A3-924BF7B12FF9}"/>
          </ac:spMkLst>
        </pc:spChg>
        <pc:spChg chg="add mod">
          <ac:chgData name="Sofia Chepur" userId="38cab6782df96989" providerId="LiveId" clId="{1EF44A58-11D7-4E30-8B9D-F7EE9979C5E3}" dt="2024-04-12T10:08:26.952" v="1783" actId="403"/>
          <ac:spMkLst>
            <pc:docMk/>
            <pc:sldMk cId="3321644259" sldId="273"/>
            <ac:spMk id="10" creationId="{EBAA3199-74F9-5A9D-9262-8573897C82DA}"/>
          </ac:spMkLst>
        </pc:spChg>
        <pc:picChg chg="add mod modCrop">
          <ac:chgData name="Sofia Chepur" userId="38cab6782df96989" providerId="LiveId" clId="{1EF44A58-11D7-4E30-8B9D-F7EE9979C5E3}" dt="2024-04-12T10:02:28.678" v="1679" actId="14100"/>
          <ac:picMkLst>
            <pc:docMk/>
            <pc:sldMk cId="3321644259" sldId="273"/>
            <ac:picMk id="6" creationId="{CD8865C8-6E2B-044A-157B-5563AA66C32D}"/>
          </ac:picMkLst>
        </pc:picChg>
      </pc:sldChg>
      <pc:sldChg chg="addSp delSp modSp add mod setBg">
        <pc:chgData name="Sofia Chepur" userId="38cab6782df96989" providerId="LiveId" clId="{1EF44A58-11D7-4E30-8B9D-F7EE9979C5E3}" dt="2024-04-12T10:07:56.989" v="1774" actId="1076"/>
        <pc:sldMkLst>
          <pc:docMk/>
          <pc:sldMk cId="3833424560" sldId="274"/>
        </pc:sldMkLst>
        <pc:spChg chg="add mod">
          <ac:chgData name="Sofia Chepur" userId="38cab6782df96989" providerId="LiveId" clId="{1EF44A58-11D7-4E30-8B9D-F7EE9979C5E3}" dt="2024-04-12T10:04:09.936" v="1712" actId="1076"/>
          <ac:spMkLst>
            <pc:docMk/>
            <pc:sldMk cId="3833424560" sldId="274"/>
            <ac:spMk id="3" creationId="{1010D168-B77F-ACF9-EF74-3D0DE7BA712A}"/>
          </ac:spMkLst>
        </pc:spChg>
        <pc:spChg chg="add mod">
          <ac:chgData name="Sofia Chepur" userId="38cab6782df96989" providerId="LiveId" clId="{1EF44A58-11D7-4E30-8B9D-F7EE9979C5E3}" dt="2024-04-12T10:07:40.667" v="1771" actId="14100"/>
          <ac:spMkLst>
            <pc:docMk/>
            <pc:sldMk cId="3833424560" sldId="274"/>
            <ac:spMk id="5" creationId="{05AC0E1E-FE2D-9CC7-029A-DBF4FCF45379}"/>
          </ac:spMkLst>
        </pc:spChg>
        <pc:spChg chg="add del">
          <ac:chgData name="Sofia Chepur" userId="38cab6782df96989" providerId="LiveId" clId="{1EF44A58-11D7-4E30-8B9D-F7EE9979C5E3}" dt="2024-04-12T10:04:39.381" v="1714" actId="478"/>
          <ac:spMkLst>
            <pc:docMk/>
            <pc:sldMk cId="3833424560" sldId="274"/>
            <ac:spMk id="6" creationId="{69A16258-43C5-E9D4-B987-3AB9438C8E7F}"/>
          </ac:spMkLst>
        </pc:spChg>
        <pc:spChg chg="add del mod">
          <ac:chgData name="Sofia Chepur" userId="38cab6782df96989" providerId="LiveId" clId="{1EF44A58-11D7-4E30-8B9D-F7EE9979C5E3}" dt="2024-04-12T10:05:04.076" v="1720" actId="478"/>
          <ac:spMkLst>
            <pc:docMk/>
            <pc:sldMk cId="3833424560" sldId="274"/>
            <ac:spMk id="8" creationId="{7D6973EC-843C-750B-6A6F-C7ACB3EB4A0B}"/>
          </ac:spMkLst>
        </pc:spChg>
        <pc:spChg chg="add mod">
          <ac:chgData name="Sofia Chepur" userId="38cab6782df96989" providerId="LiveId" clId="{1EF44A58-11D7-4E30-8B9D-F7EE9979C5E3}" dt="2024-04-12T10:07:02.564" v="1760" actId="1076"/>
          <ac:spMkLst>
            <pc:docMk/>
            <pc:sldMk cId="3833424560" sldId="274"/>
            <ac:spMk id="12" creationId="{C9B22B8C-65A8-51CB-824F-44F633777487}"/>
          </ac:spMkLst>
        </pc:spChg>
        <pc:spChg chg="add mod">
          <ac:chgData name="Sofia Chepur" userId="38cab6782df96989" providerId="LiveId" clId="{1EF44A58-11D7-4E30-8B9D-F7EE9979C5E3}" dt="2024-04-12T10:07:56.989" v="1774" actId="1076"/>
          <ac:spMkLst>
            <pc:docMk/>
            <pc:sldMk cId="3833424560" sldId="274"/>
            <ac:spMk id="14" creationId="{9CA6F791-6754-4C21-6E6F-736206309A2D}"/>
          </ac:spMkLst>
        </pc:spChg>
        <pc:picChg chg="add mod modCrop">
          <ac:chgData name="Sofia Chepur" userId="38cab6782df96989" providerId="LiveId" clId="{1EF44A58-11D7-4E30-8B9D-F7EE9979C5E3}" dt="2024-04-12T10:06:46.866" v="1756" actId="1076"/>
          <ac:picMkLst>
            <pc:docMk/>
            <pc:sldMk cId="3833424560" sldId="274"/>
            <ac:picMk id="7" creationId="{53270089-B951-5404-D956-0A7888DD4381}"/>
          </ac:picMkLst>
        </pc:picChg>
        <pc:picChg chg="add mod modCrop">
          <ac:chgData name="Sofia Chepur" userId="38cab6782df96989" providerId="LiveId" clId="{1EF44A58-11D7-4E30-8B9D-F7EE9979C5E3}" dt="2024-04-12T10:07:18.573" v="1766" actId="1076"/>
          <ac:picMkLst>
            <pc:docMk/>
            <pc:sldMk cId="3833424560" sldId="274"/>
            <ac:picMk id="9" creationId="{A0651C0D-29CA-F44E-AF75-65CF1A5A3F8B}"/>
          </ac:picMkLst>
        </pc:picChg>
        <pc:picChg chg="add mod modCrop">
          <ac:chgData name="Sofia Chepur" userId="38cab6782df96989" providerId="LiveId" clId="{1EF44A58-11D7-4E30-8B9D-F7EE9979C5E3}" dt="2024-04-12T10:06:53.555" v="1758" actId="1076"/>
          <ac:picMkLst>
            <pc:docMk/>
            <pc:sldMk cId="3833424560" sldId="274"/>
            <ac:picMk id="10" creationId="{AEC3BC35-3AD5-888D-86F0-452CC1F65274}"/>
          </ac:picMkLst>
        </pc:picChg>
      </pc:sldChg>
      <pc:sldChg chg="addSp delSp modSp add mod setBg">
        <pc:chgData name="Sofia Chepur" userId="38cab6782df96989" providerId="LiveId" clId="{1EF44A58-11D7-4E30-8B9D-F7EE9979C5E3}" dt="2024-04-12T10:14:44.650" v="1942" actId="114"/>
        <pc:sldMkLst>
          <pc:docMk/>
          <pc:sldMk cId="175487607" sldId="275"/>
        </pc:sldMkLst>
        <pc:spChg chg="add del mod">
          <ac:chgData name="Sofia Chepur" userId="38cab6782df96989" providerId="LiveId" clId="{1EF44A58-11D7-4E30-8B9D-F7EE9979C5E3}" dt="2024-04-12T10:11:22.262" v="1840" actId="478"/>
          <ac:spMkLst>
            <pc:docMk/>
            <pc:sldMk cId="175487607" sldId="275"/>
            <ac:spMk id="2" creationId="{4477B319-512C-C7F7-FDA1-4181B842FBFA}"/>
          </ac:spMkLst>
        </pc:spChg>
        <pc:spChg chg="add mod">
          <ac:chgData name="Sofia Chepur" userId="38cab6782df96989" providerId="LiveId" clId="{1EF44A58-11D7-4E30-8B9D-F7EE9979C5E3}" dt="2024-04-12T10:14:44.650" v="1942" actId="114"/>
          <ac:spMkLst>
            <pc:docMk/>
            <pc:sldMk cId="175487607" sldId="275"/>
            <ac:spMk id="4" creationId="{278E738E-D212-A0F6-801B-E6DA8B527E4D}"/>
          </ac:spMkLst>
        </pc:spChg>
        <pc:spChg chg="add mod">
          <ac:chgData name="Sofia Chepur" userId="38cab6782df96989" providerId="LiveId" clId="{1EF44A58-11D7-4E30-8B9D-F7EE9979C5E3}" dt="2024-04-12T10:12:50.291" v="1898" actId="1076"/>
          <ac:spMkLst>
            <pc:docMk/>
            <pc:sldMk cId="175487607" sldId="275"/>
            <ac:spMk id="5" creationId="{D72523D3-19A2-9925-5DE7-B596DB2CF1CF}"/>
          </ac:spMkLst>
        </pc:spChg>
        <pc:spChg chg="add del mod">
          <ac:chgData name="Sofia Chepur" userId="38cab6782df96989" providerId="LiveId" clId="{1EF44A58-11D7-4E30-8B9D-F7EE9979C5E3}" dt="2024-04-12T10:14:04.260" v="1931" actId="22"/>
          <ac:spMkLst>
            <pc:docMk/>
            <pc:sldMk cId="175487607" sldId="275"/>
            <ac:spMk id="7" creationId="{7B516567-DDA8-9ABC-F4F9-4FB5290CA9D1}"/>
          </ac:spMkLst>
        </pc:spChg>
        <pc:spChg chg="add del mod">
          <ac:chgData name="Sofia Chepur" userId="38cab6782df96989" providerId="LiveId" clId="{1EF44A58-11D7-4E30-8B9D-F7EE9979C5E3}" dt="2024-04-12T10:14:02.864" v="1927" actId="22"/>
          <ac:spMkLst>
            <pc:docMk/>
            <pc:sldMk cId="175487607" sldId="275"/>
            <ac:spMk id="9" creationId="{645A0296-EA81-D1F9-B006-8AA1187ED3C0}"/>
          </ac:spMkLst>
        </pc:spChg>
      </pc:sldChg>
      <pc:sldChg chg="new del">
        <pc:chgData name="Sofia Chepur" userId="38cab6782df96989" providerId="LiveId" clId="{1EF44A58-11D7-4E30-8B9D-F7EE9979C5E3}" dt="2024-04-12T10:11:17.787" v="1839" actId="47"/>
        <pc:sldMkLst>
          <pc:docMk/>
          <pc:sldMk cId="297974983" sldId="276"/>
        </pc:sldMkLst>
      </pc:sldChg>
      <pc:sldChg chg="add del setBg">
        <pc:chgData name="Sofia Chepur" userId="38cab6782df96989" providerId="LiveId" clId="{1EF44A58-11D7-4E30-8B9D-F7EE9979C5E3}" dt="2024-04-12T10:09:43.030" v="1798" actId="47"/>
        <pc:sldMkLst>
          <pc:docMk/>
          <pc:sldMk cId="1785750906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9E4B-C04A-4D69-89EF-A8F0533125CF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361E-0239-447A-B666-57745A58A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3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9E4B-C04A-4D69-89EF-A8F0533125CF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361E-0239-447A-B666-57745A58A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5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9E4B-C04A-4D69-89EF-A8F0533125CF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361E-0239-447A-B666-57745A58A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9E4B-C04A-4D69-89EF-A8F0533125CF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361E-0239-447A-B666-57745A58A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1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9E4B-C04A-4D69-89EF-A8F0533125CF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361E-0239-447A-B666-57745A58A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0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9E4B-C04A-4D69-89EF-A8F0533125CF}" type="datetimeFigureOut">
              <a:rPr lang="en-US" smtClean="0"/>
              <a:t>4/14/24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361E-0239-447A-B666-57745A58A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3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9E4B-C04A-4D69-89EF-A8F0533125CF}" type="datetimeFigureOut">
              <a:rPr lang="en-US" smtClean="0"/>
              <a:t>4/14/24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361E-0239-447A-B666-57745A58A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7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9E4B-C04A-4D69-89EF-A8F0533125CF}" type="datetimeFigureOut">
              <a:rPr lang="en-US" smtClean="0"/>
              <a:t>4/14/24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361E-0239-447A-B666-57745A58A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9E4B-C04A-4D69-89EF-A8F0533125CF}" type="datetimeFigureOut">
              <a:rPr lang="en-US" smtClean="0"/>
              <a:t>4/14/24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361E-0239-447A-B666-57745A58A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0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9E4B-C04A-4D69-89EF-A8F0533125CF}" type="datetimeFigureOut">
              <a:rPr lang="en-US" smtClean="0"/>
              <a:t>4/14/24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361E-0239-447A-B666-57745A58A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7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9E4B-C04A-4D69-89EF-A8F0533125CF}" type="datetimeFigureOut">
              <a:rPr lang="en-US" smtClean="0"/>
              <a:t>4/14/24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361E-0239-447A-B666-57745A58A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1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087A9E4B-C04A-4D69-89EF-A8F0533125CF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0B9A361E-0239-447A-B666-57745A58A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70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sun-energy.com.ua/solar-power/solar-panels/risen-rsm110-8-540-bm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ілінія: фігура 1">
            <a:extLst>
              <a:ext uri="{FF2B5EF4-FFF2-40B4-BE49-F238E27FC236}">
                <a16:creationId xmlns:a16="http://schemas.microsoft.com/office/drawing/2014/main" id="{3EDD0E18-D3BA-DBFE-FC26-719585FADDCE}"/>
              </a:ext>
            </a:extLst>
          </p:cNvPr>
          <p:cNvSpPr/>
          <p:nvPr/>
        </p:nvSpPr>
        <p:spPr>
          <a:xfrm>
            <a:off x="6394620" y="0"/>
            <a:ext cx="6440547" cy="4846406"/>
          </a:xfrm>
          <a:custGeom>
            <a:avLst/>
            <a:gdLst>
              <a:gd name="connsiteX0" fmla="*/ 69681 w 11174215"/>
              <a:gd name="connsiteY0" fmla="*/ 774601 h 7612367"/>
              <a:gd name="connsiteX1" fmla="*/ 10981521 w 11174215"/>
              <a:gd name="connsiteY1" fmla="*/ 7612281 h 7612367"/>
              <a:gd name="connsiteX2" fmla="*/ 6531441 w 11174215"/>
              <a:gd name="connsiteY2" fmla="*/ 927001 h 7612367"/>
              <a:gd name="connsiteX3" fmla="*/ 69681 w 11174215"/>
              <a:gd name="connsiteY3" fmla="*/ 774601 h 761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4215" h="7612367">
                <a:moveTo>
                  <a:pt x="69681" y="774601"/>
                </a:moveTo>
                <a:cubicBezTo>
                  <a:pt x="811361" y="1888814"/>
                  <a:pt x="9904561" y="7586881"/>
                  <a:pt x="10981521" y="7612281"/>
                </a:cubicBezTo>
                <a:cubicBezTo>
                  <a:pt x="12058481" y="7637681"/>
                  <a:pt x="8351774" y="2073388"/>
                  <a:pt x="6531441" y="927001"/>
                </a:cubicBezTo>
                <a:cubicBezTo>
                  <a:pt x="4711108" y="-219386"/>
                  <a:pt x="-671999" y="-339612"/>
                  <a:pt x="69681" y="77460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F084DA2B-DD16-84B3-7DC5-E4DD6ABAF867}"/>
              </a:ext>
            </a:extLst>
          </p:cNvPr>
          <p:cNvSpPr/>
          <p:nvPr/>
        </p:nvSpPr>
        <p:spPr>
          <a:xfrm>
            <a:off x="-515960" y="3429000"/>
            <a:ext cx="3901440" cy="3992880"/>
          </a:xfrm>
          <a:prstGeom prst="ellipse">
            <a:avLst/>
          </a:prstGeom>
          <a:effectLst>
            <a:softEdge rad="1041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B607C02-E3E9-9C65-E3C0-409ED7273637}"/>
              </a:ext>
            </a:extLst>
          </p:cNvPr>
          <p:cNvSpPr/>
          <p:nvPr/>
        </p:nvSpPr>
        <p:spPr>
          <a:xfrm>
            <a:off x="369319" y="525609"/>
            <a:ext cx="9992413" cy="529786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B351B-66DC-01D6-B427-71B5A6611242}"/>
              </a:ext>
            </a:extLst>
          </p:cNvPr>
          <p:cNvSpPr txBox="1"/>
          <p:nvPr/>
        </p:nvSpPr>
        <p:spPr>
          <a:xfrm>
            <a:off x="795936" y="915098"/>
            <a:ext cx="930184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Rockwell Nova Light" panose="02060303020205020403" pitchFamily="18" charset="0"/>
              </a:rPr>
              <a:t>Агровольтаїка.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Rockwell Nova Light" panose="02060303020205020403" pitchFamily="18" charset="0"/>
              </a:rPr>
              <a:t>Комбінація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Rockwell Nova Light" panose="02060303020205020403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Rockwell Nova Light" panose="02060303020205020403" pitchFamily="18" charset="0"/>
              </a:rPr>
              <a:t>енергетики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Rockwell Nova Light" panose="02060303020205020403" pitchFamily="18" charset="0"/>
              </a:rPr>
              <a:t> та фермерства</a:t>
            </a:r>
            <a:b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ckwell Nova Light" panose="02060303020205020403" pitchFamily="18" charset="0"/>
              </a:rPr>
            </a:b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Rockwell Nova Light" panose="020603030202050204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ED3E9-07A5-A5A0-CC2B-09891FDE351B}"/>
              </a:ext>
            </a:extLst>
          </p:cNvPr>
          <p:cNvSpPr txBox="1"/>
          <p:nvPr/>
        </p:nvSpPr>
        <p:spPr>
          <a:xfrm>
            <a:off x="890204" y="2069141"/>
            <a:ext cx="6096000" cy="2210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Виконав: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Ткаченко Тимур Олегович,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учень 10 класу,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Шполянського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ліцею №3</a:t>
            </a:r>
            <a:b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Шполянської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ОТГ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Черкаської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обл. м. Шпола</a:t>
            </a:r>
            <a:b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Науковий керівник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Бондаренко Анна Петрівна,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математики </a:t>
            </a:r>
            <a:r>
              <a:rPr lang="uk-UA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Шполянського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ліцею №3. </a:t>
            </a:r>
            <a:r>
              <a:rPr lang="uk-UA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Шполянської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міської ради ОТГ Черкаської обл.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87DF96-4AAA-1B8F-7906-6F83074AB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431" y="2812692"/>
            <a:ext cx="5534090" cy="36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453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A9D485-967B-C566-4B0A-6B93D53BB21A}"/>
              </a:ext>
            </a:extLst>
          </p:cNvPr>
          <p:cNvSpPr txBox="1"/>
          <p:nvPr/>
        </p:nvSpPr>
        <p:spPr>
          <a:xfrm>
            <a:off x="-34958" y="495987"/>
            <a:ext cx="12261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3300"/>
                </a:solidFill>
              </a:rPr>
              <a:t>Повна</a:t>
            </a:r>
            <a:r>
              <a:rPr lang="ru-RU" sz="2800" b="1" dirty="0">
                <a:solidFill>
                  <a:srgbClr val="003300"/>
                </a:solidFill>
              </a:rPr>
              <a:t> </a:t>
            </a:r>
            <a:r>
              <a:rPr lang="ru-RU" sz="2800" b="1" dirty="0" err="1">
                <a:solidFill>
                  <a:srgbClr val="003300"/>
                </a:solidFill>
              </a:rPr>
              <a:t>або</a:t>
            </a:r>
            <a:r>
              <a:rPr lang="ru-RU" sz="2800" b="1" dirty="0">
                <a:solidFill>
                  <a:srgbClr val="003300"/>
                </a:solidFill>
              </a:rPr>
              <a:t> </a:t>
            </a:r>
            <a:r>
              <a:rPr lang="ru-RU" sz="2800" b="1" dirty="0" err="1">
                <a:solidFill>
                  <a:srgbClr val="003300"/>
                </a:solidFill>
              </a:rPr>
              <a:t>часткова</a:t>
            </a:r>
            <a:r>
              <a:rPr lang="ru-RU" sz="2800" b="1" dirty="0">
                <a:solidFill>
                  <a:srgbClr val="003300"/>
                </a:solidFill>
              </a:rPr>
              <a:t> </a:t>
            </a:r>
            <a:r>
              <a:rPr lang="ru-RU" sz="2800" b="1" dirty="0" err="1">
                <a:solidFill>
                  <a:srgbClr val="003300"/>
                </a:solidFill>
              </a:rPr>
              <a:t>незалежність</a:t>
            </a:r>
            <a:r>
              <a:rPr lang="ru-RU" sz="2800" b="1" dirty="0">
                <a:solidFill>
                  <a:srgbClr val="003300"/>
                </a:solidFill>
              </a:rPr>
              <a:t> </a:t>
            </a:r>
            <a:r>
              <a:rPr lang="ru-RU" sz="2800" b="1" dirty="0" err="1">
                <a:solidFill>
                  <a:srgbClr val="003300"/>
                </a:solidFill>
              </a:rPr>
              <a:t>від</a:t>
            </a:r>
            <a:r>
              <a:rPr lang="ru-RU" sz="2800" b="1" dirty="0">
                <a:solidFill>
                  <a:srgbClr val="003300"/>
                </a:solidFill>
              </a:rPr>
              <a:t>  </a:t>
            </a:r>
            <a:r>
              <a:rPr lang="ru-RU" sz="2800" b="1" dirty="0" err="1">
                <a:solidFill>
                  <a:srgbClr val="003300"/>
                </a:solidFill>
              </a:rPr>
              <a:t>загальної</a:t>
            </a:r>
            <a:r>
              <a:rPr lang="ru-RU" sz="2800" b="1" dirty="0">
                <a:solidFill>
                  <a:srgbClr val="003300"/>
                </a:solidFill>
              </a:rPr>
              <a:t>  </a:t>
            </a:r>
            <a:r>
              <a:rPr lang="ru-RU" sz="2800" b="1" dirty="0" err="1">
                <a:solidFill>
                  <a:srgbClr val="003300"/>
                </a:solidFill>
              </a:rPr>
              <a:t>мережі</a:t>
            </a:r>
            <a:endParaRPr lang="en-US" sz="2800" b="1" dirty="0">
              <a:solidFill>
                <a:srgbClr val="0033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33D609-4781-E1CD-447B-72315D6CA134}"/>
              </a:ext>
            </a:extLst>
          </p:cNvPr>
          <p:cNvSpPr txBox="1"/>
          <p:nvPr/>
        </p:nvSpPr>
        <p:spPr>
          <a:xfrm>
            <a:off x="1889975" y="3530049"/>
            <a:ext cx="504039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3300"/>
                </a:solidFill>
              </a:rPr>
              <a:t>Якщо </a:t>
            </a:r>
            <a:r>
              <a:rPr lang="ru-RU" dirty="0" err="1">
                <a:solidFill>
                  <a:srgbClr val="003300"/>
                </a:solidFill>
              </a:rPr>
              <a:t>із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загальною</a:t>
            </a:r>
            <a:r>
              <a:rPr lang="ru-RU" dirty="0">
                <a:solidFill>
                  <a:srgbClr val="003300"/>
                </a:solidFill>
              </a:rPr>
              <a:t> мережею є </a:t>
            </a:r>
            <a:r>
              <a:rPr lang="ru-RU" dirty="0" err="1">
                <a:solidFill>
                  <a:srgbClr val="003300"/>
                </a:solidFill>
              </a:rPr>
              <a:t>систематичні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перебої</a:t>
            </a:r>
            <a:r>
              <a:rPr lang="ru-RU" dirty="0">
                <a:solidFill>
                  <a:srgbClr val="003300"/>
                </a:solidFill>
              </a:rPr>
              <a:t> в </a:t>
            </a:r>
            <a:r>
              <a:rPr lang="ru-RU" dirty="0" err="1">
                <a:solidFill>
                  <a:srgbClr val="003300"/>
                </a:solidFill>
              </a:rPr>
              <a:t>електропостачанні</a:t>
            </a:r>
            <a:r>
              <a:rPr lang="ru-RU" dirty="0">
                <a:solidFill>
                  <a:srgbClr val="003300"/>
                </a:solidFill>
              </a:rPr>
              <a:t> - </a:t>
            </a:r>
            <a:r>
              <a:rPr lang="ru-RU" dirty="0" err="1">
                <a:solidFill>
                  <a:srgbClr val="003300"/>
                </a:solidFill>
              </a:rPr>
              <a:t>доцільніше</a:t>
            </a:r>
            <a:r>
              <a:rPr lang="ru-RU" dirty="0">
                <a:solidFill>
                  <a:srgbClr val="003300"/>
                </a:solidFill>
              </a:rPr>
              <a:t> буде </a:t>
            </a:r>
            <a:r>
              <a:rPr lang="ru-RU" dirty="0" err="1">
                <a:solidFill>
                  <a:srgbClr val="003300"/>
                </a:solidFill>
              </a:rPr>
              <a:t>розглядати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гібридну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сонячну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електростанцію</a:t>
            </a:r>
            <a:r>
              <a:rPr lang="ru-RU" dirty="0">
                <a:solidFill>
                  <a:srgbClr val="003300"/>
                </a:solidFill>
              </a:rPr>
              <a:t> (</a:t>
            </a:r>
            <a:r>
              <a:rPr lang="ru-RU" dirty="0" err="1">
                <a:solidFill>
                  <a:srgbClr val="003300"/>
                </a:solidFill>
              </a:rPr>
              <a:t>наприклад</a:t>
            </a:r>
            <a:r>
              <a:rPr lang="ru-RU" dirty="0">
                <a:solidFill>
                  <a:srgbClr val="003300"/>
                </a:solidFill>
              </a:rPr>
              <a:t> гібридна </a:t>
            </a:r>
            <a:r>
              <a:rPr lang="ru-RU" dirty="0" err="1">
                <a:solidFill>
                  <a:srgbClr val="003300"/>
                </a:solidFill>
              </a:rPr>
              <a:t>сонячна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електростанція</a:t>
            </a:r>
            <a:r>
              <a:rPr lang="ru-RU" dirty="0">
                <a:solidFill>
                  <a:srgbClr val="003300"/>
                </a:solidFill>
              </a:rPr>
              <a:t> на 10 кВт.) </a:t>
            </a:r>
            <a:r>
              <a:rPr lang="ru-RU" dirty="0" err="1">
                <a:solidFill>
                  <a:srgbClr val="003300"/>
                </a:solidFill>
              </a:rPr>
              <a:t>така</a:t>
            </a:r>
            <a:r>
              <a:rPr lang="ru-RU" dirty="0">
                <a:solidFill>
                  <a:srgbClr val="003300"/>
                </a:solidFill>
              </a:rPr>
              <a:t> станція </a:t>
            </a:r>
            <a:r>
              <a:rPr lang="ru-RU" dirty="0" err="1">
                <a:solidFill>
                  <a:srgbClr val="003300"/>
                </a:solidFill>
              </a:rPr>
              <a:t>здатна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забезпечити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живлення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побутових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приладів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протягом</a:t>
            </a:r>
            <a:r>
              <a:rPr lang="ru-RU" dirty="0">
                <a:solidFill>
                  <a:srgbClr val="003300"/>
                </a:solidFill>
              </a:rPr>
              <a:t> 8-9 годин.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2B785-C5D3-63BC-A494-42DB59E98E49}"/>
              </a:ext>
            </a:extLst>
          </p:cNvPr>
          <p:cNvSpPr txBox="1"/>
          <p:nvPr/>
        </p:nvSpPr>
        <p:spPr>
          <a:xfrm>
            <a:off x="3048786" y="1019207"/>
            <a:ext cx="6094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3300"/>
                </a:solidFill>
              </a:rPr>
              <a:t>	</a:t>
            </a:r>
            <a:r>
              <a:rPr lang="ru-RU" i="1" dirty="0">
                <a:solidFill>
                  <a:srgbClr val="003300"/>
                </a:solidFill>
              </a:rPr>
              <a:t>В першу </a:t>
            </a:r>
            <a:r>
              <a:rPr lang="ru-RU" i="1" dirty="0" err="1">
                <a:solidFill>
                  <a:srgbClr val="003300"/>
                </a:solidFill>
              </a:rPr>
              <a:t>чергу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сонячна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електростанція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дає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змогу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частково</a:t>
            </a:r>
            <a:r>
              <a:rPr lang="ru-RU" i="1" dirty="0">
                <a:solidFill>
                  <a:srgbClr val="003300"/>
                </a:solidFill>
              </a:rPr>
              <a:t>, </a:t>
            </a:r>
            <a:r>
              <a:rPr lang="ru-RU" i="1" dirty="0" err="1">
                <a:solidFill>
                  <a:srgbClr val="003300"/>
                </a:solidFill>
              </a:rPr>
              <a:t>або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повністю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відмовитись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від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загальної</a:t>
            </a:r>
            <a:r>
              <a:rPr lang="ru-RU" i="1" dirty="0">
                <a:solidFill>
                  <a:srgbClr val="003300"/>
                </a:solidFill>
              </a:rPr>
              <a:t>  </a:t>
            </a:r>
            <a:r>
              <a:rPr lang="ru-RU" i="1" dirty="0" err="1">
                <a:solidFill>
                  <a:srgbClr val="003300"/>
                </a:solidFill>
              </a:rPr>
              <a:t>мережі</a:t>
            </a:r>
            <a:r>
              <a:rPr lang="ru-RU" i="1" dirty="0">
                <a:solidFill>
                  <a:srgbClr val="003300"/>
                </a:solidFill>
              </a:rPr>
              <a:t>. </a:t>
            </a:r>
            <a:endParaRPr lang="en-US" i="1" dirty="0">
              <a:solidFill>
                <a:srgbClr val="0033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F2FEBE-88F0-FF8A-0C77-D28BE4DF0B91}"/>
              </a:ext>
            </a:extLst>
          </p:cNvPr>
          <p:cNvSpPr txBox="1"/>
          <p:nvPr/>
        </p:nvSpPr>
        <p:spPr>
          <a:xfrm>
            <a:off x="1889975" y="2133509"/>
            <a:ext cx="103020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3300"/>
                </a:solidFill>
              </a:rPr>
              <a:t>Якщо </a:t>
            </a:r>
            <a:r>
              <a:rPr lang="ru-RU" dirty="0" err="1">
                <a:solidFill>
                  <a:srgbClr val="003300"/>
                </a:solidFill>
              </a:rPr>
              <a:t>розглядати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сонячну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станцію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мережевого</a:t>
            </a:r>
            <a:r>
              <a:rPr lang="ru-RU" dirty="0">
                <a:solidFill>
                  <a:srgbClr val="003300"/>
                </a:solidFill>
              </a:rPr>
              <a:t> типу (</a:t>
            </a:r>
            <a:r>
              <a:rPr lang="ru-RU" dirty="0" err="1">
                <a:solidFill>
                  <a:srgbClr val="003300"/>
                </a:solidFill>
              </a:rPr>
              <a:t>наприклад</a:t>
            </a:r>
            <a:r>
              <a:rPr lang="ru-RU" dirty="0">
                <a:solidFill>
                  <a:srgbClr val="003300"/>
                </a:solidFill>
              </a:rPr>
              <a:t> мережева станція на 10 кВт.)    -  вона </a:t>
            </a:r>
            <a:r>
              <a:rPr lang="ru-RU" dirty="0" err="1">
                <a:solidFill>
                  <a:srgbClr val="003300"/>
                </a:solidFill>
              </a:rPr>
              <a:t>дасть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змогу</a:t>
            </a:r>
            <a:r>
              <a:rPr lang="ru-RU" dirty="0">
                <a:solidFill>
                  <a:srgbClr val="003300"/>
                </a:solidFill>
              </a:rPr>
              <a:t> в </a:t>
            </a:r>
            <a:r>
              <a:rPr lang="ru-RU" dirty="0" err="1">
                <a:solidFill>
                  <a:srgbClr val="003300"/>
                </a:solidFill>
              </a:rPr>
              <a:t>денний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період</a:t>
            </a:r>
            <a:r>
              <a:rPr lang="ru-RU" dirty="0">
                <a:solidFill>
                  <a:srgbClr val="003300"/>
                </a:solidFill>
              </a:rPr>
              <a:t> бути на </a:t>
            </a:r>
            <a:r>
              <a:rPr lang="ru-RU" dirty="0" err="1">
                <a:solidFill>
                  <a:srgbClr val="003300"/>
                </a:solidFill>
              </a:rPr>
              <a:t>власному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споживанні</a:t>
            </a:r>
            <a:r>
              <a:rPr lang="ru-RU" dirty="0">
                <a:solidFill>
                  <a:srgbClr val="003300"/>
                </a:solidFill>
              </a:rPr>
              <a:t>, а у </a:t>
            </a:r>
            <a:r>
              <a:rPr lang="ru-RU" dirty="0" err="1">
                <a:solidFill>
                  <a:srgbClr val="003300"/>
                </a:solidFill>
              </a:rPr>
              <a:t>вечірній</a:t>
            </a:r>
            <a:r>
              <a:rPr lang="ru-RU" dirty="0">
                <a:solidFill>
                  <a:srgbClr val="003300"/>
                </a:solidFill>
              </a:rPr>
              <a:t> та </a:t>
            </a:r>
            <a:r>
              <a:rPr lang="ru-RU" dirty="0" err="1">
                <a:solidFill>
                  <a:srgbClr val="003300"/>
                </a:solidFill>
              </a:rPr>
              <a:t>нічний</a:t>
            </a:r>
            <a:r>
              <a:rPr lang="ru-RU" dirty="0">
                <a:solidFill>
                  <a:srgbClr val="003300"/>
                </a:solidFill>
              </a:rPr>
              <a:t> час </a:t>
            </a:r>
            <a:r>
              <a:rPr lang="ru-RU" dirty="0" err="1">
                <a:solidFill>
                  <a:srgbClr val="003300"/>
                </a:solidFill>
              </a:rPr>
              <a:t>використовувати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загальну</a:t>
            </a:r>
            <a:r>
              <a:rPr lang="ru-RU" dirty="0">
                <a:solidFill>
                  <a:srgbClr val="003300"/>
                </a:solidFill>
              </a:rPr>
              <a:t> мережу. </a:t>
            </a:r>
            <a:endParaRPr lang="en-US" dirty="0">
              <a:solidFill>
                <a:srgbClr val="003300"/>
              </a:solidFill>
            </a:endParaRPr>
          </a:p>
        </p:txBody>
      </p:sp>
      <p:pic>
        <p:nvPicPr>
          <p:cNvPr id="43" name="Графіка 42" descr="Empty battery with solid fill">
            <a:extLst>
              <a:ext uri="{FF2B5EF4-FFF2-40B4-BE49-F238E27FC236}">
                <a16:creationId xmlns:a16="http://schemas.microsoft.com/office/drawing/2014/main" id="{177B1950-8D75-DE3D-D962-B3FE317BE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464" y="2133509"/>
            <a:ext cx="870958" cy="870958"/>
          </a:xfrm>
          <a:prstGeom prst="rect">
            <a:avLst/>
          </a:prstGeom>
        </p:spPr>
      </p:pic>
      <p:pic>
        <p:nvPicPr>
          <p:cNvPr id="47" name="Графіка 46" descr="Full battery with solid fill">
            <a:extLst>
              <a:ext uri="{FF2B5EF4-FFF2-40B4-BE49-F238E27FC236}">
                <a16:creationId xmlns:a16="http://schemas.microsoft.com/office/drawing/2014/main" id="{EB7AC5CA-01E0-4107-00AA-88108A153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464" y="4171142"/>
            <a:ext cx="870958" cy="870958"/>
          </a:xfrm>
          <a:prstGeom prst="rect">
            <a:avLst/>
          </a:prstGeom>
        </p:spPr>
      </p:pic>
      <p:pic>
        <p:nvPicPr>
          <p:cNvPr id="11268" name="Picture 4" descr="Сонячна електростанція мережевого типу на 150 кВт для власного споживання  та бізнесу ▷ купити на Sun-Energy.com.ua">
            <a:extLst>
              <a:ext uri="{FF2B5EF4-FFF2-40B4-BE49-F238E27FC236}">
                <a16:creationId xmlns:a16="http://schemas.microsoft.com/office/drawing/2014/main" id="{AD55C350-2F9B-32BB-AEEB-9847BC760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18" y="2831921"/>
            <a:ext cx="4075818" cy="370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750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64622B-8C50-91C6-CABE-BF37BA128AA2}"/>
              </a:ext>
            </a:extLst>
          </p:cNvPr>
          <p:cNvSpPr txBox="1"/>
          <p:nvPr/>
        </p:nvSpPr>
        <p:spPr>
          <a:xfrm>
            <a:off x="-57730" y="442605"/>
            <a:ext cx="106310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3300"/>
                </a:solidFill>
              </a:rPr>
              <a:t>Доля зеленого тарифу та </a:t>
            </a:r>
            <a:r>
              <a:rPr lang="ru-RU" sz="3200" b="1" dirty="0" err="1">
                <a:solidFill>
                  <a:srgbClr val="003300"/>
                </a:solidFill>
              </a:rPr>
              <a:t>прогнози</a:t>
            </a:r>
            <a:r>
              <a:rPr lang="ru-RU" sz="3200" b="1" dirty="0">
                <a:solidFill>
                  <a:srgbClr val="003300"/>
                </a:solidFill>
              </a:rPr>
              <a:t> на </a:t>
            </a:r>
            <a:r>
              <a:rPr lang="ru-RU" sz="3200" b="1" dirty="0" err="1">
                <a:solidFill>
                  <a:srgbClr val="003300"/>
                </a:solidFill>
              </a:rPr>
              <a:t>майбутнє</a:t>
            </a:r>
            <a:br>
              <a:rPr lang="ru-RU" sz="3200" dirty="0">
                <a:solidFill>
                  <a:srgbClr val="003300"/>
                </a:solidFill>
              </a:rPr>
            </a:br>
            <a:endParaRPr lang="en-US" sz="3200" dirty="0">
              <a:solidFill>
                <a:srgbClr val="0033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67BA12-0E84-7472-F9F9-8744CAA6D964}"/>
              </a:ext>
            </a:extLst>
          </p:cNvPr>
          <p:cNvSpPr txBox="1"/>
          <p:nvPr/>
        </p:nvSpPr>
        <p:spPr>
          <a:xfrm>
            <a:off x="644454" y="934392"/>
            <a:ext cx="9226709" cy="17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i="1" dirty="0">
                <a:solidFill>
                  <a:srgbClr val="003300"/>
                </a:solidFill>
              </a:rPr>
              <a:t>З початком </a:t>
            </a:r>
            <a:r>
              <a:rPr lang="ru-RU" i="1" dirty="0" err="1">
                <a:solidFill>
                  <a:srgbClr val="003300"/>
                </a:solidFill>
              </a:rPr>
              <a:t>воєнних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дій</a:t>
            </a:r>
            <a:r>
              <a:rPr lang="ru-RU" i="1" dirty="0">
                <a:solidFill>
                  <a:srgbClr val="003300"/>
                </a:solidFill>
              </a:rPr>
              <a:t>, </a:t>
            </a:r>
            <a:r>
              <a:rPr lang="ru-RU" i="1" dirty="0" err="1">
                <a:solidFill>
                  <a:srgbClr val="003300"/>
                </a:solidFill>
              </a:rPr>
              <a:t>виплати</a:t>
            </a:r>
            <a:r>
              <a:rPr lang="ru-RU" i="1" dirty="0">
                <a:solidFill>
                  <a:srgbClr val="003300"/>
                </a:solidFill>
              </a:rPr>
              <a:t> по "зеленому тарифу" були </a:t>
            </a:r>
            <a:r>
              <a:rPr lang="ru-RU" i="1" dirty="0" err="1">
                <a:solidFill>
                  <a:srgbClr val="003300"/>
                </a:solidFill>
              </a:rPr>
              <a:t>призупинені</a:t>
            </a:r>
            <a:r>
              <a:rPr lang="ru-RU" i="1" dirty="0">
                <a:solidFill>
                  <a:srgbClr val="003300"/>
                </a:solidFill>
              </a:rPr>
              <a:t>. В </a:t>
            </a:r>
            <a:r>
              <a:rPr lang="ru-RU" i="1" dirty="0" err="1">
                <a:solidFill>
                  <a:srgbClr val="003300"/>
                </a:solidFill>
              </a:rPr>
              <a:t>середині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травня</a:t>
            </a:r>
            <a:r>
              <a:rPr lang="ru-RU" i="1" dirty="0">
                <a:solidFill>
                  <a:srgbClr val="003300"/>
                </a:solidFill>
              </a:rPr>
              <a:t> РЕМ-и </a:t>
            </a:r>
            <a:r>
              <a:rPr lang="ru-RU" i="1" dirty="0" err="1">
                <a:solidFill>
                  <a:srgbClr val="003300"/>
                </a:solidFill>
              </a:rPr>
              <a:t>частково</a:t>
            </a:r>
            <a:r>
              <a:rPr lang="ru-RU" i="1" dirty="0">
                <a:solidFill>
                  <a:srgbClr val="003300"/>
                </a:solidFill>
              </a:rPr>
              <a:t> почали </a:t>
            </a:r>
            <a:r>
              <a:rPr lang="ru-RU" i="1" dirty="0" err="1">
                <a:solidFill>
                  <a:srgbClr val="003300"/>
                </a:solidFill>
              </a:rPr>
              <a:t>здійснювати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виплати</a:t>
            </a:r>
            <a:r>
              <a:rPr lang="ru-RU" i="1" dirty="0">
                <a:solidFill>
                  <a:srgbClr val="003300"/>
                </a:solidFill>
              </a:rPr>
              <a:t>, але не в </a:t>
            </a:r>
            <a:r>
              <a:rPr lang="ru-RU" i="1" dirty="0" err="1">
                <a:solidFill>
                  <a:srgbClr val="003300"/>
                </a:solidFill>
              </a:rPr>
              <a:t>повному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обсязі</a:t>
            </a:r>
            <a:r>
              <a:rPr lang="ru-RU" i="1" dirty="0">
                <a:solidFill>
                  <a:srgbClr val="003300"/>
                </a:solidFill>
              </a:rPr>
              <a:t> - 1,68 грн./ кВт. </a:t>
            </a:r>
            <a:r>
              <a:rPr lang="ru-RU" i="1" dirty="0" err="1">
                <a:solidFill>
                  <a:srgbClr val="003300"/>
                </a:solidFill>
              </a:rPr>
              <a:t>згідно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затвердженого</a:t>
            </a:r>
            <a:r>
              <a:rPr lang="ru-RU" i="1" dirty="0">
                <a:solidFill>
                  <a:srgbClr val="003300"/>
                </a:solidFill>
              </a:rPr>
              <a:t> документа </a:t>
            </a:r>
            <a:r>
              <a:rPr lang="en-US" i="1" dirty="0">
                <a:solidFill>
                  <a:srgbClr val="003300"/>
                </a:solidFill>
              </a:rPr>
              <a:t>v0396874-22. </a:t>
            </a:r>
            <a:r>
              <a:rPr lang="ru-RU" i="1" dirty="0" err="1">
                <a:solidFill>
                  <a:srgbClr val="003300"/>
                </a:solidFill>
              </a:rPr>
              <a:t>Цілком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ймовірно</a:t>
            </a:r>
            <a:r>
              <a:rPr lang="ru-RU" i="1" dirty="0">
                <a:solidFill>
                  <a:srgbClr val="003300"/>
                </a:solidFill>
              </a:rPr>
              <a:t>, </a:t>
            </a:r>
            <a:r>
              <a:rPr lang="ru-RU" i="1" dirty="0" err="1">
                <a:solidFill>
                  <a:srgbClr val="003300"/>
                </a:solidFill>
              </a:rPr>
              <a:t>що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згодом</a:t>
            </a:r>
            <a:r>
              <a:rPr lang="ru-RU" i="1" dirty="0">
                <a:solidFill>
                  <a:srgbClr val="003300"/>
                </a:solidFill>
              </a:rPr>
              <a:t> для </a:t>
            </a:r>
            <a:r>
              <a:rPr lang="ru-RU" i="1" dirty="0" err="1">
                <a:solidFill>
                  <a:srgbClr val="003300"/>
                </a:solidFill>
              </a:rPr>
              <a:t>бізнесу</a:t>
            </a:r>
            <a:r>
              <a:rPr lang="ru-RU" i="1" dirty="0">
                <a:solidFill>
                  <a:srgbClr val="003300"/>
                </a:solidFill>
              </a:rPr>
              <a:t> буде </a:t>
            </a:r>
            <a:r>
              <a:rPr lang="ru-RU" i="1" dirty="0" err="1">
                <a:solidFill>
                  <a:srgbClr val="003300"/>
                </a:solidFill>
              </a:rPr>
              <a:t>впроваджені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нові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системи</a:t>
            </a:r>
            <a:r>
              <a:rPr lang="en-US" i="1" dirty="0">
                <a:solidFill>
                  <a:srgbClr val="003300"/>
                </a:solidFill>
              </a:rPr>
              <a:t>.</a:t>
            </a:r>
          </a:p>
        </p:txBody>
      </p: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67FA0E6F-9CE2-93DB-0591-D49AD20F1B46}"/>
              </a:ext>
            </a:extLst>
          </p:cNvPr>
          <p:cNvGrpSpPr/>
          <p:nvPr/>
        </p:nvGrpSpPr>
        <p:grpSpPr>
          <a:xfrm>
            <a:off x="3960278" y="2737344"/>
            <a:ext cx="8012472" cy="3825518"/>
            <a:chOff x="698604" y="2916454"/>
            <a:chExt cx="8012472" cy="3825518"/>
          </a:xfrm>
        </p:grpSpPr>
        <p:cxnSp>
          <p:nvCxnSpPr>
            <p:cNvPr id="30" name="Пряма сполучна лінія 29">
              <a:extLst>
                <a:ext uri="{FF2B5EF4-FFF2-40B4-BE49-F238E27FC236}">
                  <a16:creationId xmlns:a16="http://schemas.microsoft.com/office/drawing/2014/main" id="{7614609D-735A-EEF1-7619-FDFC537AC87B}"/>
                </a:ext>
              </a:extLst>
            </p:cNvPr>
            <p:cNvCxnSpPr/>
            <p:nvPr/>
          </p:nvCxnSpPr>
          <p:spPr>
            <a:xfrm>
              <a:off x="2820162" y="6288320"/>
              <a:ext cx="5362304" cy="0"/>
            </a:xfrm>
            <a:prstGeom prst="line">
              <a:avLst/>
            </a:prstGeom>
            <a:ln w="76200">
              <a:solidFill>
                <a:srgbClr val="33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F4B1560C-DEB3-1DFD-F267-A707CEACCB23}"/>
                </a:ext>
              </a:extLst>
            </p:cNvPr>
            <p:cNvSpPr/>
            <p:nvPr/>
          </p:nvSpPr>
          <p:spPr>
            <a:xfrm>
              <a:off x="4097920" y="5379433"/>
              <a:ext cx="1346462" cy="134646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Графіка 16" descr="Sun outline">
              <a:extLst>
                <a:ext uri="{FF2B5EF4-FFF2-40B4-BE49-F238E27FC236}">
                  <a16:creationId xmlns:a16="http://schemas.microsoft.com/office/drawing/2014/main" id="{AE1F6B5C-A8B7-2EDD-FF11-690FCF6B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20921" y="2916454"/>
              <a:ext cx="1459535" cy="1459535"/>
            </a:xfrm>
            <a:prstGeom prst="rect">
              <a:avLst/>
            </a:prstGeom>
          </p:spPr>
        </p:pic>
        <p:pic>
          <p:nvPicPr>
            <p:cNvPr id="19" name="Графіка 18" descr="Electric Tower outline">
              <a:extLst>
                <a:ext uri="{FF2B5EF4-FFF2-40B4-BE49-F238E27FC236}">
                  <a16:creationId xmlns:a16="http://schemas.microsoft.com/office/drawing/2014/main" id="{7FDAAAA3-B3E6-383B-5EC0-66A6E4CBC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08308" y="3708798"/>
              <a:ext cx="2602768" cy="2602768"/>
            </a:xfrm>
            <a:prstGeom prst="rect">
              <a:avLst/>
            </a:prstGeom>
          </p:spPr>
        </p:pic>
        <p:pic>
          <p:nvPicPr>
            <p:cNvPr id="21" name="Графіка 20" descr="Suburban scene outline">
              <a:extLst>
                <a:ext uri="{FF2B5EF4-FFF2-40B4-BE49-F238E27FC236}">
                  <a16:creationId xmlns:a16="http://schemas.microsoft.com/office/drawing/2014/main" id="{B00DC6DD-47C7-2B72-B577-9DAA06FAC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8604" y="4481718"/>
              <a:ext cx="2260254" cy="2260254"/>
            </a:xfrm>
            <a:prstGeom prst="rect">
              <a:avLst/>
            </a:prstGeom>
          </p:spPr>
        </p:pic>
        <p:pic>
          <p:nvPicPr>
            <p:cNvPr id="23" name="Графіка 22" descr="Pound with solid fill">
              <a:extLst>
                <a:ext uri="{FF2B5EF4-FFF2-40B4-BE49-F238E27FC236}">
                  <a16:creationId xmlns:a16="http://schemas.microsoft.com/office/drawing/2014/main" id="{B223C83E-D5BC-6A26-6256-F443999A9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43409" y="5510622"/>
              <a:ext cx="914400" cy="914400"/>
            </a:xfrm>
            <a:prstGeom prst="rect">
              <a:avLst/>
            </a:prstGeom>
          </p:spPr>
        </p:pic>
        <p:cxnSp>
          <p:nvCxnSpPr>
            <p:cNvPr id="26" name="Пряма зі стрілкою 25">
              <a:extLst>
                <a:ext uri="{FF2B5EF4-FFF2-40B4-BE49-F238E27FC236}">
                  <a16:creationId xmlns:a16="http://schemas.microsoft.com/office/drawing/2014/main" id="{CBA7FF1A-A065-EF7A-5615-595C385C9478}"/>
                </a:ext>
              </a:extLst>
            </p:cNvPr>
            <p:cNvCxnSpPr/>
            <p:nvPr/>
          </p:nvCxnSpPr>
          <p:spPr>
            <a:xfrm flipH="1">
              <a:off x="2565662" y="3861198"/>
              <a:ext cx="509001" cy="599251"/>
            </a:xfrm>
            <a:prstGeom prst="straightConnector1">
              <a:avLst/>
            </a:prstGeom>
            <a:ln w="28575">
              <a:solidFill>
                <a:srgbClr val="3366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 зі стрілкою 33">
              <a:extLst>
                <a:ext uri="{FF2B5EF4-FFF2-40B4-BE49-F238E27FC236}">
                  <a16:creationId xmlns:a16="http://schemas.microsoft.com/office/drawing/2014/main" id="{F7A0C747-B662-CC5D-D6F2-B18817E5F7AF}"/>
                </a:ext>
              </a:extLst>
            </p:cNvPr>
            <p:cNvCxnSpPr/>
            <p:nvPr/>
          </p:nvCxnSpPr>
          <p:spPr>
            <a:xfrm flipH="1">
              <a:off x="2718062" y="4013598"/>
              <a:ext cx="509001" cy="599251"/>
            </a:xfrm>
            <a:prstGeom prst="straightConnector1">
              <a:avLst/>
            </a:prstGeom>
            <a:ln w="28575">
              <a:solidFill>
                <a:srgbClr val="3366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зі стрілкою 34">
              <a:extLst>
                <a:ext uri="{FF2B5EF4-FFF2-40B4-BE49-F238E27FC236}">
                  <a16:creationId xmlns:a16="http://schemas.microsoft.com/office/drawing/2014/main" id="{CE647C7B-5FC0-195D-E420-079DAF4DDA7C}"/>
                </a:ext>
              </a:extLst>
            </p:cNvPr>
            <p:cNvCxnSpPr/>
            <p:nvPr/>
          </p:nvCxnSpPr>
          <p:spPr>
            <a:xfrm flipH="1">
              <a:off x="2870462" y="4165998"/>
              <a:ext cx="509001" cy="599251"/>
            </a:xfrm>
            <a:prstGeom prst="straightConnector1">
              <a:avLst/>
            </a:prstGeom>
            <a:ln w="28575">
              <a:solidFill>
                <a:srgbClr val="3366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Пряма зі стрілкою 37">
            <a:extLst>
              <a:ext uri="{FF2B5EF4-FFF2-40B4-BE49-F238E27FC236}">
                <a16:creationId xmlns:a16="http://schemas.microsoft.com/office/drawing/2014/main" id="{FB0221A5-8141-E6EB-6B42-FFFA9BD06E13}"/>
              </a:ext>
            </a:extLst>
          </p:cNvPr>
          <p:cNvCxnSpPr/>
          <p:nvPr/>
        </p:nvCxnSpPr>
        <p:spPr>
          <a:xfrm>
            <a:off x="1225485" y="2648772"/>
            <a:ext cx="0" cy="1332941"/>
          </a:xfrm>
          <a:prstGeom prst="straightConnector1">
            <a:avLst/>
          </a:prstGeom>
          <a:ln w="28575">
            <a:solidFill>
              <a:srgbClr val="33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6F1FC3E6-F410-84AE-5FC6-2DE272ED9473}"/>
              </a:ext>
            </a:extLst>
          </p:cNvPr>
          <p:cNvCxnSpPr>
            <a:cxnSpLocks/>
          </p:cNvCxnSpPr>
          <p:nvPr/>
        </p:nvCxnSpPr>
        <p:spPr>
          <a:xfrm>
            <a:off x="2546809" y="2648772"/>
            <a:ext cx="0" cy="2783963"/>
          </a:xfrm>
          <a:prstGeom prst="straightConnector1">
            <a:avLst/>
          </a:prstGeom>
          <a:ln w="28575">
            <a:solidFill>
              <a:srgbClr val="33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6C6D2DA-C56F-D6F3-4C3C-D88D4B114C2C}"/>
              </a:ext>
            </a:extLst>
          </p:cNvPr>
          <p:cNvSpPr txBox="1"/>
          <p:nvPr/>
        </p:nvSpPr>
        <p:spPr>
          <a:xfrm>
            <a:off x="418315" y="4040753"/>
            <a:ext cx="1614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3300"/>
                </a:solidFill>
              </a:rPr>
              <a:t>Net </a:t>
            </a:r>
            <a:r>
              <a:rPr lang="ru-RU" sz="1800" b="1" dirty="0" err="1">
                <a:solidFill>
                  <a:srgbClr val="003300"/>
                </a:solidFill>
              </a:rPr>
              <a:t>Metering</a:t>
            </a:r>
            <a:r>
              <a:rPr lang="ru-RU" sz="1800" dirty="0">
                <a:solidFill>
                  <a:srgbClr val="003300"/>
                </a:solidFill>
              </a:rPr>
              <a:t> 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A0B5E89-0DDD-E104-C891-278AD97532B0}"/>
              </a:ext>
            </a:extLst>
          </p:cNvPr>
          <p:cNvSpPr txBox="1"/>
          <p:nvPr/>
        </p:nvSpPr>
        <p:spPr>
          <a:xfrm>
            <a:off x="1836817" y="5419380"/>
            <a:ext cx="1459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3300"/>
                </a:solidFill>
              </a:rPr>
              <a:t>Net Billing</a:t>
            </a:r>
            <a:r>
              <a:rPr lang="en-US" sz="1800" dirty="0">
                <a:solidFill>
                  <a:srgbClr val="0033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57757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8A1B6-1753-A3BE-2D29-700A55D5D518}"/>
              </a:ext>
            </a:extLst>
          </p:cNvPr>
          <p:cNvSpPr txBox="1"/>
          <p:nvPr/>
        </p:nvSpPr>
        <p:spPr>
          <a:xfrm>
            <a:off x="446497" y="526174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3300"/>
                </a:solidFill>
              </a:rPr>
              <a:t>Net </a:t>
            </a:r>
            <a:r>
              <a:rPr lang="ru-RU" sz="2800" b="1" dirty="0" err="1">
                <a:solidFill>
                  <a:srgbClr val="003300"/>
                </a:solidFill>
              </a:rPr>
              <a:t>Metering</a:t>
            </a:r>
            <a:endParaRPr lang="en-US" sz="2800" dirty="0">
              <a:solidFill>
                <a:srgbClr val="0033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FE5E54-6F9B-CFA3-A7E1-59026223AA36}"/>
              </a:ext>
            </a:extLst>
          </p:cNvPr>
          <p:cNvSpPr txBox="1"/>
          <p:nvPr/>
        </p:nvSpPr>
        <p:spPr>
          <a:xfrm>
            <a:off x="446497" y="1471050"/>
            <a:ext cx="504933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3300"/>
                </a:solidFill>
              </a:rPr>
              <a:t>Net </a:t>
            </a:r>
            <a:r>
              <a:rPr lang="ru-RU" sz="2400" b="1" dirty="0" err="1">
                <a:solidFill>
                  <a:srgbClr val="003300"/>
                </a:solidFill>
              </a:rPr>
              <a:t>Metering</a:t>
            </a:r>
            <a:r>
              <a:rPr lang="ru-RU" sz="2400" dirty="0">
                <a:solidFill>
                  <a:srgbClr val="003300"/>
                </a:solidFill>
              </a:rPr>
              <a:t> — </a:t>
            </a:r>
            <a:r>
              <a:rPr lang="ru-RU" sz="2400" dirty="0" err="1">
                <a:solidFill>
                  <a:srgbClr val="003300"/>
                </a:solidFill>
              </a:rPr>
              <a:t>це</a:t>
            </a:r>
            <a:r>
              <a:rPr lang="ru-RU" sz="2400" dirty="0">
                <a:solidFill>
                  <a:srgbClr val="003300"/>
                </a:solidFill>
              </a:rPr>
              <a:t> система, за </a:t>
            </a:r>
            <a:r>
              <a:rPr lang="ru-RU" sz="2400" dirty="0" err="1">
                <a:solidFill>
                  <a:srgbClr val="003300"/>
                </a:solidFill>
              </a:rPr>
              <a:t>якою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згенерована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енергія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використовується</a:t>
            </a:r>
            <a:r>
              <a:rPr lang="ru-RU" sz="2400" dirty="0">
                <a:solidFill>
                  <a:srgbClr val="003300"/>
                </a:solidFill>
              </a:rPr>
              <a:t> для </a:t>
            </a:r>
            <a:r>
              <a:rPr lang="ru-RU" sz="2400" dirty="0" err="1">
                <a:solidFill>
                  <a:srgbClr val="003300"/>
                </a:solidFill>
              </a:rPr>
              <a:t>власного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споживання</a:t>
            </a:r>
            <a:r>
              <a:rPr lang="ru-RU" sz="2400" dirty="0">
                <a:solidFill>
                  <a:srgbClr val="003300"/>
                </a:solidFill>
              </a:rPr>
              <a:t> та </a:t>
            </a:r>
            <a:r>
              <a:rPr lang="ru-RU" sz="2400" dirty="0" err="1">
                <a:solidFill>
                  <a:srgbClr val="003300"/>
                </a:solidFill>
              </a:rPr>
              <a:t>передає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надлишки</a:t>
            </a:r>
            <a:r>
              <a:rPr lang="ru-RU" sz="2400" dirty="0">
                <a:solidFill>
                  <a:srgbClr val="003300"/>
                </a:solidFill>
              </a:rPr>
              <a:t> у </a:t>
            </a:r>
            <a:r>
              <a:rPr lang="ru-RU" sz="2400" dirty="0" err="1">
                <a:solidFill>
                  <a:srgbClr val="003300"/>
                </a:solidFill>
              </a:rPr>
              <a:t>загальну</a:t>
            </a:r>
            <a:r>
              <a:rPr lang="ru-RU" sz="2400" dirty="0">
                <a:solidFill>
                  <a:srgbClr val="003300"/>
                </a:solidFill>
              </a:rPr>
              <a:t> мережу. </a:t>
            </a:r>
            <a:r>
              <a:rPr lang="ru-RU" sz="2400" dirty="0" err="1">
                <a:solidFill>
                  <a:srgbClr val="003300"/>
                </a:solidFill>
              </a:rPr>
              <a:t>Згодом</a:t>
            </a:r>
            <a:r>
              <a:rPr lang="ru-RU" sz="2400" dirty="0">
                <a:solidFill>
                  <a:srgbClr val="003300"/>
                </a:solidFill>
              </a:rPr>
              <a:t>, коли </a:t>
            </a:r>
            <a:r>
              <a:rPr lang="ru-RU" sz="2400" dirty="0" err="1">
                <a:solidFill>
                  <a:srgbClr val="003300"/>
                </a:solidFill>
              </a:rPr>
              <a:t>обсяг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згенерованої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електроенергії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менший</a:t>
            </a:r>
            <a:r>
              <a:rPr lang="ru-RU" sz="2400" dirty="0">
                <a:solidFill>
                  <a:srgbClr val="003300"/>
                </a:solidFill>
              </a:rPr>
              <a:t>, </a:t>
            </a:r>
            <a:r>
              <a:rPr lang="ru-RU" sz="2400" dirty="0" err="1">
                <a:solidFill>
                  <a:srgbClr val="003300"/>
                </a:solidFill>
              </a:rPr>
              <a:t>ніж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обсяг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споживання</a:t>
            </a:r>
            <a:r>
              <a:rPr lang="ru-RU" sz="2400" dirty="0">
                <a:solidFill>
                  <a:srgbClr val="003300"/>
                </a:solidFill>
              </a:rPr>
              <a:t> - </a:t>
            </a:r>
            <a:r>
              <a:rPr lang="ru-RU" sz="2400" dirty="0" err="1">
                <a:solidFill>
                  <a:srgbClr val="003300"/>
                </a:solidFill>
              </a:rPr>
              <a:t>електроенергія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забирається</a:t>
            </a:r>
            <a:r>
              <a:rPr lang="ru-RU" sz="2400" dirty="0">
                <a:solidFill>
                  <a:srgbClr val="003300"/>
                </a:solidFill>
              </a:rPr>
              <a:t> назад з </a:t>
            </a:r>
            <a:r>
              <a:rPr lang="ru-RU" sz="2400" dirty="0" err="1">
                <a:solidFill>
                  <a:srgbClr val="003300"/>
                </a:solidFill>
              </a:rPr>
              <a:t>мережі</a:t>
            </a:r>
            <a:r>
              <a:rPr lang="ru-RU" sz="2400" dirty="0">
                <a:solidFill>
                  <a:srgbClr val="003300"/>
                </a:solidFill>
              </a:rPr>
              <a:t>. </a:t>
            </a:r>
          </a:p>
        </p:txBody>
      </p:sp>
      <p:pic>
        <p:nvPicPr>
          <p:cNvPr id="12290" name="Picture 2" descr="Arizona Net Metering Rules Explained - Solar Optimum">
            <a:extLst>
              <a:ext uri="{FF2B5EF4-FFF2-40B4-BE49-F238E27FC236}">
                <a16:creationId xmlns:a16="http://schemas.microsoft.com/office/drawing/2014/main" id="{BFF8F0D8-4D53-FE7D-0331-722677440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363" y="1343182"/>
            <a:ext cx="6507637" cy="404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12C7AB6-FE69-B24F-A15E-A78AC59DE2F5}"/>
              </a:ext>
            </a:extLst>
          </p:cNvPr>
          <p:cNvSpPr/>
          <p:nvPr/>
        </p:nvSpPr>
        <p:spPr>
          <a:xfrm>
            <a:off x="0" y="1049394"/>
            <a:ext cx="12192000" cy="84081"/>
          </a:xfrm>
          <a:prstGeom prst="rect">
            <a:avLst/>
          </a:prstGeom>
          <a:solidFill>
            <a:srgbClr val="0033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2C0E4A-8DB6-2B55-6C0A-3C12AF5C2D6D}"/>
              </a:ext>
            </a:extLst>
          </p:cNvPr>
          <p:cNvSpPr txBox="1"/>
          <p:nvPr/>
        </p:nvSpPr>
        <p:spPr>
          <a:xfrm>
            <a:off x="446497" y="5393107"/>
            <a:ext cx="11446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3300"/>
                </a:solidFill>
              </a:rPr>
              <a:t>Така</a:t>
            </a:r>
            <a:r>
              <a:rPr lang="ru-RU" sz="2400" dirty="0">
                <a:solidFill>
                  <a:srgbClr val="003300"/>
                </a:solidFill>
              </a:rPr>
              <a:t> схема буде актуальна в </a:t>
            </a:r>
            <a:r>
              <a:rPr lang="ru-RU" sz="2400" dirty="0" err="1">
                <a:solidFill>
                  <a:srgbClr val="003300"/>
                </a:solidFill>
              </a:rPr>
              <a:t>нічну</a:t>
            </a:r>
            <a:r>
              <a:rPr lang="ru-RU" sz="2400" dirty="0">
                <a:solidFill>
                  <a:srgbClr val="003300"/>
                </a:solidFill>
              </a:rPr>
              <a:t> пору </a:t>
            </a:r>
            <a:r>
              <a:rPr lang="ru-RU" sz="2400" dirty="0" err="1">
                <a:solidFill>
                  <a:srgbClr val="003300"/>
                </a:solidFill>
              </a:rPr>
              <a:t>або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взимку</a:t>
            </a:r>
            <a:r>
              <a:rPr lang="ru-RU" sz="2400" dirty="0">
                <a:solidFill>
                  <a:srgbClr val="003300"/>
                </a:solidFill>
              </a:rPr>
              <a:t>, коли </a:t>
            </a:r>
            <a:r>
              <a:rPr lang="ru-RU" sz="2400" dirty="0" err="1">
                <a:solidFill>
                  <a:srgbClr val="003300"/>
                </a:solidFill>
              </a:rPr>
              <a:t>тривалість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світлового</a:t>
            </a:r>
            <a:r>
              <a:rPr lang="ru-RU" sz="2400" dirty="0">
                <a:solidFill>
                  <a:srgbClr val="003300"/>
                </a:solidFill>
              </a:rPr>
              <a:t> дня буде </a:t>
            </a:r>
            <a:r>
              <a:rPr lang="ru-RU" sz="2400" dirty="0" err="1">
                <a:solidFill>
                  <a:srgbClr val="003300"/>
                </a:solidFill>
              </a:rPr>
              <a:t>значно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коротшою</a:t>
            </a:r>
            <a:r>
              <a:rPr lang="ru-RU" sz="2400" dirty="0">
                <a:solidFill>
                  <a:srgbClr val="003300"/>
                </a:solidFill>
              </a:rPr>
              <a:t>, через </a:t>
            </a:r>
            <a:r>
              <a:rPr lang="ru-RU" sz="2400" dirty="0" err="1">
                <a:solidFill>
                  <a:srgbClr val="003300"/>
                </a:solidFill>
              </a:rPr>
              <a:t>що</a:t>
            </a:r>
            <a:r>
              <a:rPr lang="ru-RU" sz="2400" dirty="0">
                <a:solidFill>
                  <a:srgbClr val="003300"/>
                </a:solidFill>
              </a:rPr>
              <a:t> і </a:t>
            </a:r>
            <a:r>
              <a:rPr lang="ru-RU" sz="2400" dirty="0" err="1">
                <a:solidFill>
                  <a:srgbClr val="003300"/>
                </a:solidFill>
              </a:rPr>
              <a:t>генерація</a:t>
            </a:r>
            <a:r>
              <a:rPr lang="ru-RU" sz="2400" dirty="0">
                <a:solidFill>
                  <a:srgbClr val="003300"/>
                </a:solidFill>
              </a:rPr>
              <a:t> буде </a:t>
            </a:r>
            <a:r>
              <a:rPr lang="ru-RU" sz="2400" dirty="0" err="1">
                <a:solidFill>
                  <a:srgbClr val="003300"/>
                </a:solidFill>
              </a:rPr>
              <a:t>суттєво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меншою</a:t>
            </a:r>
            <a:r>
              <a:rPr lang="ru-RU" sz="2400" dirty="0">
                <a:solidFill>
                  <a:srgbClr val="003300"/>
                </a:solidFill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1963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00A606-4FA2-EB02-1D0A-53869DA4606C}"/>
              </a:ext>
            </a:extLst>
          </p:cNvPr>
          <p:cNvSpPr txBox="1"/>
          <p:nvPr/>
        </p:nvSpPr>
        <p:spPr>
          <a:xfrm>
            <a:off x="596246" y="512917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00"/>
                </a:solidFill>
              </a:rPr>
              <a:t>Net Billing</a:t>
            </a:r>
            <a:r>
              <a:rPr lang="en-US" sz="2800" dirty="0">
                <a:solidFill>
                  <a:srgbClr val="003300"/>
                </a:solidFill>
              </a:rPr>
              <a:t> 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D89B8015-73D5-D9B2-4148-71E08E7DAF47}"/>
              </a:ext>
            </a:extLst>
          </p:cNvPr>
          <p:cNvSpPr/>
          <p:nvPr/>
        </p:nvSpPr>
        <p:spPr>
          <a:xfrm>
            <a:off x="0" y="1049394"/>
            <a:ext cx="12192000" cy="84081"/>
          </a:xfrm>
          <a:prstGeom prst="rect">
            <a:avLst/>
          </a:prstGeom>
          <a:solidFill>
            <a:srgbClr val="0033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8865C8-6E2B-044A-157B-5563AA66C3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52" b="14395"/>
          <a:stretch/>
        </p:blipFill>
        <p:spPr>
          <a:xfrm>
            <a:off x="6144088" y="1244338"/>
            <a:ext cx="6047912" cy="30825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2A12A1-2907-46A4-11A3-924BF7B12FF9}"/>
              </a:ext>
            </a:extLst>
          </p:cNvPr>
          <p:cNvSpPr txBox="1"/>
          <p:nvPr/>
        </p:nvSpPr>
        <p:spPr>
          <a:xfrm>
            <a:off x="393571" y="1631458"/>
            <a:ext cx="54981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00"/>
                </a:solidFill>
              </a:rPr>
              <a:t>Net Billing</a:t>
            </a:r>
            <a:r>
              <a:rPr lang="en-US" sz="2400" dirty="0">
                <a:solidFill>
                  <a:srgbClr val="003300"/>
                </a:solidFill>
              </a:rPr>
              <a:t> - </a:t>
            </a:r>
            <a:r>
              <a:rPr lang="ru-RU" sz="2400" dirty="0" err="1">
                <a:solidFill>
                  <a:srgbClr val="003300"/>
                </a:solidFill>
              </a:rPr>
              <a:t>має</a:t>
            </a:r>
            <a:r>
              <a:rPr lang="ru-RU" sz="2400" dirty="0">
                <a:solidFill>
                  <a:srgbClr val="003300"/>
                </a:solidFill>
              </a:rPr>
              <a:t> схожий принцип як </a:t>
            </a:r>
            <a:r>
              <a:rPr lang="en-US" sz="2400" dirty="0">
                <a:solidFill>
                  <a:srgbClr val="003300"/>
                </a:solidFill>
              </a:rPr>
              <a:t>Net Metering, </a:t>
            </a:r>
            <a:r>
              <a:rPr lang="ru-RU" sz="2400" dirty="0" err="1">
                <a:solidFill>
                  <a:srgbClr val="003300"/>
                </a:solidFill>
              </a:rPr>
              <a:t>єдине</a:t>
            </a:r>
            <a:r>
              <a:rPr lang="ru-RU" sz="2400" dirty="0">
                <a:solidFill>
                  <a:srgbClr val="003300"/>
                </a:solidFill>
              </a:rPr>
              <a:t>, </a:t>
            </a:r>
            <a:r>
              <a:rPr lang="ru-RU" sz="2400" dirty="0" err="1">
                <a:solidFill>
                  <a:srgbClr val="003300"/>
                </a:solidFill>
              </a:rPr>
              <a:t>що</a:t>
            </a:r>
            <a:r>
              <a:rPr lang="ru-RU" sz="2400" dirty="0">
                <a:solidFill>
                  <a:srgbClr val="003300"/>
                </a:solidFill>
              </a:rPr>
              <a:t> за </a:t>
            </a:r>
            <a:r>
              <a:rPr lang="ru-RU" sz="2400" dirty="0" err="1">
                <a:solidFill>
                  <a:srgbClr val="003300"/>
                </a:solidFill>
              </a:rPr>
              <a:t>передані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залишки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згенерованої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електроенергії</a:t>
            </a:r>
            <a:r>
              <a:rPr lang="ru-RU" sz="2400" dirty="0">
                <a:solidFill>
                  <a:srgbClr val="003300"/>
                </a:solidFill>
              </a:rPr>
              <a:t>, </a:t>
            </a:r>
            <a:r>
              <a:rPr lang="ru-RU" sz="2400" dirty="0" err="1">
                <a:solidFill>
                  <a:srgbClr val="003300"/>
                </a:solidFill>
              </a:rPr>
              <a:t>власнику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будуть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повертатись</a:t>
            </a:r>
            <a:r>
              <a:rPr lang="ru-RU" sz="2400" dirty="0">
                <a:solidFill>
                  <a:srgbClr val="003300"/>
                </a:solidFill>
              </a:rPr>
              <a:t> не кВт. а в грошовому </a:t>
            </a:r>
            <a:r>
              <a:rPr lang="ru-RU" sz="2400" dirty="0" err="1">
                <a:solidFill>
                  <a:srgbClr val="003300"/>
                </a:solidFill>
              </a:rPr>
              <a:t>еквіваленті</a:t>
            </a:r>
            <a:r>
              <a:rPr lang="ru-RU" sz="2400" dirty="0">
                <a:solidFill>
                  <a:srgbClr val="003300"/>
                </a:solidFill>
              </a:rPr>
              <a:t> на </a:t>
            </a:r>
            <a:r>
              <a:rPr lang="ru-RU" sz="2400" dirty="0" err="1">
                <a:solidFill>
                  <a:srgbClr val="003300"/>
                </a:solidFill>
              </a:rPr>
              <a:t>спеціальний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рахунок</a:t>
            </a:r>
            <a:r>
              <a:rPr lang="ru-RU" sz="2400" dirty="0">
                <a:solidFill>
                  <a:srgbClr val="003300"/>
                </a:solidFill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AA3199-74F9-5A9D-9262-8573897C82DA}"/>
              </a:ext>
            </a:extLst>
          </p:cNvPr>
          <p:cNvSpPr txBox="1"/>
          <p:nvPr/>
        </p:nvSpPr>
        <p:spPr>
          <a:xfrm>
            <a:off x="393571" y="4437765"/>
            <a:ext cx="118895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3300"/>
                </a:solidFill>
              </a:rPr>
              <a:t>На </a:t>
            </a:r>
            <a:r>
              <a:rPr lang="ru-RU" sz="2400" dirty="0" err="1">
                <a:solidFill>
                  <a:srgbClr val="003300"/>
                </a:solidFill>
              </a:rPr>
              <a:t>відміну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від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існуючого</a:t>
            </a:r>
            <a:r>
              <a:rPr lang="ru-RU" sz="2400" dirty="0">
                <a:solidFill>
                  <a:srgbClr val="003300"/>
                </a:solidFill>
              </a:rPr>
              <a:t> “зеленого тарифу” </a:t>
            </a:r>
            <a:r>
              <a:rPr lang="ru-RU" sz="2400" dirty="0" err="1">
                <a:solidFill>
                  <a:srgbClr val="003300"/>
                </a:solidFill>
              </a:rPr>
              <a:t>ці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кошти</a:t>
            </a:r>
            <a:r>
              <a:rPr lang="ru-RU" sz="2400" dirty="0">
                <a:solidFill>
                  <a:srgbClr val="003300"/>
                </a:solidFill>
              </a:rPr>
              <a:t> не </a:t>
            </a:r>
            <a:r>
              <a:rPr lang="ru-RU" sz="2400" dirty="0" err="1">
                <a:solidFill>
                  <a:srgbClr val="003300"/>
                </a:solidFill>
              </a:rPr>
              <a:t>можна</a:t>
            </a:r>
            <a:r>
              <a:rPr lang="ru-RU" sz="2400" dirty="0">
                <a:solidFill>
                  <a:srgbClr val="003300"/>
                </a:solidFill>
              </a:rPr>
              <a:t> буде </a:t>
            </a:r>
            <a:r>
              <a:rPr lang="ru-RU" sz="2400" dirty="0" err="1">
                <a:solidFill>
                  <a:srgbClr val="003300"/>
                </a:solidFill>
              </a:rPr>
              <a:t>вивести</a:t>
            </a:r>
            <a:r>
              <a:rPr lang="ru-RU" sz="2400" dirty="0">
                <a:solidFill>
                  <a:srgbClr val="003300"/>
                </a:solidFill>
              </a:rPr>
              <a:t> з </a:t>
            </a:r>
            <a:r>
              <a:rPr lang="ru-RU" sz="2400" dirty="0" err="1">
                <a:solidFill>
                  <a:srgbClr val="003300"/>
                </a:solidFill>
              </a:rPr>
              <a:t>рахунку</a:t>
            </a:r>
            <a:r>
              <a:rPr lang="ru-RU" sz="2400" dirty="0">
                <a:solidFill>
                  <a:srgbClr val="003300"/>
                </a:solidFill>
              </a:rPr>
              <a:t> - а </a:t>
            </a:r>
            <a:r>
              <a:rPr lang="ru-RU" sz="2400" dirty="0" err="1">
                <a:solidFill>
                  <a:srgbClr val="003300"/>
                </a:solidFill>
              </a:rPr>
              <a:t>лише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придбати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електроенергію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із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загальної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мережі</a:t>
            </a:r>
            <a:r>
              <a:rPr lang="ru-RU" sz="2400" dirty="0">
                <a:solidFill>
                  <a:srgbClr val="003300"/>
                </a:solidFill>
              </a:rPr>
              <a:t>, коли не буде </a:t>
            </a:r>
            <a:r>
              <a:rPr lang="ru-RU" sz="2400" dirty="0" err="1">
                <a:solidFill>
                  <a:srgbClr val="003300"/>
                </a:solidFill>
              </a:rPr>
              <a:t>вистарчати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власної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згенерованої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електроенергії</a:t>
            </a:r>
            <a:r>
              <a:rPr lang="ru-RU" sz="2400" dirty="0">
                <a:solidFill>
                  <a:srgbClr val="003300"/>
                </a:solidFill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1644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10D168-B77F-ACF9-EF74-3D0DE7BA712A}"/>
              </a:ext>
            </a:extLst>
          </p:cNvPr>
          <p:cNvSpPr txBox="1"/>
          <p:nvPr/>
        </p:nvSpPr>
        <p:spPr>
          <a:xfrm>
            <a:off x="728220" y="544100"/>
            <a:ext cx="11008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3300"/>
                </a:solidFill>
              </a:rPr>
              <a:t>Стрімкий</a:t>
            </a:r>
            <a:r>
              <a:rPr lang="ru-RU" sz="2800" b="1" dirty="0">
                <a:solidFill>
                  <a:srgbClr val="003300"/>
                </a:solidFill>
              </a:rPr>
              <a:t> </a:t>
            </a:r>
            <a:r>
              <a:rPr lang="ru-RU" sz="2800" b="1" dirty="0" err="1">
                <a:solidFill>
                  <a:srgbClr val="003300"/>
                </a:solidFill>
              </a:rPr>
              <a:t>розвиток</a:t>
            </a:r>
            <a:r>
              <a:rPr lang="ru-RU" sz="2800" b="1" dirty="0">
                <a:solidFill>
                  <a:srgbClr val="003300"/>
                </a:solidFill>
              </a:rPr>
              <a:t> </a:t>
            </a:r>
            <a:r>
              <a:rPr lang="ru-RU" sz="2800" b="1" dirty="0" err="1">
                <a:solidFill>
                  <a:srgbClr val="003300"/>
                </a:solidFill>
              </a:rPr>
              <a:t>альтернативних</a:t>
            </a:r>
            <a:r>
              <a:rPr lang="ru-RU" sz="2800" b="1" dirty="0">
                <a:solidFill>
                  <a:srgbClr val="003300"/>
                </a:solidFill>
              </a:rPr>
              <a:t> </a:t>
            </a:r>
            <a:r>
              <a:rPr lang="ru-RU" sz="2800" b="1" dirty="0" err="1">
                <a:solidFill>
                  <a:srgbClr val="003300"/>
                </a:solidFill>
              </a:rPr>
              <a:t>джерел</a:t>
            </a:r>
            <a:r>
              <a:rPr lang="ru-RU" sz="2800" b="1" dirty="0">
                <a:solidFill>
                  <a:srgbClr val="003300"/>
                </a:solidFill>
              </a:rPr>
              <a:t> </a:t>
            </a:r>
            <a:r>
              <a:rPr lang="ru-RU" sz="2800" b="1" dirty="0" err="1">
                <a:solidFill>
                  <a:srgbClr val="003300"/>
                </a:solidFill>
              </a:rPr>
              <a:t>електроенергії</a:t>
            </a:r>
            <a:endParaRPr lang="en-US" sz="2800" dirty="0">
              <a:solidFill>
                <a:srgbClr val="0033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C0E1E-FE2D-9CC7-029A-DBF4FCF45379}"/>
              </a:ext>
            </a:extLst>
          </p:cNvPr>
          <p:cNvSpPr txBox="1"/>
          <p:nvPr/>
        </p:nvSpPr>
        <p:spPr>
          <a:xfrm>
            <a:off x="838492" y="5043576"/>
            <a:ext cx="75890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3300"/>
                </a:solidFill>
              </a:rPr>
              <a:t>Слід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зазначити</a:t>
            </a:r>
            <a:r>
              <a:rPr lang="ru-RU" dirty="0">
                <a:solidFill>
                  <a:srgbClr val="003300"/>
                </a:solidFill>
              </a:rPr>
              <a:t>, </a:t>
            </a:r>
            <a:r>
              <a:rPr lang="ru-RU" dirty="0" err="1">
                <a:solidFill>
                  <a:srgbClr val="003300"/>
                </a:solidFill>
              </a:rPr>
              <a:t>що</a:t>
            </a:r>
            <a:r>
              <a:rPr lang="ru-RU" dirty="0">
                <a:solidFill>
                  <a:srgbClr val="003300"/>
                </a:solidFill>
              </a:rPr>
              <a:t> в </a:t>
            </a:r>
            <a:r>
              <a:rPr lang="ru-RU" dirty="0" err="1">
                <a:solidFill>
                  <a:srgbClr val="003300"/>
                </a:solidFill>
              </a:rPr>
              <a:t>останні</a:t>
            </a:r>
            <a:r>
              <a:rPr lang="ru-RU" dirty="0">
                <a:solidFill>
                  <a:srgbClr val="003300"/>
                </a:solidFill>
              </a:rPr>
              <a:t> роки </a:t>
            </a:r>
            <a:r>
              <a:rPr lang="ru-RU" dirty="0" err="1">
                <a:solidFill>
                  <a:srgbClr val="003300"/>
                </a:solidFill>
              </a:rPr>
              <a:t>електромобілі</a:t>
            </a:r>
            <a:r>
              <a:rPr lang="ru-RU" dirty="0">
                <a:solidFill>
                  <a:srgbClr val="003300"/>
                </a:solidFill>
              </a:rPr>
              <a:t> почали </a:t>
            </a:r>
            <a:r>
              <a:rPr lang="ru-RU" dirty="0" err="1">
                <a:solidFill>
                  <a:srgbClr val="003300"/>
                </a:solidFill>
              </a:rPr>
              <a:t>стрімко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витісняти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паливну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техніку</a:t>
            </a:r>
            <a:r>
              <a:rPr lang="ru-RU" dirty="0">
                <a:solidFill>
                  <a:srgbClr val="003300"/>
                </a:solidFill>
              </a:rPr>
              <a:t>, через </a:t>
            </a:r>
            <a:r>
              <a:rPr lang="ru-RU" dirty="0" err="1">
                <a:solidFill>
                  <a:srgbClr val="003300"/>
                </a:solidFill>
              </a:rPr>
              <a:t>що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підприємства</a:t>
            </a:r>
            <a:r>
              <a:rPr lang="ru-RU" dirty="0">
                <a:solidFill>
                  <a:srgbClr val="003300"/>
                </a:solidFill>
              </a:rPr>
              <a:t> все </a:t>
            </a:r>
            <a:r>
              <a:rPr lang="ru-RU" dirty="0" err="1">
                <a:solidFill>
                  <a:srgbClr val="003300"/>
                </a:solidFill>
              </a:rPr>
              <a:t>більше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використовують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навантажувачі</a:t>
            </a:r>
            <a:r>
              <a:rPr lang="ru-RU" dirty="0">
                <a:solidFill>
                  <a:srgbClr val="003300"/>
                </a:solidFill>
              </a:rPr>
              <a:t>, </a:t>
            </a:r>
            <a:r>
              <a:rPr lang="ru-RU" dirty="0" err="1">
                <a:solidFill>
                  <a:srgbClr val="003300"/>
                </a:solidFill>
              </a:rPr>
              <a:t>трактори</a:t>
            </a:r>
            <a:r>
              <a:rPr lang="ru-RU" dirty="0">
                <a:solidFill>
                  <a:srgbClr val="003300"/>
                </a:solidFill>
              </a:rPr>
              <a:t> та </a:t>
            </a:r>
            <a:r>
              <a:rPr lang="ru-RU" dirty="0" err="1">
                <a:solidFill>
                  <a:srgbClr val="003300"/>
                </a:solidFill>
              </a:rPr>
              <a:t>іншу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сільськогосподарську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техніку</a:t>
            </a:r>
            <a:r>
              <a:rPr lang="ru-RU" dirty="0">
                <a:solidFill>
                  <a:srgbClr val="003300"/>
                </a:solidFill>
              </a:rPr>
              <a:t>, яка </a:t>
            </a:r>
            <a:r>
              <a:rPr lang="ru-RU" dirty="0" err="1">
                <a:solidFill>
                  <a:srgbClr val="003300"/>
                </a:solidFill>
              </a:rPr>
              <a:t>працює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від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електродвигунів</a:t>
            </a:r>
            <a:r>
              <a:rPr lang="ru-RU" dirty="0">
                <a:solidFill>
                  <a:srgbClr val="003300"/>
                </a:solidFill>
              </a:rPr>
              <a:t>. 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270089-B951-5404-D956-0A7888DD4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56" t="35424" r="39777" b="34211"/>
          <a:stretch/>
        </p:blipFill>
        <p:spPr>
          <a:xfrm>
            <a:off x="8350552" y="1133986"/>
            <a:ext cx="2490273" cy="20082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651C0D-29CA-F44E-AF75-65CF1A5A3F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56" t="35424" r="14777" b="34211"/>
          <a:stretch/>
        </p:blipFill>
        <p:spPr>
          <a:xfrm>
            <a:off x="8350551" y="4174447"/>
            <a:ext cx="2490273" cy="20082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C3BC35-3AD5-888D-86F0-452CC1F652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78" t="68826" r="64333" b="2891"/>
          <a:stretch/>
        </p:blipFill>
        <p:spPr>
          <a:xfrm>
            <a:off x="838493" y="3192871"/>
            <a:ext cx="2376045" cy="17658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B22B8C-65A8-51CB-824F-44F633777487}"/>
              </a:ext>
            </a:extLst>
          </p:cNvPr>
          <p:cNvSpPr txBox="1"/>
          <p:nvPr/>
        </p:nvSpPr>
        <p:spPr>
          <a:xfrm>
            <a:off x="838493" y="1252932"/>
            <a:ext cx="71620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003300"/>
                </a:solidFill>
              </a:rPr>
              <a:t>Розвиток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альтернативних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джерел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електроенергії</a:t>
            </a:r>
            <a:r>
              <a:rPr lang="ru-RU" dirty="0">
                <a:solidFill>
                  <a:srgbClr val="003300"/>
                </a:solidFill>
              </a:rPr>
              <a:t> є </a:t>
            </a:r>
            <a:r>
              <a:rPr lang="ru-RU" dirty="0" err="1">
                <a:solidFill>
                  <a:srgbClr val="003300"/>
                </a:solidFill>
              </a:rPr>
              <a:t>доволі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стрімким</a:t>
            </a:r>
            <a:r>
              <a:rPr lang="ru-RU" dirty="0">
                <a:solidFill>
                  <a:srgbClr val="003300"/>
                </a:solidFill>
              </a:rPr>
              <a:t>, </a:t>
            </a:r>
            <a:r>
              <a:rPr lang="ru-RU" dirty="0" err="1">
                <a:solidFill>
                  <a:srgbClr val="003300"/>
                </a:solidFill>
              </a:rPr>
              <a:t>що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змушує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багато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країн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відмовлятись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від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атомних</a:t>
            </a:r>
            <a:r>
              <a:rPr lang="ru-RU" dirty="0">
                <a:solidFill>
                  <a:srgbClr val="003300"/>
                </a:solidFill>
              </a:rPr>
              <a:t> та </a:t>
            </a:r>
            <a:r>
              <a:rPr lang="ru-RU" dirty="0" err="1">
                <a:solidFill>
                  <a:srgbClr val="003300"/>
                </a:solidFill>
              </a:rPr>
              <a:t>теплових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електростанцій</a:t>
            </a:r>
            <a:r>
              <a:rPr lang="ru-RU" dirty="0">
                <a:solidFill>
                  <a:srgbClr val="003300"/>
                </a:solidFill>
              </a:rPr>
              <a:t>, </a:t>
            </a:r>
            <a:r>
              <a:rPr lang="ru-RU" dirty="0" err="1">
                <a:solidFill>
                  <a:srgbClr val="003300"/>
                </a:solidFill>
              </a:rPr>
              <a:t>що</a:t>
            </a:r>
            <a:r>
              <a:rPr lang="ru-RU" dirty="0">
                <a:solidFill>
                  <a:srgbClr val="003300"/>
                </a:solidFill>
              </a:rPr>
              <a:t> в свою </a:t>
            </a:r>
            <a:r>
              <a:rPr lang="ru-RU" dirty="0" err="1">
                <a:solidFill>
                  <a:srgbClr val="003300"/>
                </a:solidFill>
              </a:rPr>
              <a:t>чергу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призводить</a:t>
            </a:r>
            <a:r>
              <a:rPr lang="ru-RU" dirty="0">
                <a:solidFill>
                  <a:srgbClr val="003300"/>
                </a:solidFill>
              </a:rPr>
              <a:t> до </a:t>
            </a:r>
            <a:r>
              <a:rPr lang="ru-RU" dirty="0" err="1">
                <a:solidFill>
                  <a:srgbClr val="003300"/>
                </a:solidFill>
              </a:rPr>
              <a:t>збільшення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вартості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електроенергії</a:t>
            </a:r>
            <a:r>
              <a:rPr lang="ru-RU" dirty="0">
                <a:solidFill>
                  <a:srgbClr val="003300"/>
                </a:solidFill>
              </a:rPr>
              <a:t>. </a:t>
            </a:r>
            <a:r>
              <a:rPr lang="ru-RU" dirty="0" err="1">
                <a:solidFill>
                  <a:srgbClr val="003300"/>
                </a:solidFill>
              </a:rPr>
              <a:t>Враховуючи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цей</a:t>
            </a:r>
            <a:r>
              <a:rPr lang="ru-RU" dirty="0">
                <a:solidFill>
                  <a:srgbClr val="003300"/>
                </a:solidFill>
              </a:rPr>
              <a:t> факт, </a:t>
            </a:r>
            <a:r>
              <a:rPr lang="ru-RU" dirty="0" err="1">
                <a:solidFill>
                  <a:srgbClr val="003300"/>
                </a:solidFill>
              </a:rPr>
              <a:t>доцільніше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інвестувати</a:t>
            </a:r>
            <a:r>
              <a:rPr lang="ru-RU" dirty="0">
                <a:solidFill>
                  <a:srgbClr val="003300"/>
                </a:solidFill>
              </a:rPr>
              <a:t> у </a:t>
            </a:r>
            <a:r>
              <a:rPr lang="ru-RU" dirty="0" err="1">
                <a:solidFill>
                  <a:srgbClr val="003300"/>
                </a:solidFill>
              </a:rPr>
              <a:t>власну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сонячну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електростанцію</a:t>
            </a:r>
            <a:r>
              <a:rPr lang="ru-RU" dirty="0">
                <a:solidFill>
                  <a:srgbClr val="003300"/>
                </a:solidFill>
              </a:rPr>
              <a:t>, яка за </a:t>
            </a:r>
            <a:r>
              <a:rPr lang="ru-RU" dirty="0" err="1">
                <a:solidFill>
                  <a:srgbClr val="003300"/>
                </a:solidFill>
              </a:rPr>
              <a:t>певний</a:t>
            </a:r>
            <a:r>
              <a:rPr lang="ru-RU" dirty="0">
                <a:solidFill>
                  <a:srgbClr val="003300"/>
                </a:solidFill>
              </a:rPr>
              <a:t> час окупиться і </a:t>
            </a:r>
            <a:r>
              <a:rPr lang="ru-RU" dirty="0" err="1">
                <a:solidFill>
                  <a:srgbClr val="003300"/>
                </a:solidFill>
              </a:rPr>
              <a:t>забезпечить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власну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генерацію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електроенергії</a:t>
            </a:r>
            <a:r>
              <a:rPr lang="ru-RU" dirty="0">
                <a:solidFill>
                  <a:srgbClr val="003300"/>
                </a:solidFill>
              </a:rPr>
              <a:t>.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A6F791-6754-4C21-6E6F-736206309A2D}"/>
              </a:ext>
            </a:extLst>
          </p:cNvPr>
          <p:cNvSpPr txBox="1"/>
          <p:nvPr/>
        </p:nvSpPr>
        <p:spPr>
          <a:xfrm>
            <a:off x="3317156" y="3337533"/>
            <a:ext cx="75236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3300"/>
                </a:solidFill>
              </a:rPr>
              <a:t>Якщо мова </a:t>
            </a:r>
            <a:r>
              <a:rPr lang="ru-RU" dirty="0" err="1">
                <a:solidFill>
                  <a:srgbClr val="003300"/>
                </a:solidFill>
              </a:rPr>
              <a:t>йде</a:t>
            </a:r>
            <a:r>
              <a:rPr lang="ru-RU" dirty="0">
                <a:solidFill>
                  <a:srgbClr val="003300"/>
                </a:solidFill>
              </a:rPr>
              <a:t> про </a:t>
            </a:r>
            <a:r>
              <a:rPr lang="ru-RU" dirty="0" err="1">
                <a:solidFill>
                  <a:srgbClr val="003300"/>
                </a:solidFill>
              </a:rPr>
              <a:t>електростанції</a:t>
            </a:r>
            <a:r>
              <a:rPr lang="ru-RU" dirty="0">
                <a:solidFill>
                  <a:srgbClr val="003300"/>
                </a:solidFill>
              </a:rPr>
              <a:t> для </a:t>
            </a:r>
            <a:r>
              <a:rPr lang="ru-RU" dirty="0" err="1">
                <a:solidFill>
                  <a:srgbClr val="003300"/>
                </a:solidFill>
              </a:rPr>
              <a:t>бізнесу</a:t>
            </a:r>
            <a:r>
              <a:rPr lang="ru-RU" dirty="0">
                <a:solidFill>
                  <a:srgbClr val="003300"/>
                </a:solidFill>
              </a:rPr>
              <a:t>, де тариф на </a:t>
            </a:r>
            <a:r>
              <a:rPr lang="ru-RU" dirty="0" err="1">
                <a:solidFill>
                  <a:srgbClr val="003300"/>
                </a:solidFill>
              </a:rPr>
              <a:t>електроенергію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значно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вищий</a:t>
            </a:r>
            <a:r>
              <a:rPr lang="ru-RU" dirty="0">
                <a:solidFill>
                  <a:srgbClr val="003300"/>
                </a:solidFill>
              </a:rPr>
              <a:t> - </a:t>
            </a:r>
            <a:r>
              <a:rPr lang="ru-RU" dirty="0" err="1">
                <a:solidFill>
                  <a:srgbClr val="003300"/>
                </a:solidFill>
              </a:rPr>
              <a:t>окупність</a:t>
            </a:r>
            <a:r>
              <a:rPr lang="ru-RU" dirty="0">
                <a:solidFill>
                  <a:srgbClr val="003300"/>
                </a:solidFill>
              </a:rPr>
              <a:t> СЕС (</a:t>
            </a:r>
            <a:r>
              <a:rPr lang="ru-RU" dirty="0" err="1">
                <a:solidFill>
                  <a:srgbClr val="003300"/>
                </a:solidFill>
              </a:rPr>
              <a:t>сонячної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електро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станції</a:t>
            </a:r>
            <a:r>
              <a:rPr lang="ru-RU" dirty="0">
                <a:solidFill>
                  <a:srgbClr val="003300"/>
                </a:solidFill>
              </a:rPr>
              <a:t>) буде </a:t>
            </a:r>
            <a:r>
              <a:rPr lang="ru-RU" dirty="0" err="1">
                <a:solidFill>
                  <a:srgbClr val="003300"/>
                </a:solidFill>
              </a:rPr>
              <a:t>ще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швидшою</a:t>
            </a:r>
            <a:r>
              <a:rPr lang="ru-RU" dirty="0">
                <a:solidFill>
                  <a:srgbClr val="003300"/>
                </a:solidFill>
              </a:rPr>
              <a:t>. </a:t>
            </a:r>
            <a:endParaRPr lang="en-US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24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8E738E-D212-A0F6-801B-E6DA8B527E4D}"/>
              </a:ext>
            </a:extLst>
          </p:cNvPr>
          <p:cNvSpPr txBox="1"/>
          <p:nvPr/>
        </p:nvSpPr>
        <p:spPr>
          <a:xfrm>
            <a:off x="464663" y="1088925"/>
            <a:ext cx="11262674" cy="5038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3300"/>
                </a:solidFill>
              </a:rPr>
              <a:t>	</a:t>
            </a:r>
            <a:r>
              <a:rPr lang="en-US" b="1" i="1" dirty="0" err="1">
                <a:solidFill>
                  <a:srgbClr val="003300"/>
                </a:solidFill>
              </a:rPr>
              <a:t>Агровольтаїка</a:t>
            </a:r>
            <a:r>
              <a:rPr lang="en-US" dirty="0">
                <a:solidFill>
                  <a:srgbClr val="003300"/>
                </a:solidFill>
              </a:rPr>
              <a:t> – </a:t>
            </a:r>
            <a:r>
              <a:rPr lang="en-US" dirty="0" err="1">
                <a:solidFill>
                  <a:srgbClr val="003300"/>
                </a:solidFill>
              </a:rPr>
              <a:t>це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перспективна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технологія</a:t>
            </a:r>
            <a:r>
              <a:rPr lang="en-US" dirty="0">
                <a:solidFill>
                  <a:srgbClr val="003300"/>
                </a:solidFill>
              </a:rPr>
              <a:t>, </a:t>
            </a:r>
            <a:r>
              <a:rPr lang="en-US" dirty="0" err="1">
                <a:solidFill>
                  <a:srgbClr val="003300"/>
                </a:solidFill>
              </a:rPr>
              <a:t>яка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поєднує</a:t>
            </a:r>
            <a:r>
              <a:rPr lang="en-US" dirty="0">
                <a:solidFill>
                  <a:srgbClr val="003300"/>
                </a:solidFill>
              </a:rPr>
              <a:t> в </a:t>
            </a:r>
            <a:r>
              <a:rPr lang="en-US" dirty="0" err="1">
                <a:solidFill>
                  <a:srgbClr val="003300"/>
                </a:solidFill>
              </a:rPr>
              <a:t>собі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енергетику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та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фермерство</a:t>
            </a:r>
            <a:r>
              <a:rPr lang="en-US" dirty="0">
                <a:solidFill>
                  <a:srgbClr val="003300"/>
                </a:solidFill>
              </a:rPr>
              <a:t>, </a:t>
            </a:r>
            <a:r>
              <a:rPr lang="en-US" dirty="0" err="1">
                <a:solidFill>
                  <a:srgbClr val="003300"/>
                </a:solidFill>
              </a:rPr>
              <a:t>надаючи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значні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переваги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як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для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сільськогосподарського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сектору</a:t>
            </a:r>
            <a:r>
              <a:rPr lang="en-US" dirty="0">
                <a:solidFill>
                  <a:srgbClr val="003300"/>
                </a:solidFill>
              </a:rPr>
              <a:t>, </a:t>
            </a:r>
            <a:r>
              <a:rPr lang="en-US" dirty="0" err="1">
                <a:solidFill>
                  <a:srgbClr val="003300"/>
                </a:solidFill>
              </a:rPr>
              <a:t>так</a:t>
            </a:r>
            <a:r>
              <a:rPr lang="en-US" dirty="0">
                <a:solidFill>
                  <a:srgbClr val="003300"/>
                </a:solidFill>
              </a:rPr>
              <a:t> і </a:t>
            </a:r>
            <a:r>
              <a:rPr lang="en-US" dirty="0" err="1">
                <a:solidFill>
                  <a:srgbClr val="003300"/>
                </a:solidFill>
              </a:rPr>
              <a:t>для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енергетики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загалом</a:t>
            </a:r>
            <a:r>
              <a:rPr lang="en-US" dirty="0">
                <a:solidFill>
                  <a:srgbClr val="003300"/>
                </a:solidFill>
              </a:rPr>
              <a:t>. </a:t>
            </a:r>
            <a:r>
              <a:rPr lang="en-US" dirty="0" err="1">
                <a:solidFill>
                  <a:srgbClr val="003300"/>
                </a:solidFill>
              </a:rPr>
              <a:t>Розвиток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агровольтаїки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сприяє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збільшенню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енергоефективності</a:t>
            </a:r>
            <a:r>
              <a:rPr lang="en-US" dirty="0">
                <a:solidFill>
                  <a:srgbClr val="003300"/>
                </a:solidFill>
              </a:rPr>
              <a:t>, </a:t>
            </a:r>
            <a:r>
              <a:rPr lang="en-US" dirty="0" err="1">
                <a:solidFill>
                  <a:srgbClr val="003300"/>
                </a:solidFill>
              </a:rPr>
              <a:t>зменшенню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викидів</a:t>
            </a:r>
            <a:r>
              <a:rPr lang="en-US" dirty="0">
                <a:solidFill>
                  <a:srgbClr val="003300"/>
                </a:solidFill>
              </a:rPr>
              <a:t> CO2, </a:t>
            </a:r>
            <a:r>
              <a:rPr lang="en-US" dirty="0" err="1">
                <a:solidFill>
                  <a:srgbClr val="003300"/>
                </a:solidFill>
              </a:rPr>
              <a:t>збереженню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ґрунтового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покриву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та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збільшенню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врожайності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культур</a:t>
            </a:r>
            <a:r>
              <a:rPr lang="en-US" dirty="0">
                <a:solidFill>
                  <a:srgbClr val="00330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3300"/>
                </a:solidFill>
              </a:rPr>
              <a:t>	</a:t>
            </a:r>
            <a:r>
              <a:rPr lang="en-US" b="1" i="1" dirty="0" err="1">
                <a:solidFill>
                  <a:srgbClr val="003300"/>
                </a:solidFill>
              </a:rPr>
              <a:t>Процес</a:t>
            </a:r>
            <a:r>
              <a:rPr lang="en-US" b="1" i="1" dirty="0">
                <a:solidFill>
                  <a:srgbClr val="003300"/>
                </a:solidFill>
              </a:rPr>
              <a:t> </a:t>
            </a:r>
            <a:r>
              <a:rPr lang="en-US" b="1" i="1" dirty="0" err="1">
                <a:solidFill>
                  <a:srgbClr val="003300"/>
                </a:solidFill>
              </a:rPr>
              <a:t>реалізації</a:t>
            </a:r>
            <a:r>
              <a:rPr lang="en-US" b="1" i="1" dirty="0">
                <a:solidFill>
                  <a:srgbClr val="003300"/>
                </a:solidFill>
              </a:rPr>
              <a:t> </a:t>
            </a:r>
            <a:r>
              <a:rPr lang="en-US" b="1" i="1" dirty="0" err="1">
                <a:solidFill>
                  <a:srgbClr val="003300"/>
                </a:solidFill>
              </a:rPr>
              <a:t>агровольтаїчних</a:t>
            </a:r>
            <a:r>
              <a:rPr lang="en-US" b="1" i="1" dirty="0">
                <a:solidFill>
                  <a:srgbClr val="003300"/>
                </a:solidFill>
              </a:rPr>
              <a:t> </a:t>
            </a:r>
            <a:r>
              <a:rPr lang="en-US" b="1" i="1" dirty="0" err="1">
                <a:solidFill>
                  <a:srgbClr val="003300"/>
                </a:solidFill>
              </a:rPr>
              <a:t>проектів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вимагає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комплексного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підходу</a:t>
            </a:r>
            <a:r>
              <a:rPr lang="en-US" dirty="0">
                <a:solidFill>
                  <a:srgbClr val="003300"/>
                </a:solidFill>
              </a:rPr>
              <a:t>, </a:t>
            </a:r>
            <a:r>
              <a:rPr lang="en-US" dirty="0" err="1">
                <a:solidFill>
                  <a:srgbClr val="003300"/>
                </a:solidFill>
              </a:rPr>
              <a:t>співпраці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між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виробниками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енергії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та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фермерами</a:t>
            </a:r>
            <a:r>
              <a:rPr lang="en-US" dirty="0">
                <a:solidFill>
                  <a:srgbClr val="003300"/>
                </a:solidFill>
              </a:rPr>
              <a:t>, а </a:t>
            </a:r>
            <a:r>
              <a:rPr lang="en-US" dirty="0" err="1">
                <a:solidFill>
                  <a:srgbClr val="003300"/>
                </a:solidFill>
              </a:rPr>
              <a:t>також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врахування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екологічних</a:t>
            </a:r>
            <a:r>
              <a:rPr lang="en-US" dirty="0">
                <a:solidFill>
                  <a:srgbClr val="003300"/>
                </a:solidFill>
              </a:rPr>
              <a:t>, </a:t>
            </a:r>
            <a:r>
              <a:rPr lang="en-US" dirty="0" err="1">
                <a:solidFill>
                  <a:srgbClr val="003300"/>
                </a:solidFill>
              </a:rPr>
              <a:t>економічних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та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соціальних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аспектів</a:t>
            </a:r>
            <a:r>
              <a:rPr lang="en-US" dirty="0">
                <a:solidFill>
                  <a:srgbClr val="003300"/>
                </a:solidFill>
              </a:rPr>
              <a:t>. </a:t>
            </a:r>
            <a:r>
              <a:rPr lang="en-US" dirty="0" err="1">
                <a:solidFill>
                  <a:srgbClr val="003300"/>
                </a:solidFill>
              </a:rPr>
              <a:t>Правильно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сплановані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агровольтаїчні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системи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можуть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забезпечити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стабільний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дохід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для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фермерів</a:t>
            </a:r>
            <a:r>
              <a:rPr lang="en-US" dirty="0">
                <a:solidFill>
                  <a:srgbClr val="003300"/>
                </a:solidFill>
              </a:rPr>
              <a:t>, </a:t>
            </a:r>
            <a:r>
              <a:rPr lang="en-US" dirty="0" err="1">
                <a:solidFill>
                  <a:srgbClr val="003300"/>
                </a:solidFill>
              </a:rPr>
              <a:t>знизити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їх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витрати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на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енергію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та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сприяти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перехіду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до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сталого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сільськогосподарського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виробництва</a:t>
            </a:r>
            <a:r>
              <a:rPr lang="en-US" dirty="0">
                <a:solidFill>
                  <a:srgbClr val="00330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3300"/>
                </a:solidFill>
              </a:rPr>
              <a:t>	</a:t>
            </a:r>
            <a:r>
              <a:rPr lang="en-US" dirty="0" err="1">
                <a:solidFill>
                  <a:srgbClr val="003300"/>
                </a:solidFill>
              </a:rPr>
              <a:t>Загальна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тенденція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до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росту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використання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агровольтаїки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свідчить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про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те</a:t>
            </a:r>
            <a:r>
              <a:rPr lang="en-US" dirty="0">
                <a:solidFill>
                  <a:srgbClr val="003300"/>
                </a:solidFill>
              </a:rPr>
              <a:t>, </a:t>
            </a:r>
            <a:r>
              <a:rPr lang="en-US" dirty="0" err="1">
                <a:solidFill>
                  <a:srgbClr val="003300"/>
                </a:solidFill>
              </a:rPr>
              <a:t>що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ця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b="1" i="1" dirty="0" err="1">
                <a:solidFill>
                  <a:srgbClr val="003300"/>
                </a:solidFill>
              </a:rPr>
              <a:t>технологія</a:t>
            </a:r>
            <a:r>
              <a:rPr lang="en-US" b="1" i="1" dirty="0">
                <a:solidFill>
                  <a:srgbClr val="003300"/>
                </a:solidFill>
              </a:rPr>
              <a:t> </a:t>
            </a:r>
            <a:r>
              <a:rPr lang="en-US" b="1" i="1" dirty="0" err="1">
                <a:solidFill>
                  <a:srgbClr val="003300"/>
                </a:solidFill>
              </a:rPr>
              <a:t>відіграє</a:t>
            </a:r>
            <a:r>
              <a:rPr lang="en-US" b="1" i="1" dirty="0">
                <a:solidFill>
                  <a:srgbClr val="003300"/>
                </a:solidFill>
              </a:rPr>
              <a:t> </a:t>
            </a:r>
            <a:r>
              <a:rPr lang="en-US" b="1" i="1" dirty="0" err="1">
                <a:solidFill>
                  <a:srgbClr val="003300"/>
                </a:solidFill>
              </a:rPr>
              <a:t>ключову</a:t>
            </a:r>
            <a:r>
              <a:rPr lang="en-US" b="1" i="1" dirty="0">
                <a:solidFill>
                  <a:srgbClr val="003300"/>
                </a:solidFill>
              </a:rPr>
              <a:t> </a:t>
            </a:r>
            <a:r>
              <a:rPr lang="en-US" b="1" i="1" dirty="0" err="1">
                <a:solidFill>
                  <a:srgbClr val="003300"/>
                </a:solidFill>
              </a:rPr>
              <a:t>роль</a:t>
            </a:r>
            <a:r>
              <a:rPr lang="en-US" dirty="0">
                <a:solidFill>
                  <a:srgbClr val="003300"/>
                </a:solidFill>
              </a:rPr>
              <a:t> у </a:t>
            </a:r>
            <a:r>
              <a:rPr lang="en-US" dirty="0" err="1">
                <a:solidFill>
                  <a:srgbClr val="003300"/>
                </a:solidFill>
              </a:rPr>
              <a:t>майбутньому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енергетичного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та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сільськогосподарського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секторів</a:t>
            </a:r>
            <a:r>
              <a:rPr lang="en-US" dirty="0">
                <a:solidFill>
                  <a:srgbClr val="003300"/>
                </a:solidFill>
              </a:rPr>
              <a:t>, </a:t>
            </a:r>
            <a:r>
              <a:rPr lang="en-US" dirty="0" err="1">
                <a:solidFill>
                  <a:srgbClr val="003300"/>
                </a:solidFill>
              </a:rPr>
              <a:t>сприяючи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досягненню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енергетичної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незалежності</a:t>
            </a:r>
            <a:r>
              <a:rPr lang="en-US" dirty="0">
                <a:solidFill>
                  <a:srgbClr val="003300"/>
                </a:solidFill>
              </a:rPr>
              <a:t>, </a:t>
            </a:r>
            <a:r>
              <a:rPr lang="en-US" dirty="0" err="1">
                <a:solidFill>
                  <a:srgbClr val="003300"/>
                </a:solidFill>
              </a:rPr>
              <a:t>зменшенню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впливу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на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клімат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та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підвищенню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стійкості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сільськогосподарського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err="1">
                <a:solidFill>
                  <a:srgbClr val="003300"/>
                </a:solidFill>
              </a:rPr>
              <a:t>виробництва</a:t>
            </a:r>
            <a:r>
              <a:rPr lang="en-US" dirty="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2523D3-19A2-9925-5DE7-B596DB2CF1CF}"/>
              </a:ext>
            </a:extLst>
          </p:cNvPr>
          <p:cNvSpPr txBox="1"/>
          <p:nvPr/>
        </p:nvSpPr>
        <p:spPr>
          <a:xfrm>
            <a:off x="2202337" y="325041"/>
            <a:ext cx="759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003300"/>
                </a:solidFill>
              </a:rPr>
              <a:t>Висновок</a:t>
            </a:r>
            <a:endParaRPr lang="en-US" sz="32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7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8117392-24A6-7213-3FFF-51E093FEC101}"/>
              </a:ext>
            </a:extLst>
          </p:cNvPr>
          <p:cNvSpPr/>
          <p:nvPr/>
        </p:nvSpPr>
        <p:spPr>
          <a:xfrm>
            <a:off x="6919274" y="320511"/>
            <a:ext cx="5015060" cy="6344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BEC79F-B7B6-40AE-74F3-0D499763453C}"/>
              </a:ext>
            </a:extLst>
          </p:cNvPr>
          <p:cNvSpPr txBox="1"/>
          <p:nvPr/>
        </p:nvSpPr>
        <p:spPr>
          <a:xfrm>
            <a:off x="257666" y="465783"/>
            <a:ext cx="51509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i="1" dirty="0" err="1">
                <a:solidFill>
                  <a:srgbClr val="003300"/>
                </a:solidFill>
                <a:latin typeface="+mj-lt"/>
              </a:rPr>
              <a:t>Сонячні</a:t>
            </a:r>
            <a:r>
              <a:rPr lang="ru-RU" sz="3200" b="1" i="1" dirty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3200" i="1" dirty="0" err="1">
                <a:solidFill>
                  <a:srgbClr val="003300"/>
                </a:solidFill>
                <a:latin typeface="+mj-lt"/>
              </a:rPr>
              <a:t>електростанції</a:t>
            </a:r>
            <a:endParaRPr lang="en-US" sz="3200" i="1" dirty="0">
              <a:solidFill>
                <a:srgbClr val="003300"/>
              </a:solidFill>
              <a:latin typeface="Lato Black" panose="020F0A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52AABB-FE7B-AB82-B7F4-25BECE46937C}"/>
              </a:ext>
            </a:extLst>
          </p:cNvPr>
          <p:cNvSpPr txBox="1"/>
          <p:nvPr/>
        </p:nvSpPr>
        <p:spPr>
          <a:xfrm>
            <a:off x="7385900" y="4263026"/>
            <a:ext cx="40818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 err="1">
                <a:solidFill>
                  <a:srgbClr val="003300"/>
                </a:solidFill>
              </a:rPr>
              <a:t>Сонячні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електростанції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зарекомендували</a:t>
            </a:r>
            <a:r>
              <a:rPr lang="ru-RU" i="1" dirty="0">
                <a:solidFill>
                  <a:srgbClr val="003300"/>
                </a:solidFill>
              </a:rPr>
              <a:t> себе як </a:t>
            </a:r>
            <a:r>
              <a:rPr lang="ru-RU" i="1" dirty="0" err="1">
                <a:solidFill>
                  <a:srgbClr val="003300"/>
                </a:solidFill>
              </a:rPr>
              <a:t>чудовий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спосіб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отримання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дешевої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електроенергії</a:t>
            </a:r>
            <a:r>
              <a:rPr lang="ru-RU" i="1" dirty="0">
                <a:solidFill>
                  <a:srgbClr val="003300"/>
                </a:solidFill>
              </a:rPr>
              <a:t> з </a:t>
            </a:r>
            <a:r>
              <a:rPr lang="ru-RU" i="1" dirty="0" err="1">
                <a:solidFill>
                  <a:srgbClr val="003300"/>
                </a:solidFill>
              </a:rPr>
              <a:t>відновлювального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джерела</a:t>
            </a:r>
            <a:r>
              <a:rPr lang="ru-RU" i="1" dirty="0">
                <a:solidFill>
                  <a:srgbClr val="003300"/>
                </a:solidFill>
              </a:rPr>
              <a:t> – </a:t>
            </a:r>
            <a:r>
              <a:rPr lang="ru-RU" i="1" dirty="0" err="1">
                <a:solidFill>
                  <a:srgbClr val="003300"/>
                </a:solidFill>
              </a:rPr>
              <a:t>сонячного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проміння</a:t>
            </a:r>
            <a:r>
              <a:rPr lang="ru-RU" i="1" dirty="0">
                <a:solidFill>
                  <a:srgbClr val="003300"/>
                </a:solidFill>
              </a:rPr>
              <a:t>.</a:t>
            </a:r>
            <a:endParaRPr lang="en-US" i="1" dirty="0">
              <a:solidFill>
                <a:srgbClr val="003300"/>
              </a:solidFill>
            </a:endParaRPr>
          </a:p>
        </p:txBody>
      </p:sp>
      <p:pic>
        <p:nvPicPr>
          <p:cNvPr id="2050" name="Picture 2" descr="Що таке альтернативні джерела енергії - Блог &quot;Krepmetal&quot;">
            <a:extLst>
              <a:ext uri="{FF2B5EF4-FFF2-40B4-BE49-F238E27FC236}">
                <a16:creationId xmlns:a16="http://schemas.microsoft.com/office/drawing/2014/main" id="{2AABC007-B4EE-1DA2-4B1F-BA19309CC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530" y="465783"/>
            <a:ext cx="4724547" cy="35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9DFFD33-3FDF-62F6-6B11-7372A3E2DF03}"/>
              </a:ext>
            </a:extLst>
          </p:cNvPr>
          <p:cNvSpPr/>
          <p:nvPr/>
        </p:nvSpPr>
        <p:spPr>
          <a:xfrm>
            <a:off x="402923" y="1244338"/>
            <a:ext cx="6120425" cy="542041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F146A8-0F3B-EB7C-C4AE-580D0E000AB4}"/>
              </a:ext>
            </a:extLst>
          </p:cNvPr>
          <p:cNvSpPr txBox="1"/>
          <p:nvPr/>
        </p:nvSpPr>
        <p:spPr>
          <a:xfrm>
            <a:off x="592674" y="1720840"/>
            <a:ext cx="57409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3300"/>
                </a:solidFill>
              </a:rPr>
              <a:t>        </a:t>
            </a:r>
            <a:r>
              <a:rPr lang="ru-RU" sz="2400" dirty="0" err="1">
                <a:solidFill>
                  <a:srgbClr val="003300"/>
                </a:solidFill>
              </a:rPr>
              <a:t>Такі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станції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здатні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забезпечити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енергією</a:t>
            </a:r>
            <a:r>
              <a:rPr lang="ru-RU" sz="2400" dirty="0">
                <a:solidFill>
                  <a:srgbClr val="003300"/>
                </a:solidFill>
              </a:rPr>
              <a:t>  </a:t>
            </a:r>
            <a:r>
              <a:rPr lang="ru-RU" sz="2400" dirty="0" err="1">
                <a:solidFill>
                  <a:srgbClr val="003300"/>
                </a:solidFill>
              </a:rPr>
              <a:t>невеликі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будинки</a:t>
            </a:r>
            <a:r>
              <a:rPr lang="ru-RU" sz="2400" dirty="0">
                <a:solidFill>
                  <a:srgbClr val="003300"/>
                </a:solidFill>
              </a:rPr>
              <a:t>. </a:t>
            </a:r>
            <a:r>
              <a:rPr lang="ru-RU" sz="2400" dirty="0" err="1">
                <a:solidFill>
                  <a:srgbClr val="003300"/>
                </a:solidFill>
              </a:rPr>
              <a:t>Гібридні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станції</a:t>
            </a:r>
            <a:r>
              <a:rPr lang="ru-RU" sz="2400" dirty="0">
                <a:solidFill>
                  <a:srgbClr val="003300"/>
                </a:solidFill>
              </a:rPr>
              <a:t> в автономному </a:t>
            </a:r>
            <a:r>
              <a:rPr lang="ru-RU" sz="2400" dirty="0" err="1">
                <a:solidFill>
                  <a:srgbClr val="003300"/>
                </a:solidFill>
              </a:rPr>
              <a:t>режимі</a:t>
            </a:r>
            <a:r>
              <a:rPr lang="ru-RU" sz="2400" dirty="0">
                <a:solidFill>
                  <a:srgbClr val="003300"/>
                </a:solidFill>
              </a:rPr>
              <a:t> без </a:t>
            </a:r>
            <a:r>
              <a:rPr lang="ru-RU" sz="2400" dirty="0" err="1">
                <a:solidFill>
                  <a:srgbClr val="003300"/>
                </a:solidFill>
              </a:rPr>
              <a:t>підключення</a:t>
            </a:r>
            <a:r>
              <a:rPr lang="ru-RU" sz="2400" dirty="0">
                <a:solidFill>
                  <a:srgbClr val="003300"/>
                </a:solidFill>
              </a:rPr>
              <a:t> до </a:t>
            </a:r>
            <a:r>
              <a:rPr lang="ru-RU" sz="2400" dirty="0" err="1">
                <a:solidFill>
                  <a:srgbClr val="003300"/>
                </a:solidFill>
              </a:rPr>
              <a:t>мережі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накопичують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вироблену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електроенергію</a:t>
            </a:r>
            <a:r>
              <a:rPr lang="ru-RU" sz="2400" dirty="0">
                <a:solidFill>
                  <a:srgbClr val="003300"/>
                </a:solidFill>
              </a:rPr>
              <a:t> на </a:t>
            </a:r>
            <a:r>
              <a:rPr lang="ru-RU" sz="2400" dirty="0" err="1">
                <a:solidFill>
                  <a:srgbClr val="003300"/>
                </a:solidFill>
              </a:rPr>
              <a:t>акумуляторах</a:t>
            </a:r>
            <a:r>
              <a:rPr lang="ru-RU" sz="2400" dirty="0">
                <a:solidFill>
                  <a:srgbClr val="003300"/>
                </a:solidFill>
              </a:rPr>
              <a:t> та </a:t>
            </a:r>
            <a:r>
              <a:rPr lang="ru-RU" sz="2400" dirty="0" err="1">
                <a:solidFill>
                  <a:srgbClr val="003300"/>
                </a:solidFill>
              </a:rPr>
              <a:t>живлять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будинок</a:t>
            </a:r>
            <a:r>
              <a:rPr lang="ru-RU" sz="2400" dirty="0">
                <a:solidFill>
                  <a:srgbClr val="003300"/>
                </a:solidFill>
              </a:rPr>
              <a:t>. </a:t>
            </a:r>
            <a:r>
              <a:rPr lang="ru-RU" sz="2400" dirty="0" err="1">
                <a:solidFill>
                  <a:srgbClr val="003300"/>
                </a:solidFill>
              </a:rPr>
              <a:t>Можна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створювати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високопотужні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мережеві</a:t>
            </a:r>
            <a:r>
              <a:rPr lang="ru-RU" sz="2400" dirty="0">
                <a:solidFill>
                  <a:srgbClr val="003300"/>
                </a:solidFill>
              </a:rPr>
              <a:t> СЕС, </a:t>
            </a:r>
            <a:r>
              <a:rPr lang="ru-RU" sz="2400" dirty="0" err="1">
                <a:solidFill>
                  <a:srgbClr val="003300"/>
                </a:solidFill>
              </a:rPr>
              <a:t>які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живлять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цілі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населені</a:t>
            </a:r>
            <a:r>
              <a:rPr lang="ru-RU" sz="2400" dirty="0">
                <a:solidFill>
                  <a:srgbClr val="003300"/>
                </a:solidFill>
              </a:rPr>
              <a:t> </a:t>
            </a:r>
            <a:r>
              <a:rPr lang="ru-RU" sz="2400" dirty="0" err="1">
                <a:solidFill>
                  <a:srgbClr val="003300"/>
                </a:solidFill>
              </a:rPr>
              <a:t>пункти</a:t>
            </a:r>
            <a:endParaRPr lang="en-US" sz="2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2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51DBEC-5BA6-05CA-76DC-BD15581100F0}"/>
              </a:ext>
            </a:extLst>
          </p:cNvPr>
          <p:cNvSpPr txBox="1"/>
          <p:nvPr/>
        </p:nvSpPr>
        <p:spPr>
          <a:xfrm>
            <a:off x="-160256" y="277744"/>
            <a:ext cx="122171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rgbClr val="003300"/>
                </a:solidFill>
              </a:rPr>
              <a:t>Маленький населений пункт(хутір) з фермерським господарством</a:t>
            </a:r>
            <a:endParaRPr lang="en-US" sz="3600" dirty="0">
              <a:solidFill>
                <a:srgbClr val="003300"/>
              </a:solidFill>
            </a:endParaRPr>
          </a:p>
        </p:txBody>
      </p:sp>
      <p:pic>
        <p:nvPicPr>
          <p:cNvPr id="5" name="Picture 2" descr="C:\Users\User\Desktop\agrovoltaic2.png">
            <a:extLst>
              <a:ext uri="{FF2B5EF4-FFF2-40B4-BE49-F238E27FC236}">
                <a16:creationId xmlns:a16="http://schemas.microsoft.com/office/drawing/2014/main" id="{CFF13958-F57A-59E1-07AF-692C66D21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877" y="1478073"/>
            <a:ext cx="7076987" cy="500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76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0DFE45-78DD-3209-DE22-B5DDA9D93303}"/>
              </a:ext>
            </a:extLst>
          </p:cNvPr>
          <p:cNvSpPr txBox="1"/>
          <p:nvPr/>
        </p:nvSpPr>
        <p:spPr>
          <a:xfrm>
            <a:off x="234001" y="239539"/>
            <a:ext cx="36081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3300"/>
                </a:solidFill>
              </a:rPr>
              <a:t>Агровольтаїка </a:t>
            </a:r>
            <a:endParaRPr lang="en-US" sz="4000" dirty="0">
              <a:solidFill>
                <a:srgbClr val="0033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66B16-80F7-C0AA-3E4B-4157D7D4C971}"/>
              </a:ext>
            </a:extLst>
          </p:cNvPr>
          <p:cNvSpPr txBox="1"/>
          <p:nvPr/>
        </p:nvSpPr>
        <p:spPr>
          <a:xfrm>
            <a:off x="7569723" y="4260297"/>
            <a:ext cx="43520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3300"/>
                </a:solidFill>
              </a:rPr>
              <a:t>Дешева і </a:t>
            </a:r>
            <a:r>
              <a:rPr lang="ru-RU" dirty="0" err="1">
                <a:solidFill>
                  <a:srgbClr val="003300"/>
                </a:solidFill>
              </a:rPr>
              <a:t>безпечна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електроенергія</a:t>
            </a:r>
            <a:r>
              <a:rPr lang="ru-RU" dirty="0">
                <a:solidFill>
                  <a:srgbClr val="003300"/>
                </a:solidFill>
              </a:rPr>
              <a:t>. Варто </a:t>
            </a:r>
            <a:r>
              <a:rPr lang="ru-RU" dirty="0" err="1">
                <a:solidFill>
                  <a:srgbClr val="003300"/>
                </a:solidFill>
              </a:rPr>
              <a:t>відзначити</a:t>
            </a:r>
            <a:r>
              <a:rPr lang="ru-RU" dirty="0">
                <a:solidFill>
                  <a:srgbClr val="003300"/>
                </a:solidFill>
              </a:rPr>
              <a:t> й те, </a:t>
            </a:r>
            <a:r>
              <a:rPr lang="ru-RU" dirty="0" err="1">
                <a:solidFill>
                  <a:srgbClr val="003300"/>
                </a:solidFill>
              </a:rPr>
              <a:t>що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такі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станції</a:t>
            </a:r>
            <a:r>
              <a:rPr lang="ru-RU" dirty="0">
                <a:solidFill>
                  <a:srgbClr val="003300"/>
                </a:solidFill>
              </a:rPr>
              <a:t> не </a:t>
            </a:r>
            <a:r>
              <a:rPr lang="ru-RU" dirty="0" err="1">
                <a:solidFill>
                  <a:srgbClr val="003300"/>
                </a:solidFill>
              </a:rPr>
              <a:t>здійснюють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негативний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вплив</a:t>
            </a:r>
            <a:r>
              <a:rPr lang="ru-RU" dirty="0">
                <a:solidFill>
                  <a:srgbClr val="003300"/>
                </a:solidFill>
              </a:rPr>
              <a:t> на </a:t>
            </a:r>
            <a:r>
              <a:rPr lang="ru-RU" dirty="0" err="1">
                <a:solidFill>
                  <a:srgbClr val="003300"/>
                </a:solidFill>
              </a:rPr>
              <a:t>навколишнє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середовище</a:t>
            </a:r>
            <a:r>
              <a:rPr lang="ru-RU" dirty="0">
                <a:solidFill>
                  <a:srgbClr val="003300"/>
                </a:solidFill>
              </a:rPr>
              <a:t>, </a:t>
            </a:r>
            <a:r>
              <a:rPr lang="ru-RU" dirty="0" err="1">
                <a:solidFill>
                  <a:srgbClr val="003300"/>
                </a:solidFill>
              </a:rPr>
              <a:t>оскільки</a:t>
            </a:r>
            <a:r>
              <a:rPr lang="ru-RU" dirty="0">
                <a:solidFill>
                  <a:srgbClr val="003300"/>
                </a:solidFill>
              </a:rPr>
              <a:t> не </a:t>
            </a:r>
            <a:r>
              <a:rPr lang="ru-RU" dirty="0" err="1">
                <a:solidFill>
                  <a:srgbClr val="003300"/>
                </a:solidFill>
              </a:rPr>
              <a:t>мають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сторонніх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відходів</a:t>
            </a:r>
            <a:r>
              <a:rPr lang="ru-RU" dirty="0">
                <a:solidFill>
                  <a:srgbClr val="003300"/>
                </a:solidFill>
              </a:rPr>
              <a:t>. </a:t>
            </a:r>
          </a:p>
        </p:txBody>
      </p:sp>
      <p:pic>
        <p:nvPicPr>
          <p:cNvPr id="3074" name="Picture 2" descr="В Україні планують розвивати новий напрямок фермерства - BIZAGRO">
            <a:extLst>
              <a:ext uri="{FF2B5EF4-FFF2-40B4-BE49-F238E27FC236}">
                <a16:creationId xmlns:a16="http://schemas.microsoft.com/office/drawing/2014/main" id="{3D91A1A2-E528-E394-E6BE-69C6F1BA2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35" y="2647310"/>
            <a:ext cx="71437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0791F0-BB1D-5F1A-FDE5-EBDBD9F0770C}"/>
              </a:ext>
            </a:extLst>
          </p:cNvPr>
          <p:cNvSpPr txBox="1"/>
          <p:nvPr/>
        </p:nvSpPr>
        <p:spPr>
          <a:xfrm>
            <a:off x="234001" y="947425"/>
            <a:ext cx="41360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 err="1">
                <a:solidFill>
                  <a:srgbClr val="003300"/>
                </a:solidFill>
              </a:rPr>
              <a:t>Ефективним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поєднанням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виглядає</a:t>
            </a:r>
            <a:r>
              <a:rPr lang="ru-RU" i="1" dirty="0">
                <a:solidFill>
                  <a:srgbClr val="003300"/>
                </a:solidFill>
              </a:rPr>
              <a:t> комплекс </a:t>
            </a:r>
            <a:r>
              <a:rPr lang="ru-RU" i="1" dirty="0" err="1">
                <a:solidFill>
                  <a:srgbClr val="003300"/>
                </a:solidFill>
              </a:rPr>
              <a:t>сонячної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електростанції</a:t>
            </a:r>
            <a:r>
              <a:rPr lang="ru-RU" i="1" dirty="0">
                <a:solidFill>
                  <a:srgbClr val="003300"/>
                </a:solidFill>
              </a:rPr>
              <a:t> та </a:t>
            </a:r>
            <a:r>
              <a:rPr lang="ru-RU" i="1" dirty="0" err="1">
                <a:solidFill>
                  <a:srgbClr val="003300"/>
                </a:solidFill>
              </a:rPr>
              <a:t>сільського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угіддя</a:t>
            </a:r>
            <a:r>
              <a:rPr lang="ru-RU" i="1" dirty="0">
                <a:solidFill>
                  <a:srgbClr val="003300"/>
                </a:solidFill>
              </a:rPr>
              <a:t> (ферми). </a:t>
            </a:r>
            <a:r>
              <a:rPr lang="ru-RU" i="1" dirty="0" err="1">
                <a:solidFill>
                  <a:srgbClr val="003300"/>
                </a:solidFill>
              </a:rPr>
              <a:t>Називають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таке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поєднання</a:t>
            </a:r>
            <a:r>
              <a:rPr lang="ru-RU" i="1" dirty="0">
                <a:solidFill>
                  <a:srgbClr val="003300"/>
                </a:solidFill>
              </a:rPr>
              <a:t> </a:t>
            </a:r>
            <a:r>
              <a:rPr lang="ru-RU" i="1" dirty="0" err="1">
                <a:solidFill>
                  <a:srgbClr val="003300"/>
                </a:solidFill>
              </a:rPr>
              <a:t>агровольтаїка</a:t>
            </a:r>
            <a:r>
              <a:rPr lang="ru-RU" i="1" dirty="0">
                <a:solidFill>
                  <a:srgbClr val="003300"/>
                </a:solidFill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54985C-B87A-F63D-9DCC-943AC374E22A}"/>
              </a:ext>
            </a:extLst>
          </p:cNvPr>
          <p:cNvSpPr txBox="1"/>
          <p:nvPr/>
        </p:nvSpPr>
        <p:spPr>
          <a:xfrm>
            <a:off x="7533490" y="533140"/>
            <a:ext cx="438827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3300"/>
                </a:solidFill>
              </a:rPr>
              <a:t>Земля на будь </a:t>
            </a:r>
            <a:r>
              <a:rPr lang="ru-RU" dirty="0" err="1">
                <a:solidFill>
                  <a:srgbClr val="003300"/>
                </a:solidFill>
              </a:rPr>
              <a:t>якому</a:t>
            </a:r>
            <a:r>
              <a:rPr lang="ru-RU" dirty="0">
                <a:solidFill>
                  <a:srgbClr val="003300"/>
                </a:solidFill>
              </a:rPr>
              <a:t> з </a:t>
            </a:r>
            <a:r>
              <a:rPr lang="ru-RU" dirty="0" err="1">
                <a:solidFill>
                  <a:srgbClr val="003300"/>
                </a:solidFill>
              </a:rPr>
              <a:t>земельних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угідь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потребує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попередньої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обробки</a:t>
            </a:r>
            <a:r>
              <a:rPr lang="ru-RU" dirty="0">
                <a:solidFill>
                  <a:srgbClr val="003300"/>
                </a:solidFill>
              </a:rPr>
              <a:t>. Часто </a:t>
            </a:r>
            <a:r>
              <a:rPr lang="ru-RU" dirty="0" err="1">
                <a:solidFill>
                  <a:srgbClr val="003300"/>
                </a:solidFill>
              </a:rPr>
              <a:t>обробляється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важкою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технікою</a:t>
            </a:r>
            <a:r>
              <a:rPr lang="ru-RU" dirty="0">
                <a:solidFill>
                  <a:srgbClr val="003300"/>
                </a:solidFill>
              </a:rPr>
              <a:t>, яка </a:t>
            </a:r>
            <a:r>
              <a:rPr lang="ru-RU" dirty="0" err="1">
                <a:solidFill>
                  <a:srgbClr val="003300"/>
                </a:solidFill>
              </a:rPr>
              <a:t>викидає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шкідливі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речовини</a:t>
            </a:r>
            <a:r>
              <a:rPr lang="ru-RU" dirty="0">
                <a:solidFill>
                  <a:srgbClr val="003300"/>
                </a:solidFill>
              </a:rPr>
              <a:t> в </a:t>
            </a:r>
            <a:r>
              <a:rPr lang="ru-RU" dirty="0" err="1">
                <a:solidFill>
                  <a:srgbClr val="003300"/>
                </a:solidFill>
              </a:rPr>
              <a:t>навколишнє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середовище</a:t>
            </a:r>
            <a:r>
              <a:rPr lang="ru-RU" dirty="0">
                <a:solidFill>
                  <a:srgbClr val="003300"/>
                </a:solidFill>
              </a:rPr>
              <a:t>. Тому </a:t>
            </a:r>
            <a:r>
              <a:rPr lang="ru-RU" dirty="0" err="1">
                <a:solidFill>
                  <a:srgbClr val="003300"/>
                </a:solidFill>
              </a:rPr>
              <a:t>краще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використовувати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важку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техніку</a:t>
            </a:r>
            <a:r>
              <a:rPr lang="ru-RU" dirty="0">
                <a:solidFill>
                  <a:srgbClr val="003300"/>
                </a:solidFill>
              </a:rPr>
              <a:t> на </a:t>
            </a:r>
            <a:r>
              <a:rPr lang="ru-RU" dirty="0" err="1">
                <a:solidFill>
                  <a:srgbClr val="003300"/>
                </a:solidFill>
              </a:rPr>
              <a:t>електричних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двигунах</a:t>
            </a:r>
            <a:r>
              <a:rPr lang="ru-RU" dirty="0">
                <a:solidFill>
                  <a:srgbClr val="003300"/>
                </a:solidFill>
              </a:rPr>
              <a:t>, а </a:t>
            </a:r>
            <a:r>
              <a:rPr lang="ru-RU" dirty="0" err="1">
                <a:solidFill>
                  <a:srgbClr val="003300"/>
                </a:solidFill>
              </a:rPr>
              <a:t>основне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джерело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енергії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постачатиметься</a:t>
            </a:r>
            <a:r>
              <a:rPr lang="ru-RU" dirty="0">
                <a:solidFill>
                  <a:srgbClr val="003300"/>
                </a:solidFill>
              </a:rPr>
              <a:t> з </a:t>
            </a:r>
            <a:r>
              <a:rPr lang="ru-RU" dirty="0" err="1">
                <a:solidFill>
                  <a:srgbClr val="003300"/>
                </a:solidFill>
              </a:rPr>
              <a:t>сонячних</a:t>
            </a:r>
            <a:r>
              <a:rPr lang="ru-RU" dirty="0">
                <a:solidFill>
                  <a:srgbClr val="003300"/>
                </a:solidFill>
              </a:rPr>
              <a:t> фотосистем. </a:t>
            </a:r>
            <a:r>
              <a:rPr lang="ru-RU" dirty="0" err="1">
                <a:solidFill>
                  <a:srgbClr val="003300"/>
                </a:solidFill>
              </a:rPr>
              <a:t>Крім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цього</a:t>
            </a:r>
            <a:r>
              <a:rPr lang="ru-RU" dirty="0">
                <a:solidFill>
                  <a:srgbClr val="003300"/>
                </a:solidFill>
              </a:rPr>
              <a:t>, </a:t>
            </a:r>
            <a:r>
              <a:rPr lang="ru-RU" dirty="0" err="1">
                <a:solidFill>
                  <a:srgbClr val="003300"/>
                </a:solidFill>
              </a:rPr>
              <a:t>сонце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може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випалювати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значні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площі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насаджень</a:t>
            </a:r>
            <a:r>
              <a:rPr lang="ru-RU" dirty="0">
                <a:solidFill>
                  <a:srgbClr val="003300"/>
                </a:solidFill>
              </a:rPr>
              <a:t>, тому </a:t>
            </a:r>
            <a:r>
              <a:rPr lang="ru-RU" dirty="0" err="1">
                <a:solidFill>
                  <a:srgbClr val="003300"/>
                </a:solidFill>
              </a:rPr>
              <a:t>варто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забезпечити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такі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умови</a:t>
            </a:r>
            <a:r>
              <a:rPr lang="ru-RU" dirty="0">
                <a:solidFill>
                  <a:srgbClr val="003300"/>
                </a:solidFill>
              </a:rPr>
              <a:t>, </a:t>
            </a:r>
            <a:r>
              <a:rPr lang="ru-RU" dirty="0" err="1">
                <a:solidFill>
                  <a:srgbClr val="003300"/>
                </a:solidFill>
              </a:rPr>
              <a:t>щоб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окремі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рослини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перебували</a:t>
            </a:r>
            <a:r>
              <a:rPr lang="ru-RU" dirty="0">
                <a:solidFill>
                  <a:srgbClr val="003300"/>
                </a:solidFill>
              </a:rPr>
              <a:t> в </a:t>
            </a:r>
            <a:r>
              <a:rPr lang="ru-RU" dirty="0" err="1">
                <a:solidFill>
                  <a:srgbClr val="003300"/>
                </a:solidFill>
              </a:rPr>
              <a:t>півтіні</a:t>
            </a:r>
            <a:r>
              <a:rPr lang="ru-RU" dirty="0">
                <a:solidFill>
                  <a:srgbClr val="003300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788149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260A4E-8D7C-AC24-83B2-4DB3DDB9E260}"/>
              </a:ext>
            </a:extLst>
          </p:cNvPr>
          <p:cNvSpPr txBox="1"/>
          <p:nvPr/>
        </p:nvSpPr>
        <p:spPr>
          <a:xfrm>
            <a:off x="282804" y="1253012"/>
            <a:ext cx="64381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1" dirty="0">
                <a:solidFill>
                  <a:srgbClr val="003300"/>
                </a:solidFill>
                <a:effectLst/>
              </a:rPr>
              <a:t>В </a:t>
            </a:r>
            <a:r>
              <a:rPr lang="ru-RU" i="1" dirty="0">
                <a:solidFill>
                  <a:srgbClr val="003300"/>
                </a:solidFill>
              </a:rPr>
              <a:t>даний момент </a:t>
            </a:r>
            <a:r>
              <a:rPr lang="ru-RU" b="0" i="1" dirty="0">
                <a:solidFill>
                  <a:srgbClr val="003300"/>
                </a:solidFill>
                <a:effectLst/>
              </a:rPr>
              <a:t>в </a:t>
            </a:r>
            <a:r>
              <a:rPr lang="ru-RU" b="0" i="1" dirty="0" err="1">
                <a:solidFill>
                  <a:srgbClr val="003300"/>
                </a:solidFill>
                <a:effectLst/>
              </a:rPr>
              <a:t>сонячному</a:t>
            </a:r>
            <a:r>
              <a:rPr lang="ru-RU" b="0" i="1" dirty="0">
                <a:solidFill>
                  <a:srgbClr val="003300"/>
                </a:solidFill>
                <a:effectLst/>
              </a:rPr>
              <a:t> </a:t>
            </a:r>
            <a:r>
              <a:rPr lang="ru-RU" b="0" i="1" dirty="0" err="1">
                <a:solidFill>
                  <a:srgbClr val="003300"/>
                </a:solidFill>
                <a:effectLst/>
              </a:rPr>
              <a:t>ядрі</a:t>
            </a:r>
            <a:r>
              <a:rPr lang="ru-RU" b="0" i="1" dirty="0">
                <a:solidFill>
                  <a:srgbClr val="003300"/>
                </a:solidFill>
                <a:effectLst/>
              </a:rPr>
              <a:t> </a:t>
            </a:r>
            <a:r>
              <a:rPr lang="ru-RU" b="0" i="1" dirty="0" err="1">
                <a:solidFill>
                  <a:srgbClr val="003300"/>
                </a:solidFill>
                <a:effectLst/>
              </a:rPr>
              <a:t>відбуваються</a:t>
            </a:r>
            <a:r>
              <a:rPr lang="ru-RU" b="0" i="1" dirty="0">
                <a:solidFill>
                  <a:srgbClr val="003300"/>
                </a:solidFill>
                <a:effectLst/>
              </a:rPr>
              <a:t> </a:t>
            </a:r>
            <a:r>
              <a:rPr lang="ru-RU" b="0" i="1" dirty="0" err="1">
                <a:solidFill>
                  <a:srgbClr val="003300"/>
                </a:solidFill>
                <a:effectLst/>
              </a:rPr>
              <a:t>термоядерні</a:t>
            </a:r>
            <a:r>
              <a:rPr lang="ru-RU" b="0" i="1" dirty="0">
                <a:solidFill>
                  <a:srgbClr val="003300"/>
                </a:solidFill>
                <a:effectLst/>
              </a:rPr>
              <a:t> </a:t>
            </a:r>
            <a:r>
              <a:rPr lang="ru-RU" b="0" i="1" dirty="0" err="1">
                <a:solidFill>
                  <a:srgbClr val="003300"/>
                </a:solidFill>
                <a:effectLst/>
              </a:rPr>
              <a:t>реакції</a:t>
            </a:r>
            <a:r>
              <a:rPr lang="ru-RU" b="0" i="1" dirty="0">
                <a:solidFill>
                  <a:srgbClr val="003300"/>
                </a:solidFill>
                <a:effectLst/>
              </a:rPr>
              <a:t> </a:t>
            </a:r>
            <a:r>
              <a:rPr lang="ru-RU" b="0" i="1" dirty="0" err="1">
                <a:solidFill>
                  <a:srgbClr val="003300"/>
                </a:solidFill>
                <a:effectLst/>
              </a:rPr>
              <a:t>перетворення</a:t>
            </a:r>
            <a:r>
              <a:rPr lang="ru-RU" b="0" i="1" dirty="0">
                <a:solidFill>
                  <a:srgbClr val="003300"/>
                </a:solidFill>
                <a:effectLst/>
              </a:rPr>
              <a:t> </a:t>
            </a:r>
            <a:r>
              <a:rPr lang="ru-RU" b="0" i="1" dirty="0" err="1">
                <a:solidFill>
                  <a:srgbClr val="003300"/>
                </a:solidFill>
                <a:effectLst/>
              </a:rPr>
              <a:t>водню</a:t>
            </a:r>
            <a:r>
              <a:rPr lang="ru-RU" b="0" i="1" dirty="0">
                <a:solidFill>
                  <a:srgbClr val="003300"/>
                </a:solidFill>
                <a:effectLst/>
              </a:rPr>
              <a:t> на </a:t>
            </a:r>
            <a:r>
              <a:rPr lang="ru-RU" b="0" i="1" dirty="0" err="1">
                <a:solidFill>
                  <a:srgbClr val="003300"/>
                </a:solidFill>
                <a:effectLst/>
              </a:rPr>
              <a:t>гелій</a:t>
            </a:r>
            <a:r>
              <a:rPr lang="ru-RU" b="0" i="1" dirty="0">
                <a:solidFill>
                  <a:srgbClr val="003300"/>
                </a:solidFill>
                <a:effectLst/>
              </a:rPr>
              <a:t>. </a:t>
            </a:r>
            <a:r>
              <a:rPr lang="ru-RU" b="0" i="1" dirty="0" err="1">
                <a:solidFill>
                  <a:srgbClr val="003300"/>
                </a:solidFill>
                <a:effectLst/>
              </a:rPr>
              <a:t>Щосекунди</a:t>
            </a:r>
            <a:r>
              <a:rPr lang="ru-RU" b="0" i="1" dirty="0">
                <a:solidFill>
                  <a:srgbClr val="003300"/>
                </a:solidFill>
                <a:effectLst/>
              </a:rPr>
              <a:t> </a:t>
            </a:r>
            <a:r>
              <a:rPr lang="ru-RU" b="0" i="1" dirty="0" err="1">
                <a:solidFill>
                  <a:srgbClr val="003300"/>
                </a:solidFill>
                <a:effectLst/>
              </a:rPr>
              <a:t>близько</a:t>
            </a:r>
            <a:r>
              <a:rPr lang="ru-RU" b="0" i="1" dirty="0">
                <a:solidFill>
                  <a:srgbClr val="003300"/>
                </a:solidFill>
                <a:effectLst/>
              </a:rPr>
              <a:t> 4 млн тонн </a:t>
            </a:r>
            <a:r>
              <a:rPr lang="ru-RU" b="0" i="1" dirty="0" err="1">
                <a:solidFill>
                  <a:srgbClr val="003300"/>
                </a:solidFill>
                <a:effectLst/>
              </a:rPr>
              <a:t>речовини</a:t>
            </a:r>
            <a:r>
              <a:rPr lang="ru-RU" b="0" i="1" dirty="0">
                <a:solidFill>
                  <a:srgbClr val="003300"/>
                </a:solidFill>
                <a:effectLst/>
              </a:rPr>
              <a:t> </a:t>
            </a:r>
            <a:r>
              <a:rPr lang="ru-RU" b="0" i="1" dirty="0" err="1">
                <a:solidFill>
                  <a:srgbClr val="003300"/>
                </a:solidFill>
                <a:effectLst/>
              </a:rPr>
              <a:t>перетворюється</a:t>
            </a:r>
            <a:r>
              <a:rPr lang="ru-RU" b="0" i="1" dirty="0">
                <a:solidFill>
                  <a:srgbClr val="003300"/>
                </a:solidFill>
                <a:effectLst/>
              </a:rPr>
              <a:t> на </a:t>
            </a:r>
            <a:r>
              <a:rPr lang="ru-RU" b="0" i="1" dirty="0" err="1">
                <a:solidFill>
                  <a:srgbClr val="003300"/>
                </a:solidFill>
                <a:effectLst/>
              </a:rPr>
              <a:t>променисту</a:t>
            </a:r>
            <a:r>
              <a:rPr lang="ru-RU" b="0" i="1" dirty="0">
                <a:solidFill>
                  <a:srgbClr val="003300"/>
                </a:solidFill>
                <a:effectLst/>
              </a:rPr>
              <a:t> </a:t>
            </a:r>
            <a:r>
              <a:rPr lang="ru-RU" b="0" i="1" dirty="0" err="1">
                <a:solidFill>
                  <a:srgbClr val="003300"/>
                </a:solidFill>
                <a:effectLst/>
              </a:rPr>
              <a:t>енергію</a:t>
            </a:r>
            <a:r>
              <a:rPr lang="ru-RU" b="0" i="1" dirty="0">
                <a:solidFill>
                  <a:srgbClr val="003300"/>
                </a:solidFill>
                <a:effectLst/>
              </a:rPr>
              <a:t>, в </a:t>
            </a:r>
            <a:r>
              <a:rPr lang="ru-RU" b="0" i="1" dirty="0" err="1">
                <a:solidFill>
                  <a:srgbClr val="003300"/>
                </a:solidFill>
                <a:effectLst/>
              </a:rPr>
              <a:t>результаті</a:t>
            </a:r>
            <a:r>
              <a:rPr lang="ru-RU" b="0" i="1" dirty="0">
                <a:solidFill>
                  <a:srgbClr val="003300"/>
                </a:solidFill>
                <a:effectLst/>
              </a:rPr>
              <a:t> </a:t>
            </a:r>
            <a:r>
              <a:rPr lang="ru-RU" b="0" i="1" dirty="0" err="1">
                <a:solidFill>
                  <a:srgbClr val="003300"/>
                </a:solidFill>
                <a:effectLst/>
              </a:rPr>
              <a:t>чого</a:t>
            </a:r>
            <a:r>
              <a:rPr lang="ru-RU" b="0" i="1" dirty="0">
                <a:solidFill>
                  <a:srgbClr val="003300"/>
                </a:solidFill>
                <a:effectLst/>
              </a:rPr>
              <a:t> </a:t>
            </a:r>
            <a:r>
              <a:rPr lang="ru-RU" b="0" i="1" dirty="0" err="1">
                <a:solidFill>
                  <a:srgbClr val="003300"/>
                </a:solidFill>
                <a:effectLst/>
              </a:rPr>
              <a:t>генерується</a:t>
            </a:r>
            <a:r>
              <a:rPr lang="ru-RU" b="0" i="1" dirty="0">
                <a:solidFill>
                  <a:srgbClr val="003300"/>
                </a:solidFill>
                <a:effectLst/>
              </a:rPr>
              <a:t> </a:t>
            </a:r>
            <a:r>
              <a:rPr lang="ru-RU" b="0" i="1" dirty="0" err="1">
                <a:solidFill>
                  <a:srgbClr val="003300"/>
                </a:solidFill>
                <a:effectLst/>
              </a:rPr>
              <a:t>сонячне</a:t>
            </a:r>
            <a:r>
              <a:rPr lang="ru-RU" b="0" i="1" dirty="0">
                <a:solidFill>
                  <a:srgbClr val="003300"/>
                </a:solidFill>
                <a:effectLst/>
              </a:rPr>
              <a:t> </a:t>
            </a:r>
            <a:r>
              <a:rPr lang="ru-RU" b="0" i="1" dirty="0" err="1">
                <a:solidFill>
                  <a:srgbClr val="003300"/>
                </a:solidFill>
                <a:effectLst/>
              </a:rPr>
              <a:t>випромінювання</a:t>
            </a:r>
            <a:r>
              <a:rPr lang="ru-RU" b="0" i="1" dirty="0">
                <a:solidFill>
                  <a:srgbClr val="003300"/>
                </a:solidFill>
                <a:effectLst/>
              </a:rPr>
              <a:t> й </a:t>
            </a:r>
            <a:r>
              <a:rPr lang="ru-RU" b="0" i="1" dirty="0" err="1">
                <a:solidFill>
                  <a:srgbClr val="003300"/>
                </a:solidFill>
                <a:effectLst/>
              </a:rPr>
              <a:t>потік</a:t>
            </a:r>
            <a:r>
              <a:rPr lang="ru-RU" b="0" i="1" dirty="0">
                <a:solidFill>
                  <a:srgbClr val="003300"/>
                </a:solidFill>
                <a:effectLst/>
              </a:rPr>
              <a:t> </a:t>
            </a:r>
            <a:r>
              <a:rPr lang="ru-RU" b="0" i="1" dirty="0" err="1">
                <a:solidFill>
                  <a:srgbClr val="003300"/>
                </a:solidFill>
                <a:effectLst/>
              </a:rPr>
              <a:t>сонячних</a:t>
            </a:r>
            <a:r>
              <a:rPr lang="ru-RU" b="0" i="1" dirty="0">
                <a:solidFill>
                  <a:srgbClr val="003300"/>
                </a:solidFill>
                <a:effectLst/>
              </a:rPr>
              <a:t> нейтрино.</a:t>
            </a:r>
            <a:endParaRPr lang="en-US" i="1" dirty="0">
              <a:solidFill>
                <a:srgbClr val="0033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D58535-841E-6B1D-C9CC-B5DF5049072A}"/>
              </a:ext>
            </a:extLst>
          </p:cNvPr>
          <p:cNvSpPr txBox="1"/>
          <p:nvPr/>
        </p:nvSpPr>
        <p:spPr>
          <a:xfrm>
            <a:off x="282804" y="228715"/>
            <a:ext cx="11038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solidFill>
                  <a:srgbClr val="003300"/>
                </a:solidFill>
              </a:rPr>
              <a:t>Чому</a:t>
            </a:r>
            <a:r>
              <a:rPr lang="ru-RU" sz="2800" dirty="0">
                <a:solidFill>
                  <a:srgbClr val="003300"/>
                </a:solidFill>
              </a:rPr>
              <a:t> </a:t>
            </a:r>
            <a:r>
              <a:rPr lang="ru-RU" sz="2800" dirty="0" err="1">
                <a:solidFill>
                  <a:srgbClr val="003300"/>
                </a:solidFill>
              </a:rPr>
              <a:t>саме</a:t>
            </a:r>
            <a:r>
              <a:rPr lang="ru-RU" sz="2800" dirty="0">
                <a:solidFill>
                  <a:srgbClr val="003300"/>
                </a:solidFill>
              </a:rPr>
              <a:t> </a:t>
            </a:r>
            <a:r>
              <a:rPr lang="ru-RU" sz="2800" dirty="0" err="1">
                <a:solidFill>
                  <a:srgbClr val="003300"/>
                </a:solidFill>
              </a:rPr>
              <a:t>сонячна</a:t>
            </a:r>
            <a:r>
              <a:rPr lang="ru-RU" sz="2800" dirty="0">
                <a:solidFill>
                  <a:srgbClr val="003300"/>
                </a:solidFill>
              </a:rPr>
              <a:t> </a:t>
            </a:r>
            <a:r>
              <a:rPr lang="ru-RU" sz="2800" dirty="0" err="1">
                <a:solidFill>
                  <a:srgbClr val="003300"/>
                </a:solidFill>
              </a:rPr>
              <a:t>енерг</a:t>
            </a:r>
            <a:r>
              <a:rPr lang="uk-UA" sz="2800" dirty="0" err="1">
                <a:solidFill>
                  <a:srgbClr val="003300"/>
                </a:solidFill>
              </a:rPr>
              <a:t>ія</a:t>
            </a:r>
            <a:r>
              <a:rPr lang="uk-UA" sz="2800" dirty="0">
                <a:solidFill>
                  <a:srgbClr val="003300"/>
                </a:solidFill>
              </a:rPr>
              <a:t> є найкращим джерелом енергії для подальшого використання?</a:t>
            </a:r>
            <a:endParaRPr lang="en-US" sz="2800" dirty="0">
              <a:solidFill>
                <a:srgbClr val="0033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B4F889-C8C8-C9F9-CF8F-0B8269C714DF}"/>
              </a:ext>
            </a:extLst>
          </p:cNvPr>
          <p:cNvSpPr txBox="1"/>
          <p:nvPr/>
        </p:nvSpPr>
        <p:spPr>
          <a:xfrm>
            <a:off x="6830626" y="4805104"/>
            <a:ext cx="4968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solidFill>
                  <a:srgbClr val="003300"/>
                </a:solidFill>
              </a:rPr>
              <a:t>Виходячи з цього сонячна енергія є найбільш постійним джерелом енергії. На відміно, наприклад,  від вітру, який є наслідком певних процесів на землі.</a:t>
            </a:r>
          </a:p>
        </p:txBody>
      </p:sp>
      <p:pic>
        <p:nvPicPr>
          <p:cNvPr id="5124" name="Picture 4" descr="Мощность излучения Солнца и использование энергии на Земле">
            <a:extLst>
              <a:ext uri="{FF2B5EF4-FFF2-40B4-BE49-F238E27FC236}">
                <a16:creationId xmlns:a16="http://schemas.microsoft.com/office/drawing/2014/main" id="{780FF3CA-BEAA-D284-060E-1805BCB8F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49" y="3115325"/>
            <a:ext cx="5078572" cy="337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Сонце - як джерело енергії">
            <a:extLst>
              <a:ext uri="{FF2B5EF4-FFF2-40B4-BE49-F238E27FC236}">
                <a16:creationId xmlns:a16="http://schemas.microsoft.com/office/drawing/2014/main" id="{AE3F2BA2-8FFD-82E5-6E8F-02F29341A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626" y="1253012"/>
            <a:ext cx="5078570" cy="337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66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C1976C37-8965-E86D-261C-A93746F84C55}"/>
              </a:ext>
            </a:extLst>
          </p:cNvPr>
          <p:cNvSpPr/>
          <p:nvPr/>
        </p:nvSpPr>
        <p:spPr>
          <a:xfrm>
            <a:off x="6286500" y="904672"/>
            <a:ext cx="5761348" cy="5447654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246E5E-7930-A323-1180-4724F36198BB}"/>
              </a:ext>
            </a:extLst>
          </p:cNvPr>
          <p:cNvSpPr txBox="1"/>
          <p:nvPr/>
        </p:nvSpPr>
        <p:spPr>
          <a:xfrm>
            <a:off x="523280" y="825547"/>
            <a:ext cx="534280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3300"/>
                </a:solidFill>
              </a:rPr>
              <a:t>Будь яке </a:t>
            </a:r>
            <a:r>
              <a:rPr lang="ru-RU" sz="2000" i="1" dirty="0" err="1">
                <a:solidFill>
                  <a:srgbClr val="003300"/>
                </a:solidFill>
              </a:rPr>
              <a:t>земельне</a:t>
            </a:r>
            <a:r>
              <a:rPr lang="ru-RU" sz="2000" i="1" dirty="0">
                <a:solidFill>
                  <a:srgbClr val="003300"/>
                </a:solidFill>
              </a:rPr>
              <a:t> </a:t>
            </a:r>
            <a:r>
              <a:rPr lang="ru-RU" sz="2000" i="1" dirty="0" err="1">
                <a:solidFill>
                  <a:srgbClr val="003300"/>
                </a:solidFill>
              </a:rPr>
              <a:t>угіддя</a:t>
            </a:r>
            <a:r>
              <a:rPr lang="ru-RU" sz="2000" i="1" dirty="0">
                <a:solidFill>
                  <a:srgbClr val="003300"/>
                </a:solidFill>
              </a:rPr>
              <a:t>, на </a:t>
            </a:r>
            <a:r>
              <a:rPr lang="ru-RU" sz="2000" i="1" dirty="0" err="1">
                <a:solidFill>
                  <a:srgbClr val="003300"/>
                </a:solidFill>
              </a:rPr>
              <a:t>якому</a:t>
            </a:r>
            <a:r>
              <a:rPr lang="ru-RU" sz="2000" i="1" dirty="0">
                <a:solidFill>
                  <a:srgbClr val="003300"/>
                </a:solidFill>
              </a:rPr>
              <a:t> </a:t>
            </a:r>
            <a:r>
              <a:rPr lang="ru-RU" sz="2000" i="1" dirty="0" err="1">
                <a:solidFill>
                  <a:srgbClr val="003300"/>
                </a:solidFill>
              </a:rPr>
              <a:t>вирощують</a:t>
            </a:r>
            <a:r>
              <a:rPr lang="ru-RU" sz="2000" i="1" dirty="0">
                <a:solidFill>
                  <a:srgbClr val="003300"/>
                </a:solidFill>
              </a:rPr>
              <a:t> агрокультуру, </a:t>
            </a:r>
            <a:r>
              <a:rPr lang="ru-RU" sz="2000" i="1" dirty="0" err="1">
                <a:solidFill>
                  <a:srgbClr val="003300"/>
                </a:solidFill>
              </a:rPr>
              <a:t>потребує</a:t>
            </a:r>
            <a:r>
              <a:rPr lang="ru-RU" sz="2000" i="1" dirty="0">
                <a:solidFill>
                  <a:srgbClr val="003300"/>
                </a:solidFill>
              </a:rPr>
              <a:t> </a:t>
            </a:r>
            <a:r>
              <a:rPr lang="ru-RU" sz="2000" i="1" dirty="0" err="1">
                <a:solidFill>
                  <a:srgbClr val="003300"/>
                </a:solidFill>
              </a:rPr>
              <a:t>постійного</a:t>
            </a:r>
            <a:r>
              <a:rPr lang="ru-RU" sz="2000" i="1" dirty="0">
                <a:solidFill>
                  <a:srgbClr val="003300"/>
                </a:solidFill>
              </a:rPr>
              <a:t> поливу. Яким чином </a:t>
            </a:r>
            <a:r>
              <a:rPr lang="ru-RU" sz="2000" i="1" dirty="0" err="1">
                <a:solidFill>
                  <a:srgbClr val="003300"/>
                </a:solidFill>
              </a:rPr>
              <a:t>забезпечити</a:t>
            </a:r>
            <a:r>
              <a:rPr lang="ru-RU" sz="2000" i="1" dirty="0">
                <a:solidFill>
                  <a:srgbClr val="003300"/>
                </a:solidFill>
              </a:rPr>
              <a:t> полив при </a:t>
            </a:r>
            <a:r>
              <a:rPr lang="ru-RU" sz="2000" i="1" dirty="0" err="1">
                <a:solidFill>
                  <a:srgbClr val="003300"/>
                </a:solidFill>
              </a:rPr>
              <a:t>відсутності</a:t>
            </a:r>
            <a:r>
              <a:rPr lang="ru-RU" sz="2000" i="1" dirty="0">
                <a:solidFill>
                  <a:srgbClr val="003300"/>
                </a:solidFill>
              </a:rPr>
              <a:t> </a:t>
            </a:r>
            <a:r>
              <a:rPr lang="ru-RU" sz="2000" i="1" dirty="0" err="1">
                <a:solidFill>
                  <a:srgbClr val="003300"/>
                </a:solidFill>
              </a:rPr>
              <a:t>мережі</a:t>
            </a:r>
            <a:r>
              <a:rPr lang="ru-RU" sz="2000" i="1" dirty="0">
                <a:solidFill>
                  <a:srgbClr val="003300"/>
                </a:solidFill>
              </a:rPr>
              <a:t>? </a:t>
            </a:r>
            <a:endParaRPr lang="en-US" sz="2000" i="1" dirty="0">
              <a:solidFill>
                <a:srgbClr val="0033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B3A018-492D-CB51-FF2C-A15D0A996D50}"/>
              </a:ext>
            </a:extLst>
          </p:cNvPr>
          <p:cNvSpPr txBox="1"/>
          <p:nvPr/>
        </p:nvSpPr>
        <p:spPr>
          <a:xfrm>
            <a:off x="6499338" y="1074509"/>
            <a:ext cx="548041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3300"/>
                </a:solidFill>
              </a:rPr>
              <a:t>     </a:t>
            </a:r>
            <a:r>
              <a:rPr lang="ru-RU" sz="2000" dirty="0" err="1">
                <a:solidFill>
                  <a:srgbClr val="003300"/>
                </a:solidFill>
              </a:rPr>
              <a:t>Створити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повноцінну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сонячну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електростанцію</a:t>
            </a:r>
            <a:r>
              <a:rPr lang="ru-RU" sz="2000" dirty="0">
                <a:solidFill>
                  <a:srgbClr val="003300"/>
                </a:solidFill>
              </a:rPr>
              <a:t> з </a:t>
            </a:r>
            <a:r>
              <a:rPr lang="ru-RU" sz="2000" dirty="0" err="1">
                <a:solidFill>
                  <a:srgbClr val="003300"/>
                </a:solidFill>
              </a:rPr>
              <a:t>під'єднаною</a:t>
            </a:r>
            <a:r>
              <a:rPr lang="ru-RU" sz="2000" dirty="0">
                <a:solidFill>
                  <a:srgbClr val="003300"/>
                </a:solidFill>
              </a:rPr>
              <a:t> насосною системою. </a:t>
            </a:r>
            <a:r>
              <a:rPr lang="ru-RU" sz="2000" dirty="0" err="1">
                <a:solidFill>
                  <a:srgbClr val="003300"/>
                </a:solidFill>
              </a:rPr>
              <a:t>Перекачування</a:t>
            </a:r>
            <a:r>
              <a:rPr lang="ru-RU" sz="2000" dirty="0">
                <a:solidFill>
                  <a:srgbClr val="003300"/>
                </a:solidFill>
              </a:rPr>
              <a:t> води є одним з </a:t>
            </a:r>
            <a:r>
              <a:rPr lang="ru-RU" sz="2000" dirty="0" err="1">
                <a:solidFill>
                  <a:srgbClr val="003300"/>
                </a:solidFill>
              </a:rPr>
              <a:t>найпростіших</a:t>
            </a:r>
            <a:r>
              <a:rPr lang="ru-RU" sz="2000" dirty="0">
                <a:solidFill>
                  <a:srgbClr val="003300"/>
                </a:solidFill>
              </a:rPr>
              <a:t> і </a:t>
            </a:r>
            <a:r>
              <a:rPr lang="ru-RU" sz="2000" dirty="0" err="1">
                <a:solidFill>
                  <a:srgbClr val="003300"/>
                </a:solidFill>
              </a:rPr>
              <a:t>найбільш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поширених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видів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використання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фотомудулів</a:t>
            </a:r>
            <a:r>
              <a:rPr lang="ru-RU" sz="2000" dirty="0">
                <a:solidFill>
                  <a:srgbClr val="003300"/>
                </a:solidFill>
              </a:rPr>
              <a:t>. </a:t>
            </a:r>
            <a:r>
              <a:rPr lang="ru-RU" sz="2000" dirty="0" err="1">
                <a:solidFill>
                  <a:srgbClr val="003300"/>
                </a:solidFill>
              </a:rPr>
              <a:t>Крім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зрошення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полів</a:t>
            </a:r>
            <a:r>
              <a:rPr lang="ru-RU" sz="2000" dirty="0">
                <a:solidFill>
                  <a:srgbClr val="003300"/>
                </a:solidFill>
              </a:rPr>
              <a:t>, також </a:t>
            </a:r>
            <a:r>
              <a:rPr lang="ru-RU" sz="2000" dirty="0" err="1">
                <a:solidFill>
                  <a:srgbClr val="003300"/>
                </a:solidFill>
              </a:rPr>
              <a:t>використовується</a:t>
            </a:r>
            <a:r>
              <a:rPr lang="ru-RU" sz="2000" dirty="0">
                <a:solidFill>
                  <a:srgbClr val="003300"/>
                </a:solidFill>
              </a:rPr>
              <a:t>  для </a:t>
            </a:r>
            <a:r>
              <a:rPr lang="ru-RU" sz="2000" dirty="0" err="1">
                <a:solidFill>
                  <a:srgbClr val="003300"/>
                </a:solidFill>
              </a:rPr>
              <a:t>забезпечення</a:t>
            </a:r>
            <a:r>
              <a:rPr lang="ru-RU" sz="2000" dirty="0">
                <a:solidFill>
                  <a:srgbClr val="003300"/>
                </a:solidFill>
              </a:rPr>
              <a:t> водою </a:t>
            </a:r>
            <a:r>
              <a:rPr lang="ru-RU" sz="2000" dirty="0" err="1">
                <a:solidFill>
                  <a:srgbClr val="003300"/>
                </a:solidFill>
              </a:rPr>
              <a:t>тваринних</a:t>
            </a:r>
            <a:r>
              <a:rPr lang="ru-RU" sz="2000" dirty="0">
                <a:solidFill>
                  <a:srgbClr val="003300"/>
                </a:solidFill>
              </a:rPr>
              <a:t> ферм, для </a:t>
            </a:r>
            <a:r>
              <a:rPr lang="ru-RU" sz="2000" dirty="0" err="1">
                <a:solidFill>
                  <a:srgbClr val="003300"/>
                </a:solidFill>
              </a:rPr>
              <a:t>фільтрації</a:t>
            </a:r>
            <a:r>
              <a:rPr lang="ru-RU" sz="2000" dirty="0">
                <a:solidFill>
                  <a:srgbClr val="003300"/>
                </a:solidFill>
              </a:rPr>
              <a:t> та </a:t>
            </a:r>
            <a:r>
              <a:rPr lang="ru-RU" sz="2000" dirty="0" err="1">
                <a:solidFill>
                  <a:srgbClr val="003300"/>
                </a:solidFill>
              </a:rPr>
              <a:t>циркуляції</a:t>
            </a:r>
            <a:r>
              <a:rPr lang="ru-RU" sz="2000" dirty="0">
                <a:solidFill>
                  <a:srgbClr val="003300"/>
                </a:solidFill>
              </a:rPr>
              <a:t> води на </a:t>
            </a:r>
            <a:r>
              <a:rPr lang="ru-RU" sz="2000" dirty="0" err="1">
                <a:solidFill>
                  <a:srgbClr val="003300"/>
                </a:solidFill>
              </a:rPr>
              <a:t>рибних</a:t>
            </a:r>
            <a:r>
              <a:rPr lang="ru-RU" sz="2000" dirty="0">
                <a:solidFill>
                  <a:srgbClr val="003300"/>
                </a:solidFill>
              </a:rPr>
              <a:t> фермах. </a:t>
            </a:r>
          </a:p>
          <a:p>
            <a:r>
              <a:rPr lang="ru-RU" sz="2000" dirty="0">
                <a:solidFill>
                  <a:srgbClr val="003300"/>
                </a:solidFill>
              </a:rPr>
              <a:t>    </a:t>
            </a:r>
            <a:r>
              <a:rPr lang="ru-RU" sz="2000" dirty="0" err="1">
                <a:solidFill>
                  <a:srgbClr val="003300"/>
                </a:solidFill>
              </a:rPr>
              <a:t>Портативні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або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наземні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системи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сонячних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модулів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можна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використовувати</a:t>
            </a:r>
            <a:r>
              <a:rPr lang="ru-RU" sz="2000" dirty="0">
                <a:solidFill>
                  <a:srgbClr val="003300"/>
                </a:solidFill>
              </a:rPr>
              <a:t> для </a:t>
            </a:r>
            <a:r>
              <a:rPr lang="ru-RU" sz="2000" dirty="0" err="1">
                <a:solidFill>
                  <a:srgbClr val="003300"/>
                </a:solidFill>
              </a:rPr>
              <a:t>перекачування</a:t>
            </a:r>
            <a:r>
              <a:rPr lang="ru-RU" sz="2000" dirty="0">
                <a:solidFill>
                  <a:srgbClr val="003300"/>
                </a:solidFill>
              </a:rPr>
              <a:t> води з </a:t>
            </a:r>
            <a:r>
              <a:rPr lang="ru-RU" sz="2000" dirty="0" err="1">
                <a:solidFill>
                  <a:srgbClr val="003300"/>
                </a:solidFill>
              </a:rPr>
              <a:t>підземних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свердловин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або</a:t>
            </a:r>
            <a:r>
              <a:rPr lang="ru-RU" sz="2000" dirty="0">
                <a:solidFill>
                  <a:srgbClr val="003300"/>
                </a:solidFill>
              </a:rPr>
              <a:t> з </a:t>
            </a:r>
            <a:r>
              <a:rPr lang="ru-RU" sz="2000" dirty="0" err="1">
                <a:solidFill>
                  <a:srgbClr val="003300"/>
                </a:solidFill>
              </a:rPr>
              <a:t>поверхні</a:t>
            </a:r>
            <a:r>
              <a:rPr lang="ru-RU" sz="2000" dirty="0">
                <a:solidFill>
                  <a:srgbClr val="003300"/>
                </a:solidFill>
              </a:rPr>
              <a:t> (</a:t>
            </a:r>
            <a:r>
              <a:rPr lang="ru-RU" sz="2000" dirty="0" err="1">
                <a:solidFill>
                  <a:srgbClr val="003300"/>
                </a:solidFill>
              </a:rPr>
              <a:t>наприклад</a:t>
            </a:r>
            <a:r>
              <a:rPr lang="ru-RU" sz="2000" dirty="0">
                <a:solidFill>
                  <a:srgbClr val="003300"/>
                </a:solidFill>
              </a:rPr>
              <a:t>, </a:t>
            </a:r>
            <a:r>
              <a:rPr lang="ru-RU" sz="2000" dirty="0" err="1">
                <a:solidFill>
                  <a:srgbClr val="003300"/>
                </a:solidFill>
              </a:rPr>
              <a:t>ставків</a:t>
            </a:r>
            <a:r>
              <a:rPr lang="ru-RU" sz="2000" dirty="0">
                <a:solidFill>
                  <a:srgbClr val="003300"/>
                </a:solidFill>
              </a:rPr>
              <a:t>, </a:t>
            </a:r>
            <a:r>
              <a:rPr lang="ru-RU" sz="2000" dirty="0" err="1">
                <a:solidFill>
                  <a:srgbClr val="003300"/>
                </a:solidFill>
              </a:rPr>
              <a:t>струмків</a:t>
            </a:r>
            <a:r>
              <a:rPr lang="ru-RU" sz="2000" dirty="0">
                <a:solidFill>
                  <a:srgbClr val="003300"/>
                </a:solidFill>
              </a:rPr>
              <a:t>). При </a:t>
            </a:r>
            <a:r>
              <a:rPr lang="ru-RU" sz="2000" dirty="0" err="1">
                <a:solidFill>
                  <a:srgbClr val="003300"/>
                </a:solidFill>
              </a:rPr>
              <a:t>умові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коректного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проектування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станції</a:t>
            </a:r>
            <a:r>
              <a:rPr lang="ru-RU" sz="2000" dirty="0">
                <a:solidFill>
                  <a:srgbClr val="003300"/>
                </a:solidFill>
              </a:rPr>
              <a:t>, вона не </a:t>
            </a:r>
            <a:r>
              <a:rPr lang="ru-RU" sz="2000" dirty="0" err="1">
                <a:solidFill>
                  <a:srgbClr val="003300"/>
                </a:solidFill>
              </a:rPr>
              <a:t>потребуватиме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щоденного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супроводу</a:t>
            </a:r>
            <a:r>
              <a:rPr lang="ru-RU" sz="2000" dirty="0">
                <a:solidFill>
                  <a:srgbClr val="003300"/>
                </a:solidFill>
              </a:rPr>
              <a:t> і </a:t>
            </a:r>
            <a:r>
              <a:rPr lang="ru-RU" sz="2000" dirty="0" err="1">
                <a:solidFill>
                  <a:srgbClr val="003300"/>
                </a:solidFill>
              </a:rPr>
              <a:t>обслуговування</a:t>
            </a:r>
            <a:endParaRPr lang="en-US" sz="2000" dirty="0">
              <a:solidFill>
                <a:srgbClr val="003300"/>
              </a:solidFill>
            </a:endParaRPr>
          </a:p>
        </p:txBody>
      </p:sp>
      <p:pic>
        <p:nvPicPr>
          <p:cNvPr id="6146" name="Picture 2" descr="Просто про агровольтаїку (сонячні батареї під сільське господарство)">
            <a:extLst>
              <a:ext uri="{FF2B5EF4-FFF2-40B4-BE49-F238E27FC236}">
                <a16:creationId xmlns:a16="http://schemas.microsoft.com/office/drawing/2014/main" id="{3E1B04FB-0300-C914-FFAA-93B095E6C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80" y="2719327"/>
            <a:ext cx="5382221" cy="363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016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F87942-E66A-59ED-7736-6691D174B57F}"/>
              </a:ext>
            </a:extLst>
          </p:cNvPr>
          <p:cNvSpPr txBox="1"/>
          <p:nvPr/>
        </p:nvSpPr>
        <p:spPr>
          <a:xfrm>
            <a:off x="256880" y="666397"/>
            <a:ext cx="53426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rgbClr val="003300"/>
                </a:solidFill>
              </a:rPr>
              <a:t>Ще</a:t>
            </a:r>
            <a:r>
              <a:rPr lang="ru-RU" sz="2000" dirty="0">
                <a:solidFill>
                  <a:srgbClr val="003300"/>
                </a:solidFill>
              </a:rPr>
              <a:t> одною </a:t>
            </a:r>
            <a:r>
              <a:rPr lang="ru-RU" sz="2000" dirty="0" err="1">
                <a:solidFill>
                  <a:srgbClr val="003300"/>
                </a:solidFill>
              </a:rPr>
              <a:t>перевагою</a:t>
            </a:r>
            <a:r>
              <a:rPr lang="ru-RU" sz="2000" dirty="0">
                <a:solidFill>
                  <a:srgbClr val="003300"/>
                </a:solidFill>
              </a:rPr>
              <a:t>, особливо для </a:t>
            </a:r>
            <a:r>
              <a:rPr lang="ru-RU" sz="2000" dirty="0" err="1">
                <a:solidFill>
                  <a:srgbClr val="003300"/>
                </a:solidFill>
              </a:rPr>
              <a:t>сільськогосподарських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підприємств</a:t>
            </a:r>
            <a:r>
              <a:rPr lang="ru-RU" sz="2000" dirty="0">
                <a:solidFill>
                  <a:srgbClr val="003300"/>
                </a:solidFill>
              </a:rPr>
              <a:t>, є </a:t>
            </a:r>
            <a:r>
              <a:rPr lang="ru-RU" sz="2000" dirty="0" err="1">
                <a:solidFill>
                  <a:srgbClr val="003300"/>
                </a:solidFill>
              </a:rPr>
              <a:t>розміщення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сонячних</a:t>
            </a:r>
            <a:r>
              <a:rPr lang="ru-RU" sz="2000" dirty="0">
                <a:solidFill>
                  <a:srgbClr val="003300"/>
                </a:solidFill>
              </a:rPr>
              <a:t> панелей (</a:t>
            </a:r>
            <a:r>
              <a:rPr lang="ru-RU" sz="2000" dirty="0" err="1">
                <a:solidFill>
                  <a:srgbClr val="0033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двосторонні</a:t>
            </a:r>
            <a:r>
              <a:rPr lang="ru-RU" sz="2000" dirty="0">
                <a:solidFill>
                  <a:srgbClr val="0033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dirty="0" err="1">
                <a:solidFill>
                  <a:srgbClr val="0033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сонячні</a:t>
            </a:r>
            <a:r>
              <a:rPr lang="ru-RU" sz="2000" dirty="0">
                <a:solidFill>
                  <a:srgbClr val="0033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000" dirty="0" err="1">
                <a:solidFill>
                  <a:srgbClr val="0033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панелі</a:t>
            </a:r>
            <a:r>
              <a:rPr lang="ru-RU" sz="2000" dirty="0">
                <a:solidFill>
                  <a:srgbClr val="003300"/>
                </a:solidFill>
              </a:rPr>
              <a:t>) на полях та </a:t>
            </a:r>
            <a:r>
              <a:rPr lang="ru-RU" sz="2000" dirty="0" err="1">
                <a:solidFill>
                  <a:srgbClr val="003300"/>
                </a:solidFill>
              </a:rPr>
              <a:t>теплицях</a:t>
            </a:r>
            <a:r>
              <a:rPr lang="ru-RU" sz="2000" dirty="0">
                <a:solidFill>
                  <a:srgbClr val="003300"/>
                </a:solidFill>
              </a:rPr>
              <a:t>, </a:t>
            </a:r>
            <a:r>
              <a:rPr lang="ru-RU" sz="2000" dirty="0" err="1">
                <a:solidFill>
                  <a:srgbClr val="003300"/>
                </a:solidFill>
              </a:rPr>
              <a:t>це</a:t>
            </a:r>
            <a:r>
              <a:rPr lang="ru-RU" sz="2000" dirty="0">
                <a:solidFill>
                  <a:srgbClr val="003300"/>
                </a:solidFill>
              </a:rPr>
              <a:t> з одного боку </a:t>
            </a:r>
            <a:r>
              <a:rPr lang="ru-RU" sz="2000" dirty="0" err="1">
                <a:solidFill>
                  <a:srgbClr val="003300"/>
                </a:solidFill>
              </a:rPr>
              <a:t>дає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змогу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суттєво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зекономити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корисну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площу</a:t>
            </a:r>
            <a:r>
              <a:rPr lang="ru-RU" sz="2000" dirty="0">
                <a:solidFill>
                  <a:srgbClr val="003300"/>
                </a:solidFill>
              </a:rPr>
              <a:t>, а також </a:t>
            </a:r>
            <a:r>
              <a:rPr lang="ru-RU" sz="2000" dirty="0" err="1">
                <a:solidFill>
                  <a:srgbClr val="003300"/>
                </a:solidFill>
              </a:rPr>
              <a:t>сприяє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більшій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врожайності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завдяки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затінені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сільськогосподарських</a:t>
            </a:r>
            <a:r>
              <a:rPr lang="ru-RU" sz="2000" dirty="0">
                <a:solidFill>
                  <a:srgbClr val="003300"/>
                </a:solidFill>
              </a:rPr>
              <a:t> культур.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2BF487-D2EB-2E49-A2F0-C13A78CE3500}"/>
              </a:ext>
            </a:extLst>
          </p:cNvPr>
          <p:cNvSpPr txBox="1"/>
          <p:nvPr/>
        </p:nvSpPr>
        <p:spPr>
          <a:xfrm>
            <a:off x="5818694" y="3828995"/>
            <a:ext cx="616277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3300"/>
                </a:solidFill>
              </a:rPr>
              <a:t>Якщо </a:t>
            </a:r>
            <a:r>
              <a:rPr lang="ru-RU" dirty="0" err="1">
                <a:solidFill>
                  <a:srgbClr val="003300"/>
                </a:solidFill>
              </a:rPr>
              <a:t>взяти</a:t>
            </a:r>
            <a:r>
              <a:rPr lang="ru-RU" dirty="0">
                <a:solidFill>
                  <a:srgbClr val="003300"/>
                </a:solidFill>
              </a:rPr>
              <a:t> агрокультуру, яка </a:t>
            </a:r>
            <a:r>
              <a:rPr lang="ru-RU" dirty="0" err="1">
                <a:solidFill>
                  <a:srgbClr val="003300"/>
                </a:solidFill>
              </a:rPr>
              <a:t>дає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більший</a:t>
            </a:r>
            <a:r>
              <a:rPr lang="ru-RU" dirty="0">
                <a:solidFill>
                  <a:srgbClr val="003300"/>
                </a:solidFill>
              </a:rPr>
              <a:t> урожай при </a:t>
            </a:r>
            <a:r>
              <a:rPr lang="ru-RU" dirty="0" err="1">
                <a:solidFill>
                  <a:srgbClr val="003300"/>
                </a:solidFill>
              </a:rPr>
              <a:t>затіненні</a:t>
            </a:r>
            <a:r>
              <a:rPr lang="ru-RU" dirty="0">
                <a:solidFill>
                  <a:srgbClr val="003300"/>
                </a:solidFill>
              </a:rPr>
              <a:t>, то </a:t>
            </a:r>
            <a:r>
              <a:rPr lang="ru-RU" dirty="0" err="1">
                <a:solidFill>
                  <a:srgbClr val="003300"/>
                </a:solidFill>
              </a:rPr>
              <a:t>ефективність</a:t>
            </a:r>
            <a:r>
              <a:rPr lang="ru-RU" dirty="0">
                <a:solidFill>
                  <a:srgbClr val="003300"/>
                </a:solidFill>
              </a:rPr>
              <a:t> такого </a:t>
            </a:r>
            <a:r>
              <a:rPr lang="ru-RU" dirty="0" err="1">
                <a:solidFill>
                  <a:srgbClr val="003300"/>
                </a:solidFill>
              </a:rPr>
              <a:t>поєднання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зросте</a:t>
            </a:r>
            <a:r>
              <a:rPr lang="ru-RU" dirty="0">
                <a:solidFill>
                  <a:srgbClr val="003300"/>
                </a:solidFill>
              </a:rPr>
              <a:t> на 20-30% (зелень, </a:t>
            </a:r>
            <a:r>
              <a:rPr lang="ru-RU" dirty="0" err="1">
                <a:solidFill>
                  <a:srgbClr val="003300"/>
                </a:solidFill>
              </a:rPr>
              <a:t>салати</a:t>
            </a:r>
            <a:r>
              <a:rPr lang="ru-RU" dirty="0">
                <a:solidFill>
                  <a:srgbClr val="003300"/>
                </a:solidFill>
              </a:rPr>
              <a:t>, </a:t>
            </a:r>
            <a:r>
              <a:rPr lang="ru-RU" dirty="0" err="1">
                <a:solidFill>
                  <a:srgbClr val="003300"/>
                </a:solidFill>
              </a:rPr>
              <a:t>часник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чи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бобові</a:t>
            </a:r>
            <a:r>
              <a:rPr lang="ru-RU" dirty="0">
                <a:solidFill>
                  <a:srgbClr val="003300"/>
                </a:solidFill>
              </a:rPr>
              <a:t>).</a:t>
            </a:r>
          </a:p>
          <a:p>
            <a:pPr algn="just"/>
            <a:r>
              <a:rPr lang="ru-RU" dirty="0">
                <a:solidFill>
                  <a:srgbClr val="003300"/>
                </a:solidFill>
              </a:rPr>
              <a:t>При </a:t>
            </a:r>
            <a:r>
              <a:rPr lang="ru-RU" dirty="0" err="1">
                <a:solidFill>
                  <a:srgbClr val="003300"/>
                </a:solidFill>
              </a:rPr>
              <a:t>вдосконаленні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технологій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виробництва</a:t>
            </a:r>
            <a:r>
              <a:rPr lang="ru-RU" dirty="0">
                <a:solidFill>
                  <a:srgbClr val="003300"/>
                </a:solidFill>
              </a:rPr>
              <a:t> панелей і </a:t>
            </a:r>
            <a:r>
              <a:rPr lang="ru-RU" dirty="0" err="1">
                <a:solidFill>
                  <a:srgbClr val="003300"/>
                </a:solidFill>
              </a:rPr>
              <a:t>їх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здешевлення</a:t>
            </a:r>
            <a:r>
              <a:rPr lang="ru-RU" dirty="0">
                <a:solidFill>
                  <a:srgbClr val="003300"/>
                </a:solidFill>
              </a:rPr>
              <a:t>, </a:t>
            </a:r>
            <a:r>
              <a:rPr lang="ru-RU" dirty="0" err="1">
                <a:solidFill>
                  <a:srgbClr val="003300"/>
                </a:solidFill>
              </a:rPr>
              <a:t>таке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поєднання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виглядатиме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економічно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доцільним</a:t>
            </a:r>
            <a:r>
              <a:rPr lang="ru-RU" dirty="0">
                <a:solidFill>
                  <a:srgbClr val="003300"/>
                </a:solidFill>
              </a:rPr>
              <a:t>. Але на </a:t>
            </a:r>
            <a:r>
              <a:rPr lang="ru-RU" dirty="0" err="1">
                <a:solidFill>
                  <a:srgbClr val="003300"/>
                </a:solidFill>
              </a:rPr>
              <a:t>разі</a:t>
            </a:r>
            <a:r>
              <a:rPr lang="ru-RU" dirty="0">
                <a:solidFill>
                  <a:srgbClr val="003300"/>
                </a:solidFill>
              </a:rPr>
              <a:t>, </a:t>
            </a:r>
            <a:r>
              <a:rPr lang="ru-RU" dirty="0" err="1">
                <a:solidFill>
                  <a:srgbClr val="003300"/>
                </a:solidFill>
              </a:rPr>
              <a:t>монтування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лише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наземних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конструкцій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висотою</a:t>
            </a:r>
            <a:r>
              <a:rPr lang="ru-RU" dirty="0">
                <a:solidFill>
                  <a:srgbClr val="003300"/>
                </a:solidFill>
              </a:rPr>
              <a:t> в 5 </a:t>
            </a:r>
            <a:r>
              <a:rPr lang="ru-RU" dirty="0" err="1">
                <a:solidFill>
                  <a:srgbClr val="003300"/>
                </a:solidFill>
              </a:rPr>
              <a:t>метрів</a:t>
            </a:r>
            <a:r>
              <a:rPr lang="ru-RU" dirty="0">
                <a:solidFill>
                  <a:srgbClr val="003300"/>
                </a:solidFill>
              </a:rPr>
              <a:t> (для легкого </a:t>
            </a:r>
            <a:r>
              <a:rPr lang="ru-RU" dirty="0" err="1">
                <a:solidFill>
                  <a:srgbClr val="003300"/>
                </a:solidFill>
              </a:rPr>
              <a:t>проходження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під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конструкцією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агротехніки</a:t>
            </a:r>
            <a:r>
              <a:rPr lang="ru-RU" dirty="0">
                <a:solidFill>
                  <a:srgbClr val="003300"/>
                </a:solidFill>
              </a:rPr>
              <a:t>), </a:t>
            </a:r>
            <a:r>
              <a:rPr lang="ru-RU" dirty="0" err="1">
                <a:solidFill>
                  <a:srgbClr val="003300"/>
                </a:solidFill>
              </a:rPr>
              <a:t>виглядає</a:t>
            </a:r>
            <a:r>
              <a:rPr lang="ru-RU" dirty="0">
                <a:solidFill>
                  <a:srgbClr val="003300"/>
                </a:solidFill>
              </a:rPr>
              <a:t> не таким </a:t>
            </a:r>
            <a:r>
              <a:rPr lang="ru-RU" dirty="0" err="1">
                <a:solidFill>
                  <a:srgbClr val="003300"/>
                </a:solidFill>
              </a:rPr>
              <a:t>ефективним</a:t>
            </a:r>
            <a:r>
              <a:rPr lang="ru-RU" dirty="0">
                <a:solidFill>
                  <a:srgbClr val="003300"/>
                </a:solidFill>
              </a:rPr>
              <a:t> </a:t>
            </a:r>
            <a:r>
              <a:rPr lang="ru-RU" dirty="0" err="1">
                <a:solidFill>
                  <a:srgbClr val="003300"/>
                </a:solidFill>
              </a:rPr>
              <a:t>рішенням</a:t>
            </a:r>
            <a:r>
              <a:rPr lang="ru-RU" dirty="0">
                <a:solidFill>
                  <a:srgbClr val="003300"/>
                </a:solidFill>
              </a:rPr>
              <a:t>, </a:t>
            </a:r>
            <a:r>
              <a:rPr lang="ru-RU" dirty="0" err="1">
                <a:solidFill>
                  <a:srgbClr val="003300"/>
                </a:solidFill>
              </a:rPr>
              <a:t>бо</a:t>
            </a:r>
            <a:r>
              <a:rPr lang="ru-RU" dirty="0">
                <a:solidFill>
                  <a:srgbClr val="003300"/>
                </a:solidFill>
              </a:rPr>
              <a:t> станція буде </a:t>
            </a:r>
            <a:r>
              <a:rPr lang="ru-RU" dirty="0" err="1">
                <a:solidFill>
                  <a:srgbClr val="003300"/>
                </a:solidFill>
              </a:rPr>
              <a:t>доволі</a:t>
            </a:r>
            <a:r>
              <a:rPr lang="ru-RU" dirty="0">
                <a:solidFill>
                  <a:srgbClr val="003300"/>
                </a:solidFill>
              </a:rPr>
              <a:t> дорогою.</a:t>
            </a:r>
          </a:p>
        </p:txBody>
      </p:sp>
      <p:pic>
        <p:nvPicPr>
          <p:cNvPr id="7170" name="Picture 2" descr="АГРОВОЛЬТАЇКА - Solar Key">
            <a:extLst>
              <a:ext uri="{FF2B5EF4-FFF2-40B4-BE49-F238E27FC236}">
                <a16:creationId xmlns:a16="http://schemas.microsoft.com/office/drawing/2014/main" id="{BF03C858-A84B-3684-936B-42F77BA74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563" y="543849"/>
            <a:ext cx="5909036" cy="317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BA0EDAFD-E204-EC38-8698-301AF923DCDC}"/>
              </a:ext>
            </a:extLst>
          </p:cNvPr>
          <p:cNvGrpSpPr/>
          <p:nvPr/>
        </p:nvGrpSpPr>
        <p:grpSpPr>
          <a:xfrm>
            <a:off x="900261" y="3828995"/>
            <a:ext cx="3671739" cy="2362608"/>
            <a:chOff x="3228682" y="4331616"/>
            <a:chExt cx="2465109" cy="1814661"/>
          </a:xfrm>
        </p:grpSpPr>
        <p:sp>
          <p:nvSpPr>
            <p:cNvPr id="6" name="Прямокутник: округлені кути 5">
              <a:extLst>
                <a:ext uri="{FF2B5EF4-FFF2-40B4-BE49-F238E27FC236}">
                  <a16:creationId xmlns:a16="http://schemas.microsoft.com/office/drawing/2014/main" id="{D524195F-AEE3-B910-53F9-FD9AC3F83602}"/>
                </a:ext>
              </a:extLst>
            </p:cNvPr>
            <p:cNvSpPr/>
            <p:nvPr/>
          </p:nvSpPr>
          <p:spPr>
            <a:xfrm>
              <a:off x="3363013" y="6004875"/>
              <a:ext cx="2321350" cy="14140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Графіка 7" descr="Corn with solid fill">
              <a:extLst>
                <a:ext uri="{FF2B5EF4-FFF2-40B4-BE49-F238E27FC236}">
                  <a16:creationId xmlns:a16="http://schemas.microsoft.com/office/drawing/2014/main" id="{31699D67-6FCF-8712-83C7-6E4C8B8CF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28682" y="5179840"/>
              <a:ext cx="914400" cy="914400"/>
            </a:xfrm>
            <a:prstGeom prst="rect">
              <a:avLst/>
            </a:prstGeom>
          </p:spPr>
        </p:pic>
        <p:pic>
          <p:nvPicPr>
            <p:cNvPr id="9" name="Графіка 8" descr="Corn with solid fill">
              <a:extLst>
                <a:ext uri="{FF2B5EF4-FFF2-40B4-BE49-F238E27FC236}">
                  <a16:creationId xmlns:a16="http://schemas.microsoft.com/office/drawing/2014/main" id="{F7BCAA4C-03F8-EC9D-B598-259A1EA19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99322" y="4892511"/>
              <a:ext cx="914400" cy="1201729"/>
            </a:xfrm>
            <a:prstGeom prst="rect">
              <a:avLst/>
            </a:prstGeom>
          </p:spPr>
        </p:pic>
        <p:pic>
          <p:nvPicPr>
            <p:cNvPr id="10" name="Графіка 9" descr="Corn with solid fill">
              <a:extLst>
                <a:ext uri="{FF2B5EF4-FFF2-40B4-BE49-F238E27FC236}">
                  <a16:creationId xmlns:a16="http://schemas.microsoft.com/office/drawing/2014/main" id="{FA2FEA6D-93DF-B4E0-15D7-054FF62A9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79391" y="4543719"/>
              <a:ext cx="914400" cy="1550521"/>
            </a:xfrm>
            <a:prstGeom prst="rect">
              <a:avLst/>
            </a:prstGeom>
          </p:spPr>
        </p:pic>
        <p:cxnSp>
          <p:nvCxnSpPr>
            <p:cNvPr id="15" name="Пряма сполучна лінія 14">
              <a:extLst>
                <a:ext uri="{FF2B5EF4-FFF2-40B4-BE49-F238E27FC236}">
                  <a16:creationId xmlns:a16="http://schemas.microsoft.com/office/drawing/2014/main" id="{1C8B750D-0D69-24D3-8542-29479CAFAC42}"/>
                </a:ext>
              </a:extLst>
            </p:cNvPr>
            <p:cNvCxnSpPr>
              <a:cxnSpLocks/>
            </p:cNvCxnSpPr>
            <p:nvPr/>
          </p:nvCxnSpPr>
          <p:spPr>
            <a:xfrm>
              <a:off x="3469064" y="5121656"/>
              <a:ext cx="530258" cy="0"/>
            </a:xfrm>
            <a:prstGeom prst="line">
              <a:avLst/>
            </a:prstGeom>
            <a:ln w="57150">
              <a:solidFill>
                <a:srgbClr val="00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 сполучна лінія 16">
              <a:extLst>
                <a:ext uri="{FF2B5EF4-FFF2-40B4-BE49-F238E27FC236}">
                  <a16:creationId xmlns:a16="http://schemas.microsoft.com/office/drawing/2014/main" id="{FCE87858-2EA2-5223-CE09-31BBE37847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0465" y="4840474"/>
              <a:ext cx="162617" cy="293233"/>
            </a:xfrm>
            <a:prstGeom prst="line">
              <a:avLst/>
            </a:prstGeom>
            <a:ln w="57150">
              <a:solidFill>
                <a:srgbClr val="00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 сполучна лінія 19">
              <a:extLst>
                <a:ext uri="{FF2B5EF4-FFF2-40B4-BE49-F238E27FC236}">
                  <a16:creationId xmlns:a16="http://schemas.microsoft.com/office/drawing/2014/main" id="{6644473A-88B8-FE1C-8FE3-4B0C944C78E6}"/>
                </a:ext>
              </a:extLst>
            </p:cNvPr>
            <p:cNvCxnSpPr>
              <a:cxnSpLocks/>
            </p:cNvCxnSpPr>
            <p:nvPr/>
          </p:nvCxnSpPr>
          <p:spPr>
            <a:xfrm>
              <a:off x="4124225" y="4840474"/>
              <a:ext cx="645737" cy="0"/>
            </a:xfrm>
            <a:prstGeom prst="line">
              <a:avLst/>
            </a:prstGeom>
            <a:ln w="57150">
              <a:solidFill>
                <a:srgbClr val="00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 зі стрілкою 23">
              <a:extLst>
                <a:ext uri="{FF2B5EF4-FFF2-40B4-BE49-F238E27FC236}">
                  <a16:creationId xmlns:a16="http://schemas.microsoft.com/office/drawing/2014/main" id="{EB1F2812-F1C0-19AB-E6E4-A024B80BB2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60534" y="4331616"/>
              <a:ext cx="664594" cy="508858"/>
            </a:xfrm>
            <a:prstGeom prst="straightConnector1">
              <a:avLst/>
            </a:prstGeom>
            <a:ln w="57150">
              <a:solidFill>
                <a:srgbClr val="0033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92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ульбашка прямої мови: прямокутна з округленими кутами 5">
            <a:extLst>
              <a:ext uri="{FF2B5EF4-FFF2-40B4-BE49-F238E27FC236}">
                <a16:creationId xmlns:a16="http://schemas.microsoft.com/office/drawing/2014/main" id="{7B5321B8-F002-E619-ECE2-8F2634728B99}"/>
              </a:ext>
            </a:extLst>
          </p:cNvPr>
          <p:cNvSpPr/>
          <p:nvPr/>
        </p:nvSpPr>
        <p:spPr>
          <a:xfrm>
            <a:off x="887297" y="994938"/>
            <a:ext cx="5034307" cy="2205199"/>
          </a:xfrm>
          <a:prstGeom prst="wedgeRoundRectCallout">
            <a:avLst>
              <a:gd name="adj1" fmla="val -34089"/>
              <a:gd name="adj2" fmla="val 73013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F00F30-8582-4C40-D31B-D902414E3CB9}"/>
              </a:ext>
            </a:extLst>
          </p:cNvPr>
          <p:cNvSpPr txBox="1"/>
          <p:nvPr/>
        </p:nvSpPr>
        <p:spPr>
          <a:xfrm>
            <a:off x="1171248" y="1214466"/>
            <a:ext cx="44349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rgbClr val="003300"/>
                </a:solidFill>
                <a:latin typeface="+mj-lt"/>
              </a:rPr>
              <a:t>Чи</a:t>
            </a:r>
            <a:r>
              <a:rPr lang="ru-RU" sz="3200" dirty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3300"/>
                </a:solidFill>
                <a:latin typeface="+mj-lt"/>
              </a:rPr>
              <a:t>доцільно</a:t>
            </a:r>
            <a:r>
              <a:rPr lang="ru-RU" sz="3200" dirty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3300"/>
                </a:solidFill>
                <a:latin typeface="+mj-lt"/>
              </a:rPr>
              <a:t>встановлювати</a:t>
            </a:r>
            <a:r>
              <a:rPr lang="ru-RU" sz="3200" dirty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3300"/>
                </a:solidFill>
                <a:latin typeface="+mj-lt"/>
              </a:rPr>
              <a:t>сонячні</a:t>
            </a:r>
            <a:r>
              <a:rPr lang="ru-RU" sz="3200" dirty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3300"/>
                </a:solidFill>
                <a:latin typeface="+mj-lt"/>
              </a:rPr>
              <a:t>станції</a:t>
            </a:r>
            <a:r>
              <a:rPr lang="ru-RU" sz="3200" dirty="0">
                <a:solidFill>
                  <a:srgbClr val="00330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3300"/>
                </a:solidFill>
                <a:latin typeface="+mj-lt"/>
              </a:rPr>
              <a:t>під</a:t>
            </a:r>
            <a:r>
              <a:rPr lang="ru-RU" sz="3200" dirty="0">
                <a:solidFill>
                  <a:srgbClr val="003300"/>
                </a:solidFill>
                <a:latin typeface="+mj-lt"/>
              </a:rPr>
              <a:t> час </a:t>
            </a:r>
            <a:r>
              <a:rPr lang="ru-RU" sz="3200" dirty="0" err="1">
                <a:solidFill>
                  <a:srgbClr val="003300"/>
                </a:solidFill>
                <a:latin typeface="+mj-lt"/>
              </a:rPr>
              <a:t>війни</a:t>
            </a:r>
            <a:r>
              <a:rPr lang="ru-RU" sz="3200" dirty="0">
                <a:solidFill>
                  <a:srgbClr val="003300"/>
                </a:solidFill>
                <a:latin typeface="+mj-lt"/>
              </a:rPr>
              <a:t>?</a:t>
            </a:r>
            <a:endParaRPr lang="en-US" sz="3200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5" name="Графіка 4" descr="Man in business attire">
            <a:extLst>
              <a:ext uri="{FF2B5EF4-FFF2-40B4-BE49-F238E27FC236}">
                <a16:creationId xmlns:a16="http://schemas.microsoft.com/office/drawing/2014/main" id="{EEE9149C-20BA-646A-331F-905DCF014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145" y="3756104"/>
            <a:ext cx="2021805" cy="2730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0E9B1F-B5E4-72AB-6073-F74DB2B09596}"/>
              </a:ext>
            </a:extLst>
          </p:cNvPr>
          <p:cNvSpPr txBox="1"/>
          <p:nvPr/>
        </p:nvSpPr>
        <p:spPr>
          <a:xfrm>
            <a:off x="3404450" y="4189489"/>
            <a:ext cx="859803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3300"/>
                </a:solidFill>
              </a:rPr>
              <a:t>З початком </a:t>
            </a:r>
            <a:r>
              <a:rPr lang="ru-RU" sz="2000" dirty="0" err="1">
                <a:solidFill>
                  <a:srgbClr val="003300"/>
                </a:solidFill>
              </a:rPr>
              <a:t>повномасштабної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війни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багато</a:t>
            </a:r>
            <a:r>
              <a:rPr lang="ru-RU" sz="2000" dirty="0">
                <a:solidFill>
                  <a:srgbClr val="003300"/>
                </a:solidFill>
              </a:rPr>
              <a:t> наших </a:t>
            </a:r>
            <a:r>
              <a:rPr lang="ru-RU" sz="2000" dirty="0" err="1">
                <a:solidFill>
                  <a:srgbClr val="003300"/>
                </a:solidFill>
              </a:rPr>
              <a:t>клієнтів</a:t>
            </a:r>
            <a:r>
              <a:rPr lang="ru-RU" sz="2000" dirty="0">
                <a:solidFill>
                  <a:srgbClr val="003300"/>
                </a:solidFill>
              </a:rPr>
              <a:t> (</a:t>
            </a:r>
            <a:r>
              <a:rPr lang="ru-RU" sz="2000" dirty="0" err="1">
                <a:solidFill>
                  <a:srgbClr val="003300"/>
                </a:solidFill>
              </a:rPr>
              <a:t>компанії</a:t>
            </a:r>
            <a:r>
              <a:rPr lang="ru-RU" sz="2000" dirty="0">
                <a:solidFill>
                  <a:srgbClr val="003300"/>
                </a:solidFill>
              </a:rPr>
              <a:t> “</a:t>
            </a:r>
            <a:r>
              <a:rPr lang="ru-RU" sz="2000" dirty="0" err="1">
                <a:solidFill>
                  <a:srgbClr val="003300"/>
                </a:solidFill>
              </a:rPr>
              <a:t>Правильне</a:t>
            </a:r>
            <a:r>
              <a:rPr lang="ru-RU" sz="2000" dirty="0">
                <a:solidFill>
                  <a:srgbClr val="003300"/>
                </a:solidFill>
              </a:rPr>
              <a:t> електроживлення”) ставили нам </a:t>
            </a:r>
            <a:r>
              <a:rPr lang="ru-RU" sz="2000" dirty="0" err="1">
                <a:solidFill>
                  <a:srgbClr val="003300"/>
                </a:solidFill>
              </a:rPr>
              <a:t>питання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чи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доцільно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встановлювати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сонячні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електростанції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під</a:t>
            </a:r>
            <a:r>
              <a:rPr lang="ru-RU" sz="2000" dirty="0">
                <a:solidFill>
                  <a:srgbClr val="003300"/>
                </a:solidFill>
              </a:rPr>
              <a:t> час </a:t>
            </a:r>
            <a:r>
              <a:rPr lang="ru-RU" sz="2000" dirty="0" err="1">
                <a:solidFill>
                  <a:srgbClr val="003300"/>
                </a:solidFill>
              </a:rPr>
              <a:t>війни</a:t>
            </a:r>
            <a:r>
              <a:rPr lang="ru-RU" sz="2000" dirty="0">
                <a:solidFill>
                  <a:srgbClr val="003300"/>
                </a:solidFill>
              </a:rPr>
              <a:t>. </a:t>
            </a:r>
            <a:r>
              <a:rPr lang="ru-RU" sz="2000" dirty="0" err="1">
                <a:solidFill>
                  <a:srgbClr val="003300"/>
                </a:solidFill>
              </a:rPr>
              <a:t>Відповідь</a:t>
            </a:r>
            <a:r>
              <a:rPr lang="ru-RU" sz="2000" dirty="0">
                <a:solidFill>
                  <a:srgbClr val="003300"/>
                </a:solidFill>
              </a:rPr>
              <a:t> на </a:t>
            </a:r>
            <a:r>
              <a:rPr lang="ru-RU" sz="2000" dirty="0" err="1">
                <a:solidFill>
                  <a:srgbClr val="003300"/>
                </a:solidFill>
              </a:rPr>
              <a:t>таке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питання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ніколи</a:t>
            </a:r>
            <a:r>
              <a:rPr lang="ru-RU" sz="2000" dirty="0">
                <a:solidFill>
                  <a:srgbClr val="003300"/>
                </a:solidFill>
              </a:rPr>
              <a:t> не </a:t>
            </a:r>
            <a:r>
              <a:rPr lang="ru-RU" sz="2000" dirty="0" err="1">
                <a:solidFill>
                  <a:srgbClr val="003300"/>
                </a:solidFill>
              </a:rPr>
              <a:t>може</a:t>
            </a:r>
            <a:r>
              <a:rPr lang="ru-RU" sz="2000" dirty="0">
                <a:solidFill>
                  <a:srgbClr val="003300"/>
                </a:solidFill>
              </a:rPr>
              <a:t> бути </a:t>
            </a:r>
            <a:r>
              <a:rPr lang="ru-RU" sz="2000" dirty="0" err="1">
                <a:solidFill>
                  <a:srgbClr val="003300"/>
                </a:solidFill>
              </a:rPr>
              <a:t>однозначним</a:t>
            </a:r>
            <a:r>
              <a:rPr lang="ru-RU" sz="2000" dirty="0">
                <a:solidFill>
                  <a:srgbClr val="003300"/>
                </a:solidFill>
              </a:rPr>
              <a:t>, </a:t>
            </a:r>
            <a:r>
              <a:rPr lang="ru-RU" sz="2000" dirty="0" err="1">
                <a:solidFill>
                  <a:srgbClr val="003300"/>
                </a:solidFill>
              </a:rPr>
              <a:t>однак</a:t>
            </a:r>
            <a:r>
              <a:rPr lang="ru-RU" sz="2000" dirty="0">
                <a:solidFill>
                  <a:srgbClr val="003300"/>
                </a:solidFill>
              </a:rPr>
              <a:t> ми </a:t>
            </a:r>
            <a:r>
              <a:rPr lang="ru-RU" sz="2000" dirty="0" err="1">
                <a:solidFill>
                  <a:srgbClr val="003300"/>
                </a:solidFill>
              </a:rPr>
              <a:t>виділити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декілька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вагомих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аргументів</a:t>
            </a:r>
            <a:r>
              <a:rPr lang="ru-RU" sz="2000" dirty="0">
                <a:solidFill>
                  <a:srgbClr val="003300"/>
                </a:solidFill>
              </a:rPr>
              <a:t>, </a:t>
            </a:r>
            <a:r>
              <a:rPr lang="ru-RU" sz="2000" dirty="0" err="1">
                <a:solidFill>
                  <a:srgbClr val="003300"/>
                </a:solidFill>
              </a:rPr>
              <a:t>що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дадуть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змогу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зрозуміти</a:t>
            </a:r>
            <a:r>
              <a:rPr lang="ru-RU" sz="2000" dirty="0">
                <a:solidFill>
                  <a:srgbClr val="003300"/>
                </a:solidFill>
              </a:rPr>
              <a:t>, </a:t>
            </a:r>
            <a:r>
              <a:rPr lang="ru-RU" sz="2000" dirty="0" err="1">
                <a:solidFill>
                  <a:srgbClr val="003300"/>
                </a:solidFill>
              </a:rPr>
              <a:t>що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навіть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під</a:t>
            </a:r>
            <a:r>
              <a:rPr lang="ru-RU" sz="2000" dirty="0">
                <a:solidFill>
                  <a:srgbClr val="003300"/>
                </a:solidFill>
              </a:rPr>
              <a:t> час </a:t>
            </a:r>
            <a:r>
              <a:rPr lang="ru-RU" sz="2000" dirty="0" err="1">
                <a:solidFill>
                  <a:srgbClr val="003300"/>
                </a:solidFill>
              </a:rPr>
              <a:t>непевного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воєнного</a:t>
            </a:r>
            <a:r>
              <a:rPr lang="ru-RU" sz="2000" dirty="0">
                <a:solidFill>
                  <a:srgbClr val="003300"/>
                </a:solidFill>
              </a:rPr>
              <a:t> стану - </a:t>
            </a:r>
            <a:r>
              <a:rPr lang="ru-RU" sz="2000" dirty="0" err="1">
                <a:solidFill>
                  <a:srgbClr val="003300"/>
                </a:solidFill>
              </a:rPr>
              <a:t>встановлення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сонячної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станції</a:t>
            </a:r>
            <a:r>
              <a:rPr lang="ru-RU" sz="2000" dirty="0">
                <a:solidFill>
                  <a:srgbClr val="003300"/>
                </a:solidFill>
              </a:rPr>
              <a:t> буде </a:t>
            </a:r>
            <a:r>
              <a:rPr lang="ru-RU" sz="2000" dirty="0" err="1">
                <a:solidFill>
                  <a:srgbClr val="003300"/>
                </a:solidFill>
              </a:rPr>
              <a:t>хорошою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інвестицією</a:t>
            </a:r>
            <a:r>
              <a:rPr lang="ru-RU" sz="2000" dirty="0">
                <a:solidFill>
                  <a:srgbClr val="003300"/>
                </a:solidFill>
              </a:rPr>
              <a:t>, як на </a:t>
            </a:r>
            <a:r>
              <a:rPr lang="ru-RU" sz="2000" dirty="0" err="1">
                <a:solidFill>
                  <a:srgbClr val="003300"/>
                </a:solidFill>
              </a:rPr>
              <a:t>цей</a:t>
            </a:r>
            <a:r>
              <a:rPr lang="ru-RU" sz="2000" dirty="0">
                <a:solidFill>
                  <a:srgbClr val="003300"/>
                </a:solidFill>
              </a:rPr>
              <a:t> час, так і з перспективою на </a:t>
            </a:r>
            <a:r>
              <a:rPr lang="ru-RU" sz="2000" dirty="0" err="1">
                <a:solidFill>
                  <a:srgbClr val="003300"/>
                </a:solidFill>
              </a:rPr>
              <a:t>майбутнє</a:t>
            </a:r>
            <a:r>
              <a:rPr lang="ru-RU" sz="2000" dirty="0">
                <a:solidFill>
                  <a:srgbClr val="003300"/>
                </a:solidFill>
              </a:rPr>
              <a:t>.</a:t>
            </a:r>
          </a:p>
        </p:txBody>
      </p:sp>
      <p:pic>
        <p:nvPicPr>
          <p:cNvPr id="8194" name="Picture 2" descr="ВДЕ-генерації в умовах війни: відновити розстріляне, зберегти вціліле |  Громадський Простір">
            <a:extLst>
              <a:ext uri="{FF2B5EF4-FFF2-40B4-BE49-F238E27FC236}">
                <a16:creationId xmlns:a16="http://schemas.microsoft.com/office/drawing/2014/main" id="{7DABA8EC-B5C3-0565-5BC9-0C350C022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70" y="160207"/>
            <a:ext cx="5034307" cy="377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836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5D90FFA-65E4-AD13-3722-E7D96D5A39B2}"/>
              </a:ext>
            </a:extLst>
          </p:cNvPr>
          <p:cNvSpPr/>
          <p:nvPr/>
        </p:nvSpPr>
        <p:spPr>
          <a:xfrm>
            <a:off x="429530" y="705173"/>
            <a:ext cx="5761348" cy="5447654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5B02D-816F-0E3B-F916-076E1D2B9052}"/>
              </a:ext>
            </a:extLst>
          </p:cNvPr>
          <p:cNvSpPr txBox="1"/>
          <p:nvPr/>
        </p:nvSpPr>
        <p:spPr>
          <a:xfrm>
            <a:off x="761703" y="1298049"/>
            <a:ext cx="509700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rgbClr val="003300"/>
                </a:solidFill>
              </a:rPr>
              <a:t>Узагальнюючи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питання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чи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варто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встановлювати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сонячні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електростанції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під</a:t>
            </a:r>
            <a:r>
              <a:rPr lang="ru-RU" sz="2000" dirty="0">
                <a:solidFill>
                  <a:srgbClr val="003300"/>
                </a:solidFill>
              </a:rPr>
              <a:t> час </a:t>
            </a:r>
            <a:r>
              <a:rPr lang="ru-RU" sz="2000" dirty="0" err="1">
                <a:solidFill>
                  <a:srgbClr val="003300"/>
                </a:solidFill>
              </a:rPr>
              <a:t>війни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будемо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відвертими</a:t>
            </a:r>
            <a:r>
              <a:rPr lang="ru-RU" sz="2000" dirty="0">
                <a:solidFill>
                  <a:srgbClr val="003300"/>
                </a:solidFill>
              </a:rPr>
              <a:t> - на </a:t>
            </a:r>
            <a:r>
              <a:rPr lang="ru-RU" sz="2000" dirty="0" err="1">
                <a:solidFill>
                  <a:srgbClr val="003300"/>
                </a:solidFill>
              </a:rPr>
              <a:t>територіях</a:t>
            </a:r>
            <a:r>
              <a:rPr lang="ru-RU" sz="2000" dirty="0">
                <a:solidFill>
                  <a:srgbClr val="003300"/>
                </a:solidFill>
              </a:rPr>
              <a:t> де </a:t>
            </a:r>
            <a:r>
              <a:rPr lang="ru-RU" sz="2000" dirty="0" err="1">
                <a:solidFill>
                  <a:srgbClr val="003300"/>
                </a:solidFill>
              </a:rPr>
              <a:t>ведуться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інтенсивні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бойові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дії</a:t>
            </a:r>
            <a:r>
              <a:rPr lang="ru-RU" sz="2000" dirty="0">
                <a:solidFill>
                  <a:srgbClr val="003300"/>
                </a:solidFill>
              </a:rPr>
              <a:t>, </a:t>
            </a:r>
            <a:r>
              <a:rPr lang="ru-RU" sz="2000" dirty="0" err="1">
                <a:solidFill>
                  <a:srgbClr val="003300"/>
                </a:solidFill>
              </a:rPr>
              <a:t>встановлювати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сонячні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електростанції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досить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ризиково</a:t>
            </a:r>
            <a:r>
              <a:rPr lang="ru-RU" sz="2000" dirty="0">
                <a:solidFill>
                  <a:srgbClr val="003300"/>
                </a:solidFill>
              </a:rPr>
              <a:t>, і </a:t>
            </a:r>
            <a:r>
              <a:rPr lang="ru-RU" sz="2000" dirty="0" err="1">
                <a:solidFill>
                  <a:srgbClr val="003300"/>
                </a:solidFill>
              </a:rPr>
              <a:t>можливо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навіть</a:t>
            </a:r>
            <a:r>
              <a:rPr lang="ru-RU" sz="2000" dirty="0">
                <a:solidFill>
                  <a:srgbClr val="003300"/>
                </a:solidFill>
              </a:rPr>
              <a:t> не </a:t>
            </a:r>
            <a:r>
              <a:rPr lang="ru-RU" sz="2000" dirty="0" err="1">
                <a:solidFill>
                  <a:srgbClr val="003300"/>
                </a:solidFill>
              </a:rPr>
              <a:t>доцільно</a:t>
            </a:r>
            <a:r>
              <a:rPr lang="ru-RU" sz="2000" dirty="0">
                <a:solidFill>
                  <a:srgbClr val="003300"/>
                </a:solidFill>
              </a:rPr>
              <a:t>, </a:t>
            </a:r>
            <a:r>
              <a:rPr lang="ru-RU" sz="2000" dirty="0" err="1">
                <a:solidFill>
                  <a:srgbClr val="003300"/>
                </a:solidFill>
              </a:rPr>
              <a:t>враховуючи</a:t>
            </a:r>
            <a:r>
              <a:rPr lang="ru-RU" sz="2000" dirty="0">
                <a:solidFill>
                  <a:srgbClr val="003300"/>
                </a:solidFill>
              </a:rPr>
              <a:t> велику </a:t>
            </a:r>
            <a:r>
              <a:rPr lang="ru-RU" sz="2000" dirty="0" err="1">
                <a:solidFill>
                  <a:srgbClr val="003300"/>
                </a:solidFill>
              </a:rPr>
              <a:t>ймовірність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пошкодження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станції</a:t>
            </a:r>
            <a:r>
              <a:rPr lang="ru-RU" sz="2000" dirty="0">
                <a:solidFill>
                  <a:srgbClr val="003300"/>
                </a:solidFill>
              </a:rPr>
              <a:t>. В областях, де </a:t>
            </a:r>
            <a:r>
              <a:rPr lang="ru-RU" sz="2000" dirty="0" err="1">
                <a:solidFill>
                  <a:srgbClr val="003300"/>
                </a:solidFill>
              </a:rPr>
              <a:t>немає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бойових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дій</a:t>
            </a:r>
            <a:r>
              <a:rPr lang="ru-RU" sz="2000" dirty="0">
                <a:solidFill>
                  <a:srgbClr val="003300"/>
                </a:solidFill>
              </a:rPr>
              <a:t>, </a:t>
            </a:r>
            <a:r>
              <a:rPr lang="ru-RU" sz="2000" dirty="0" err="1">
                <a:solidFill>
                  <a:srgbClr val="003300"/>
                </a:solidFill>
              </a:rPr>
              <a:t>встановлення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сонячних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електростанцій</a:t>
            </a:r>
            <a:r>
              <a:rPr lang="ru-RU" sz="2000" dirty="0">
                <a:solidFill>
                  <a:srgbClr val="003300"/>
                </a:solidFill>
              </a:rPr>
              <a:t> буде </a:t>
            </a:r>
            <a:r>
              <a:rPr lang="ru-RU" sz="2000" dirty="0" err="1">
                <a:solidFill>
                  <a:srgbClr val="003300"/>
                </a:solidFill>
              </a:rPr>
              <a:t>досить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навіть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доречним</a:t>
            </a:r>
            <a:r>
              <a:rPr lang="ru-RU" sz="2000" dirty="0">
                <a:solidFill>
                  <a:srgbClr val="003300"/>
                </a:solidFill>
              </a:rPr>
              <a:t> та </a:t>
            </a:r>
            <a:r>
              <a:rPr lang="ru-RU" sz="2000" dirty="0" err="1">
                <a:solidFill>
                  <a:srgbClr val="003300"/>
                </a:solidFill>
              </a:rPr>
              <a:t>безпрограшним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err="1">
                <a:solidFill>
                  <a:srgbClr val="003300"/>
                </a:solidFill>
              </a:rPr>
              <a:t>рішенням</a:t>
            </a:r>
            <a:r>
              <a:rPr lang="ru-RU" sz="2000" dirty="0">
                <a:solidFill>
                  <a:srgbClr val="003300"/>
                </a:solidFill>
              </a:rPr>
              <a:t>.</a:t>
            </a:r>
          </a:p>
        </p:txBody>
      </p:sp>
      <p:pic>
        <p:nvPicPr>
          <p:cNvPr id="9220" name="Picture 4" descr="ВДЕ-генерації в умовах війни: відновити розстріляне, зберегти вціліле |  Громадський Простір">
            <a:extLst>
              <a:ext uri="{FF2B5EF4-FFF2-40B4-BE49-F238E27FC236}">
                <a16:creationId xmlns:a16="http://schemas.microsoft.com/office/drawing/2014/main" id="{D0537965-3ED4-94E8-5655-484F4110A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442" y="343320"/>
            <a:ext cx="5067970" cy="28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50B575-3010-6DB7-E0CB-45BEFB328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442" y="3257550"/>
            <a:ext cx="5067969" cy="318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71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Зелени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763</TotalTime>
  <Words>1214</Words>
  <Application>Microsoft Macintosh PowerPoint</Application>
  <PresentationFormat>Широкоэкранный</PresentationFormat>
  <Paragraphs>47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Lato Black</vt:lpstr>
      <vt:lpstr>Rockwell Nova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Sofia Chepur</dc:creator>
  <cp:lastModifiedBy>Microsoft Office User</cp:lastModifiedBy>
  <cp:revision>2</cp:revision>
  <dcterms:created xsi:type="dcterms:W3CDTF">2024-04-11T21:09:55Z</dcterms:created>
  <dcterms:modified xsi:type="dcterms:W3CDTF">2024-04-14T16:40:47Z</dcterms:modified>
</cp:coreProperties>
</file>