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A35F0-8BF9-FF93-68A1-2F302ABDA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E23427F-FE1B-B69C-3207-D80F4602D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781CC8-AD8E-427F-7A6B-CC3BB9CB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D221DE-F546-0B8E-C4FA-C4C48446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49E3B0-4516-785E-A285-2426D5D4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3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02DE8-B3CD-9EB2-E72A-A064D4C1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03C0521-5E93-B1E5-264B-ACBA18532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BEDA9A-58CC-AE37-15AA-85EC4F95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042038-B3BC-AD4A-18DE-69711986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BEFC31-755B-7C9A-75AA-EAE08E0E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5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8B8ECB0-BC69-1519-2303-38762F01F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59B5C79-3F7D-3144-DC38-4C4252869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CC54CC-A2B9-FB52-BDC6-EFBF0F41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E90A7C-BA0F-BBBF-3B79-9E66B290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4A4DE-2144-3BD0-CAAD-9D1E2CCE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B26FB-109C-B37A-F2EA-AC136BCD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8746C9-A460-6638-A792-791177FAC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3546-C184-D785-9B41-B080F7000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BCFF46-1869-C173-B92E-591176A3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D07AA1-7D86-8BBB-B4EB-EB3712A1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8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A452A-88D6-8805-4FD6-7C0E89F9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D0561-545B-D2C3-CD3B-22B3E30F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E05BCC-CB5B-4A97-FF4A-AF1C25CA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1EBB00-4DC8-A5A7-0F21-B7BB4FF6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CF3B19-3430-3099-8009-225F6C98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39E6B-6947-EF3D-8A5A-BF33BE29D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DBE04E-BB9E-FC1A-0DB4-5CAAF0454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9C6BB6B-D17B-C77A-F2E3-CEB087095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65C1BAC-0494-F813-602F-E65DA31B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45B942-52C6-1660-A28A-A6B8B1039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A7A58C-A5D6-D3F6-381A-3B3455D9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9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26197-78D9-1062-D1D7-08FCDDFE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20650BA-8ECA-A185-5BA6-6F58F626B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5DBD79F-4768-A3A9-4659-BB203B3E5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4118F3A-756F-377B-5B16-2317786D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CE07320-1D23-2ACC-18ED-EA5B016E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A4D3E55-3B63-CA34-BEE7-78823EE3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C27D36C-6AD7-73C8-30A9-2C6821F13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8A8BE5F-5C30-2DB9-C84C-9C4499C0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6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A5DD4-9966-F135-84B1-10EE9B8D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C39FD8-E7E9-3261-FE3D-5920166D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B9C74A-5FED-1F14-71ED-C78E3BE0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D39D4B-6C9D-B22F-EC02-C6061F3A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4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DD1A631-4DB8-457A-2272-A7CB3748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EC402C3-2343-0A2B-AD41-8309C623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5B19D3-4985-7C47-14A7-C85C24B4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0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1467A-55C5-611A-8D98-413B774E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D2ACDC-2039-39E6-DE04-2C19F587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00E4D0-AED6-A387-B89C-0944D4686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74A9270-8672-38B8-525E-52A21253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91FF8F-66C1-7A6B-7529-74238119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FDF650-9512-774D-ECDF-4D6039DC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8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18CC-C7EF-C634-4928-2427AAF5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CAA154A-5296-8B2F-2855-D08AB9F25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68C4465-8951-900F-8B90-EB8D475B9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C81DBD0-36A5-0701-FDAD-59A454D7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7AEA36-C3A9-95C4-46DA-D4FD3F57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CA2D368-26D0-4528-F7D6-23D5C487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1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9B86ADC-DA74-B51A-5327-9EA9EE24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919F725-4B89-36BF-1708-7EAF1D9A2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ED5F1B-7249-5634-3F4E-F851E1CED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F28A1-9545-4292-950D-AA82DCCE3B89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690C6C-795C-E234-4CDA-7AF300DCE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CD57B8-8B64-F2EF-5694-220B82A31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425C4C-E852-4683-B3CC-92F25C62EFE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текст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EEC0B7E6-B552-B9E4-8D10-0E248DE51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2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F741E229-A732-7E70-09F4-7636F0AE6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2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дерево, просто неба, рослина&#10;&#10;Автоматично згенерований опис">
            <a:extLst>
              <a:ext uri="{FF2B5EF4-FFF2-40B4-BE49-F238E27FC236}">
                <a16:creationId xmlns:a16="http://schemas.microsoft.com/office/drawing/2014/main" id="{A6B00C72-AAC8-E946-251C-AAC18C38A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3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кінь, ссавець, постер&#10;&#10;Автоматично згенерований опис">
            <a:extLst>
              <a:ext uri="{FF2B5EF4-FFF2-40B4-BE49-F238E27FC236}">
                <a16:creationId xmlns:a16="http://schemas.microsoft.com/office/drawing/2014/main" id="{65E1EAD6-0DE1-A911-47B4-32274CCC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повітряне судно, знімок екрана, одежа&#10;&#10;Автоматично згенерований опис">
            <a:extLst>
              <a:ext uri="{FF2B5EF4-FFF2-40B4-BE49-F238E27FC236}">
                <a16:creationId xmlns:a16="http://schemas.microsoft.com/office/drawing/2014/main" id="{78759934-D1E0-D883-47D0-175107C66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, дизайн&#10;&#10;Автоматично згенерований опис">
            <a:extLst>
              <a:ext uri="{FF2B5EF4-FFF2-40B4-BE49-F238E27FC236}">
                <a16:creationId xmlns:a16="http://schemas.microsoft.com/office/drawing/2014/main" id="{3180DC79-8BE4-C663-E71A-E1E2CC994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31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карта, Шрифт, атлант&#10;&#10;Автоматично згенерований опис">
            <a:extLst>
              <a:ext uri="{FF2B5EF4-FFF2-40B4-BE49-F238E27FC236}">
                <a16:creationId xmlns:a16="http://schemas.microsoft.com/office/drawing/2014/main" id="{A9063142-CC31-3943-537C-975268C42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, папір&#10;&#10;Автоматично згенерований опис">
            <a:extLst>
              <a:ext uri="{FF2B5EF4-FFF2-40B4-BE49-F238E27FC236}">
                <a16:creationId xmlns:a16="http://schemas.microsoft.com/office/drawing/2014/main" id="{0DA0379C-7047-8EFA-E0AD-DB4C19E5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Обличчя людини, одежа, мультфільм&#10;&#10;Автоматично згенерований опис">
            <a:extLst>
              <a:ext uri="{FF2B5EF4-FFF2-40B4-BE49-F238E27FC236}">
                <a16:creationId xmlns:a16="http://schemas.microsoft.com/office/drawing/2014/main" id="{0CAF9D15-30A2-17B5-73C6-0C32364E2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, ряд&#10;&#10;Автоматично згенерований опис">
            <a:extLst>
              <a:ext uri="{FF2B5EF4-FFF2-40B4-BE49-F238E27FC236}">
                <a16:creationId xmlns:a16="http://schemas.microsoft.com/office/drawing/2014/main" id="{F61E6785-995D-E85C-0F33-965FFFF8E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постер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9CDA5916-20F0-3679-F63D-BD4B4EEA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знімок екрана, постер&#10;&#10;Автоматично згенерований опис">
            <a:extLst>
              <a:ext uri="{FF2B5EF4-FFF2-40B4-BE49-F238E27FC236}">
                <a16:creationId xmlns:a16="http://schemas.microsoft.com/office/drawing/2014/main" id="{CF7F0C7C-BF0C-A795-EBC0-98F479A3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35676CD1-CA6D-A2E9-2D21-2B839E13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2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фрукти, газета&#10;&#10;Автоматично згенерований опис">
            <a:extLst>
              <a:ext uri="{FF2B5EF4-FFF2-40B4-BE49-F238E27FC236}">
                <a16:creationId xmlns:a16="http://schemas.microsoft.com/office/drawing/2014/main" id="{87D336ED-0B35-0CEA-C35B-D3CC49895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9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знімок екрана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FEFCAD6E-10BE-4786-DF7D-3D27EF99D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будівля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448489ED-10E2-8754-B78A-6FDFC83BC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Зображення, що містить текст, будівля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E4E8F2CA-4951-FB36-9CFC-5017ED0ED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58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Широкий екран</PresentationFormat>
  <Paragraphs>0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Іван та Карина Ільїни</dc:creator>
  <cp:lastModifiedBy>Іван та Карина Ільїни</cp:lastModifiedBy>
  <cp:revision>1</cp:revision>
  <dcterms:created xsi:type="dcterms:W3CDTF">2024-04-15T08:11:37Z</dcterms:created>
  <dcterms:modified xsi:type="dcterms:W3CDTF">2024-04-15T08:15:47Z</dcterms:modified>
</cp:coreProperties>
</file>