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93" r:id="rId4"/>
    <p:sldId id="258" r:id="rId5"/>
    <p:sldId id="283" r:id="rId6"/>
    <p:sldId id="284" r:id="rId7"/>
    <p:sldId id="288" r:id="rId8"/>
    <p:sldId id="289" r:id="rId9"/>
    <p:sldId id="290" r:id="rId10"/>
    <p:sldId id="294" r:id="rId11"/>
    <p:sldId id="291" r:id="rId12"/>
    <p:sldId id="282" r:id="rId13"/>
    <p:sldId id="286" r:id="rId14"/>
    <p:sldId id="287" r:id="rId15"/>
    <p:sldId id="285" r:id="rId16"/>
  </p:sldIdLst>
  <p:sldSz cx="9144000" cy="6858000" type="screen4x3"/>
  <p:notesSz cx="6858000" cy="9144000"/>
  <p:embeddedFontLst>
    <p:embeddedFont>
      <p:font typeface="Corsiva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571472" y="214290"/>
            <a:ext cx="828680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7200"/>
              <a:buFont typeface="Corsiva"/>
              <a:buNone/>
            </a:pPr>
            <a:endParaRPr sz="7200" b="0" i="0" u="none" strike="noStrike" cap="none">
              <a:solidFill>
                <a:srgbClr val="00206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6983" y="226422"/>
            <a:ext cx="7933508" cy="505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ВИНОГРАДІВСЬКИЙ ЛІЦЕЙ ІМЕНІ О.О.БАНЄВА</a:t>
            </a:r>
          </a:p>
          <a:p>
            <a:pPr algn="ctr">
              <a:lnSpc>
                <a:spcPct val="120000"/>
              </a:lnSpc>
              <a:buNone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БОЛГРАДСЬКОЇ МІСЬКОЇ РАДИ ОДЕСЬКОЇ ОБЛАСТІ</a:t>
            </a:r>
          </a:p>
          <a:p>
            <a:pPr algn="ctr">
              <a:lnSpc>
                <a:spcPct val="120000"/>
              </a:lnSpc>
              <a:buNone/>
            </a:pP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І етап Всеукраїнського  Інтерактивного конкурсу</a:t>
            </a:r>
            <a:b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ru-RU" b="1" dirty="0" smtClean="0">
                <a:latin typeface="Times New Roman" pitchFamily="18" charset="0"/>
                <a:cs typeface="Times New Roman" pitchFamily="18" charset="0"/>
              </a:rPr>
              <a:t>МАН − Юніор  Дослідник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»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Номінація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сторик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- Юніор</a:t>
            </a:r>
            <a:r>
              <a:rPr lang="en-US" altLang="ru-RU" b="1" dirty="0" smtClean="0">
                <a:latin typeface="Times New Roman" pitchFamily="18" charset="0"/>
                <a:cs typeface="Times New Roman" pitchFamily="18" charset="0"/>
              </a:rPr>
              <a:t> »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Дослідження історичних пам’яток 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села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Виноградівка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uk-UA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Курчу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Болградської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ТГ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Одеської області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Створення екскурсійного маршруту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uk-UA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20000"/>
              </a:lnSpc>
              <a:buFont typeface="Wingdings" pitchFamily="2" charset="2"/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8250" y="3095625"/>
            <a:ext cx="423380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виконав: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Стаматі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Микита Валерійович,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учень 8 класу                         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ИНОГРАДІВСЬКОГО ЛІЦЕЮ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ІМЕНІ  О.О.БАНЄВА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БОЛГРАДСЬКОЇ МІСЬКОЇ РАДИ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ОДЕСЬКОЇ  ОБЛАСТІ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с.Виноградівка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БОЛГРАДСЬКИЙ  ЦДЮТ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Керівник :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Кочмар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Панас Георгійович,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вчитель історії та правознавства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008" y="-1"/>
            <a:ext cx="88589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Кургани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могильні насипи, якими давні скіфи увічнювали пам’ять покійного. З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ст. до н.е. скіфи почали зводити кургани, які досягали у висоту більше ніж 20 метрів. Скіфи панували на теренах сучасної України приблизно з VII ст. до н.е. до III ст. до н.е.. Державу скіфів історики називають «Скіфське Царство» або «Велика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Скіфія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Скіфи займалися землеробством, скотарством, обробкою шкір і були вправними войовничими вершниками.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Історик М. Грушевський висвітлює такі риси характеру скіфів: скіфське братство, вірність, жертовність та відданість товаришам.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Пам’ятки, які залишили скіфи на теренах України :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кургани;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золоті прикраси ( Пектораль з Товстої могили: Великий Золотий Оберіг);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зброя та інструменти;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побутові речі;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знаряддя праці.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ocuments\ViberDownloads\0-02-05-ef559dc749061f582ace2658a844cb5b72db054a8b93db2257d35dd19bef2bbb_f1f5ff72499d989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4474" y="1466850"/>
            <a:ext cx="2849526" cy="347662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5772" y="2475187"/>
            <a:ext cx="3298546" cy="247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dministrator\Documents\ViberDownloads\0-02-05-afef5d5753b7202d102a57616f029706cb37d8aec56fddffa14f4b7dd149079f_5390dd553eeea1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00475"/>
            <a:ext cx="2901309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62275" y="5048250"/>
            <a:ext cx="5838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1984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експедиція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Одеського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археологічного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музею проводила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розкриття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скіфського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кургану  на землях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села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тракторної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курганів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пограбований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траплялося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Тут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останки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кочівників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давнього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скіфа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сармата 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останками коня та воза,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якихось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знарядь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На даний час на полях нашого села збереглися ще 3 кургани. Вони знаходяться під  охороною держави. </a:t>
            </a:r>
          </a:p>
          <a:p>
            <a:pPr algn="just"/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761" y="308758"/>
            <a:ext cx="87402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Трая́нові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вали́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ародна назва старовинних земляних насипів (валів), що збереглися на території Поділля, Бессарабії та Добруджі . Початок їх зведення покладений римлянами у І—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століттях н. е., за правління імператора Траяна, коли вони просувалися на північний схід.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століттях місцеві слов'янські племена продовжили їх зведення і використовували ці вали для захисту своїх земель від ворожих нападів. Частину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Траянових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валів збудували згодом анти.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Траянові вали проходять по території Молдови та Одеської області. Початок у села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Вадулуй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Ісак на річці Прут і кінець у озера Сасик, на південь від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Татарбунар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 Ці вали виконували роль фортифікаційних споруд оборонного характеру. Народні перекази говорять, що ці вали були споруджені дуже сильними людьми,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Дєвє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Адамлари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 (сильними, як верблюди) , ростом зо  два метри. Ґрунт для валу переносили у спеціальних фартухах, які могли містити віз ґрунту. </a:t>
            </a:r>
          </a:p>
          <a:p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Траян-вал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умовно співпадає з топонімом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гєрмє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», яке вживається у нашому селі до сьогодні.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Гєрмє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 означає кордон. </a:t>
            </a:r>
          </a:p>
          <a:p>
            <a:r>
              <a:rPr lang="uk-UA" dirty="0" smtClean="0"/>
              <a:t> </a:t>
            </a:r>
          </a:p>
          <a:p>
            <a:endParaRPr lang="uk-UA" dirty="0"/>
          </a:p>
        </p:txBody>
      </p:sp>
      <p:pic>
        <p:nvPicPr>
          <p:cNvPr id="5122" name="Picture 2" descr="C:\Users\Administrator\Downloads\photo1711205229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6940" y="3400425"/>
            <a:ext cx="2756560" cy="3457575"/>
          </a:xfrm>
          <a:prstGeom prst="rect">
            <a:avLst/>
          </a:prstGeom>
          <a:noFill/>
        </p:spPr>
      </p:pic>
      <p:pic>
        <p:nvPicPr>
          <p:cNvPr id="5123" name="Picture 3" descr="C:\Users\Administrator\Downloads\photo17112052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90924"/>
            <a:ext cx="5291197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76375"/>
            <a:ext cx="3067049" cy="1847850"/>
          </a:xfrm>
        </p:spPr>
        <p:txBody>
          <a:bodyPr>
            <a:normAutofit fontScale="9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ЕКСКУРСІЙНИЙ МАРШРУТ</a:t>
            </a: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селом </a:t>
            </a: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Виноградівка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Болградської ОТГ 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Одеської області</a:t>
            </a:r>
            <a:endParaRPr lang="uk-UA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dministrator\Documents\ViberDownloads\0-02-05-ebb413944072da56b7704954df37c8093ac546fb163c7dfd5e633fb46aef5c0a_5e3405552fd313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4478" y="1"/>
            <a:ext cx="53795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2475" y="168275"/>
            <a:ext cx="7772400" cy="974725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uk-UA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6275" y="828674"/>
            <a:ext cx="8134349" cy="5543551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1)Результати, одержані внаслідок виконання дослідження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показали, що через нашу місцевість пройшли різні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племена,народи. Починаючи з давніх скіфів(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ст.) і до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переселенців на початок ХХ ст., які і стали засновникам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нашого села.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2)Кожен з народів, залишив свій відбиток :</a:t>
            </a:r>
          </a:p>
          <a:p>
            <a:pPr algn="l"/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Скіфи-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кургани,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Римляни-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Траянів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вал,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Татари-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гайці</a:t>
            </a:r>
          </a:p>
          <a:p>
            <a:pPr algn="l"/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пепелище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“Яли”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Переселенці з Румунії –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Мокан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кулаа</a:t>
            </a: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Під час  виконання проекту я дізнався багато нового та розширив свій світогляд стосовно історії рідного села.</a:t>
            </a:r>
          </a:p>
          <a:p>
            <a:pPr algn="l"/>
            <a:endParaRPr lang="uk-UA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Робота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цікава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корисна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підростаючого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гостей села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Виноградівка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Виконавши завдання, які стояли переді мною на початку дослідження я створив екскурсійний маршрут нашого села, позначивши на ньому історичні пам’ятки.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може бути використаним на уроках історії , гуртках з краєзнавства також він поповнить </a:t>
            </a: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історіко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краєзнавчий музей  села.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149225"/>
            <a:ext cx="7772400" cy="1184275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</a:t>
            </a:r>
            <a:endParaRPr lang="uk-UA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5850" y="1524000"/>
            <a:ext cx="7315200" cy="4324350"/>
          </a:xfrm>
        </p:spPr>
        <p:txBody>
          <a:bodyPr>
            <a:normAutofit fontScale="85000" lnSpcReduction="10000"/>
          </a:bodyPr>
          <a:lstStyle/>
          <a:p>
            <a:pPr marL="539750" indent="-514350" algn="l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А.І.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Кіссе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 В.М.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Станко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Буджак-Одеса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 Scriptum –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СМИЛ 2014-744;</a:t>
            </a:r>
          </a:p>
          <a:p>
            <a:pPr marL="539750" indent="-514350" algn="l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В.М.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Войтович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.Українська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міфологія –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КіЛибидь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2005- 664с. Міфи та легенди давньої України;</a:t>
            </a:r>
          </a:p>
          <a:p>
            <a:pPr marL="539750" indent="-514350" algn="l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Матеріали музею обласного Центру гагаузької культури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с.Виноградівка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39750" indent="-514350" algn="l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Спогади старожилів села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Виноградівка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Хаджиогло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П.Ф.,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Сюрма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М.М.,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Кірчева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П.В.;</a:t>
            </a:r>
          </a:p>
          <a:p>
            <a:pPr marL="539750" indent="-514350" algn="l">
              <a:lnSpc>
                <a:spcPct val="150000"/>
              </a:lnSpc>
            </a:pP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Інтернет – ресурси.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428596" y="357166"/>
            <a:ext cx="70009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450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rsiva"/>
              <a:buNone/>
            </a:pPr>
            <a:endParaRPr sz="4800" b="0" i="0" u="none" strike="noStrike" cap="none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428728" y="1142984"/>
            <a:ext cx="700092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800" b="0" i="0" u="none" strike="noStrike" cap="none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99" y="180975"/>
            <a:ext cx="8277225" cy="676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Дослідження історичних пам’яток села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Виноградівка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Курчу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Болградської ОТГ Одеської області. Створення екскурсійного маршруту.</a:t>
            </a:r>
          </a:p>
          <a:p>
            <a:pPr>
              <a:lnSpc>
                <a:spcPct val="150000"/>
              </a:lnSpc>
              <a:defRPr/>
            </a:pP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створити екскурсійний маршрут рідним селом , який включатиме ознайомлення із історичними пам’ятками.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Об'єкт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історичні пам’ятки, розташовані на території села.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вивчення історичних пам’яток та складання екскурсійного листа.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досягнення мети були поставлені наступні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завдання: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1.Відвідати  бібліотеку обласного центру гагаузької культури з метою вивчення та аналізу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історичної  літератури;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2.Зустрітися  із старожилами села, з метою спілкування за темою дослідження;</a:t>
            </a:r>
          </a:p>
          <a:p>
            <a:pPr marL="342900" indent="-342900">
              <a:lnSpc>
                <a:spcPct val="150000"/>
              </a:lnSpc>
              <a:buAutoNum type="arabicPeriod" startAt="3"/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Здійснити виїзд на місцезнаходження історичних пам’яток с.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Виноградівка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Курчу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Болградської ОТГ Одеської області  з метою  ознайомлення та дослідження.</a:t>
            </a:r>
          </a:p>
          <a:p>
            <a:pPr algn="ctr">
              <a:lnSpc>
                <a:spcPct val="150000"/>
              </a:lnSpc>
              <a:defRPr/>
            </a:pP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uk-UA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80000"/>
              </a:lnSpc>
              <a:defRPr/>
            </a:pPr>
            <a:r>
              <a:rPr lang="uk-UA" sz="1600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  <a:defRPr/>
            </a:pPr>
            <a:endParaRPr lang="uk-UA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894" y="191068"/>
            <a:ext cx="86395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Озеро Ялпуг. Яли. Татари-ногайці. </a:t>
            </a:r>
            <a:r>
              <a:rPr lang="uk-UA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Курчу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Всі ці назви пов’язані з історією нашого села. Воно засноване на місці колишнього поселення татар-ногайців –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Курчу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що означає перетин балок і ця назва закріпилася і донині. Старожили села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Хаджиогло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Петро Федорович та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Драгомир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Микола Миколайович розповідають, що їхні діди та прадіди знаходили у південній частині села, за птахофермою на схилі озера Ялпуг, попелища татар-ногайців. Невипадково вони тут оселилися. Адже вони були кочівниками, їх привабило озеро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багатє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рибою  і пасовища вздовж озера. Згодом вони осіли в наших краях, займалися скотарством та землеробством. Вони жили тут у 17-18 ст.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У другій половині 18 ст. в наші краї почали переселятися болгари й гагаузи. В деяких селах досі жили ногайці, пізніше виселені в Крим і Приазов’я. Історик А.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Скальковський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зазначає, що тут вони(переселенці) жили спокійно та дружно серед туземних мешканців – ногайців. 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Старожили села і сьогодні вживають слово "Яли", що означає "біля води". Можливо, найперше поселення татар-ногайців і було – Яли.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istrator\Documents\ViberDownloads\0-02-05-1bac5994b0f4e61584c107a8a8bc7779d6995f370665e8bf596297b0dd7712f8_f8cac386576e8d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830" y="3521122"/>
            <a:ext cx="4449170" cy="3336878"/>
          </a:xfrm>
          <a:prstGeom prst="rect">
            <a:avLst/>
          </a:prstGeom>
          <a:noFill/>
        </p:spPr>
      </p:pic>
      <p:pic>
        <p:nvPicPr>
          <p:cNvPr id="2052" name="Picture 4" descr="C:\Users\Administrator\Documents\ViberDownloads\0-02-05-bfb052e1e3939df0bbb60e70e13157b7e490545e1414c01c16abd28c27d1ad70_6264cefb4df035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43325"/>
            <a:ext cx="4503761" cy="3114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Administrator\Downloads\photo171120529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7179" y="0"/>
            <a:ext cx="5636821" cy="3390900"/>
          </a:xfrm>
          <a:prstGeom prst="rect">
            <a:avLst/>
          </a:prstGeom>
          <a:noFill/>
        </p:spPr>
      </p:pic>
      <p:sp>
        <p:nvSpPr>
          <p:cNvPr id="96" name="Google Shape;96;p15"/>
          <p:cNvSpPr/>
          <p:nvPr/>
        </p:nvSpPr>
        <p:spPr>
          <a:xfrm>
            <a:off x="500034" y="428604"/>
            <a:ext cx="564360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642910" y="1285860"/>
            <a:ext cx="807246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2800" b="0" i="0" u="none" strike="noStrike" cap="none">
              <a:solidFill>
                <a:schemeClr val="dk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194" name="AutoShape 2" descr="blob:https://web.telegram.org/4c0d3acc-a009-4b92-8927-bec2aaef1b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96" name="AutoShape 4" descr="blob:https://web.telegram.org/4c0d3acc-a009-4b92-8927-bec2aaef1b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7" name="Picture 5" descr="C:\Users\Administrator\Downloads\photo171120521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48050"/>
            <a:ext cx="4833258" cy="34099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350322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Мокан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кулаа</a:t>
            </a:r>
            <a:endParaRPr lang="uk-UA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      З покоління в покоління передається розповідь про те, що в цій балці знайшли укриття пастухи –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перселенці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з Трансільванії (Добруджі, Румунія).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 початку 19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переселилися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краї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разом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болгарами та гагаузами. Вони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прибули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своїми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родинами,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господарством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та отарами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овець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AutoShape 8" descr="blob:https://web.telegram.org/fd249936-d9b2-4d6d-839e-6628f9f001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5013613" y="3383816"/>
            <a:ext cx="390698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Довгим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важким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пастухів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моканів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i="1" dirty="0" err="1" smtClean="0">
                <a:latin typeface="Times New Roman" pitchFamily="18" charset="0"/>
                <a:cs typeface="Times New Roman" pitchFamily="18" charset="0"/>
              </a:rPr>
              <a:t>рум.мов</a:t>
            </a:r>
            <a:r>
              <a:rPr lang="uk-UA" sz="16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Тут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соковиті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пасовища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берегу озера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випасу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овець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балка стала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укриттям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дощу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переселенців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отар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овець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Але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ставалися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трагічні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 розповідями старожила села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Цонєва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Савелія Михайловича (1919р.н.), в ніч на день Святого Михайла Архангела була сильна заметіль, випав небувалий рясний сніг. Нажаль,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мокан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не зміг врятувати своїх овець та врятуватися самому, їх накрило снігом.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blob:https://web.telegram.org/fd249936-d9b2-4d6d-839e-6628f9f001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7" name="Picture 3" descr="C:\Users\Administrator\Downloads\photo17112965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029326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44540" y="166254"/>
            <a:ext cx="3099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6076950" y="276225"/>
            <a:ext cx="2714625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 пам’ять про цей випадок і закріпилася назва за цим яром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Мокан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кулаа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виявлено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води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сизинти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з-під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Питна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домашнього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водопою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З тих далеких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донині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Мокан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кулаа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чьошмесі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жителів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села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люди носили воду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коромислах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розвозять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Сьогодні в нашому селі багато сімей, які носять прізвище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Мокан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(рід занять закріпився за прізвищем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Мокан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). Їхніми пращурами були ті перші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переселенці-мокани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1600" dirty="0" smtClean="0"/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5411" y="-1"/>
            <a:ext cx="365859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Природне джерело </a:t>
            </a:r>
          </a:p>
          <a:p>
            <a:pPr algn="just"/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«Ісус і Самаритянка»</a:t>
            </a:r>
          </a:p>
          <a:p>
            <a:pPr algn="just"/>
            <a:endParaRPr lang="uk-UA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Історію зародження джерела розповів нам сам засновник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Таушамжи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Микола Федорович(1959р.н.). На прохання глибоко віруючої сестри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Марій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Федорівни поставити при в'їзді в село Хрест-оберіг, Микола Федорович зібрав біля себе однодумців і стали ділитися ідеями. Усім сподобався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Булгар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Івана Миколайовича (1955р.н.), і вже в грудні 2004 року відбулося відкриття каплиці.</a:t>
            </a:r>
          </a:p>
          <a:p>
            <a:pPr algn="ctr"/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Administrator\Downloads\photo1711205228 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18161" cy="35909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81449" y="3695701"/>
            <a:ext cx="49484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На церемонії відкриття сусід засновника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Кочмар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Петро Миколайович сказав найголовніші слова, які стали поштовхом для Миколи Федоровича: «Не погано було б джерельце, яке знаходиться в 500 метрах вище, протягнути до каплиці». За кресленнями того ж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Булгар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Івана Миколайовича було побудоване джерело. В роботу включалися всі бажаючі. Допомагали чим могли: хто їжею для робітників, хто грошима, пропонували свої послуги, приходили і працювали. Коли дійшли до купола, ніяк не могли визначитися з матеріалом. Одного ранку Іван Миколайович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Булгар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прийшов і сказав: «Я знаю з чого ми будемо робити купол, я його бачив уві сні: він із звичайного дикого каменю».</a:t>
            </a:r>
          </a:p>
          <a:p>
            <a:endParaRPr lang="uk-UA" dirty="0"/>
          </a:p>
        </p:txBody>
      </p:sp>
      <p:pic>
        <p:nvPicPr>
          <p:cNvPr id="11" name="Picture 2" descr="C:\Users\Administrator\Downloads\photo17112052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89768"/>
            <a:ext cx="3952875" cy="316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47" y="436727"/>
            <a:ext cx="881645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   Фігури Ісуса Христа і Самаритянки зліпили у дворі Миколи Федоровича скульптори з м. Ізмаїл. 28 серпня 2011 року в день Успіня Пресвятої Богородиці було відкриття. Сьогодні воду з цього джерела набирають не тільки мешканці нашого села, а й найближчих сіл, проїжджі. Стало традицією: молодята приїздять сюди аби пригостити одне одного на щастя прохолодною водою.</a:t>
            </a:r>
          </a:p>
          <a:p>
            <a:endParaRPr lang="uk-UA" dirty="0"/>
          </a:p>
        </p:txBody>
      </p:sp>
      <p:pic>
        <p:nvPicPr>
          <p:cNvPr id="4" name="Picture 3" descr="C:\Users\Administrator\Downloads\photo1711205228888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885950"/>
            <a:ext cx="3200400" cy="4810125"/>
          </a:xfrm>
          <a:prstGeom prst="rect">
            <a:avLst/>
          </a:prstGeom>
          <a:noFill/>
        </p:spPr>
      </p:pic>
      <p:pic>
        <p:nvPicPr>
          <p:cNvPr id="5" name="Picture 2" descr="C:\Users\Administrator\Downloads\photo171120522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95500"/>
            <a:ext cx="5525154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707" y="196739"/>
            <a:ext cx="86390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Джерело « Три тополі »</a:t>
            </a:r>
          </a:p>
          <a:p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Три тополі символізують дружбу між народами України та Молдови. Про це свідчать постаті української дівчини у національному українському костюмі з колосками пшениці та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дівчини-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молдаванки у національному молдавському костюмі з виноградом. Джерело стоїть на кордоні ,тому багато автобусів, легкові та вантажні автомобілі, піші люди тут зупиняються щоб перепочити, попити прохолодної води, посидіти в тіні тополь і верб. </a:t>
            </a:r>
            <a:endParaRPr lang="uk-UA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\Downloads\photo1711205228 (2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91109"/>
            <a:ext cx="6351611" cy="466689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5229" y="1924492"/>
            <a:ext cx="266877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Дане джерело має свою історію. З розповіді мешканця села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Кірчева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Пантелія Вікторовича (1940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р.н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.) воно було споруджено на початку XX століття. На цьому місці були два джерела (</a:t>
            </a:r>
            <a:r>
              <a:rPr lang="uk-UA" sz="1700" i="1" dirty="0" err="1" smtClean="0">
                <a:latin typeface="Times New Roman" pitchFamily="18" charset="0"/>
                <a:cs typeface="Times New Roman" pitchFamily="18" charset="0"/>
              </a:rPr>
              <a:t>сизинти</a:t>
            </a:r>
            <a:r>
              <a:rPr lang="uk-UA" sz="1700" i="1" dirty="0" smtClean="0">
                <a:latin typeface="Times New Roman" pitchFamily="18" charset="0"/>
                <a:cs typeface="Times New Roman" pitchFamily="18" charset="0"/>
              </a:rPr>
              <a:t>, гаг.-джерело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 ,які були відкриті різними господарями – Жаба( Гачу Вані) та 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Драгні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Цикиліка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uk-UA" sz="1700" dirty="0" err="1" smtClean="0">
                <a:latin typeface="Times New Roman" pitchFamily="18" charset="0"/>
                <a:cs typeface="Times New Roman" pitchFamily="18" charset="0"/>
              </a:rPr>
              <a:t>Стойчу</a:t>
            </a:r>
            <a:r>
              <a:rPr lang="uk-UA" sz="1700" dirty="0" smtClean="0">
                <a:latin typeface="Times New Roman" pitchFamily="18" charset="0"/>
                <a:cs typeface="Times New Roman" pitchFamily="18" charset="0"/>
              </a:rPr>
              <a:t>). Тут були їхні землі,  цілими днями люди працювали на полі,  їм потрібна була вода. </a:t>
            </a:r>
            <a:endParaRPr lang="uk-UA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wnloads\photo1711205228 (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1675"/>
            <a:ext cx="6029325" cy="4886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80031" y="-560717"/>
            <a:ext cx="28639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55181" y="287079"/>
            <a:ext cx="86230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У 1973 році джерело було відреставроване. Керував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проєктом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Кірчев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Пантелій Вікторович. Планування місцевості було змінене: пагорби прибрали, місцевість розрівняли. Оздоблювальні роботи проводили жителі нашого села: батько і син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Караїван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Іван Дмитрович 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Караїван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Семен Іванович (1944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р.н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.), батько і син Жаба Савелій Петрович (1927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р.н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.) і Жаба Савелій Савелійович (1946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р.н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.), допомагав Жаба Дмитро Петрович(1952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р.н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.), також були помічники з Молдови.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8028" y="2223052"/>
            <a:ext cx="312597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У 2019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жителі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села, два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Чапкин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Харлампійович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В'ячеслав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Харлампійович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ініціаторами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чергових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реставраційних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Виноградівська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сільська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рада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 два сільгосппідприємства ПСП «Колос» (дир.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Кочмар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Г.М) та ПСП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Герюш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 (дир.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Терзі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Г.П.) також надали спонсорську підтримку. Проведена величезна робота, зовнішній вигляд джерела зазнав позитивних змін, але колишній декор залишився незмінним.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1657</Words>
  <PresentationFormat>Экран (4:3)</PresentationFormat>
  <Paragraphs>115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Corsiva</vt:lpstr>
      <vt:lpstr>Times New Roman</vt:lpstr>
      <vt:lpstr>Wingdings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ЕКСКУРСІЙНИЙ МАРШРУТ  селом Виноградівка Болградської ОТГ  Одеської області</vt:lpstr>
      <vt:lpstr>Висновки:</vt:lpstr>
      <vt:lpstr>4) Робота має практичну цінність, адже буде цікава та корисна не тільки для підростаючого покоління, а й для гостей села Виноградівка.  5) Виконавши завдання, які стояли переді мною на початку дослідження я створив екскурсійний маршрут нашого села, позначивши на ньому історичні пам’ятки. 6) Проєкт може бути використаним на уроках історії , гуртках з краєзнавства також він поповнить історіко - краєзнавчий музей  села.  </vt:lpstr>
      <vt:lpstr>Список використаних джерел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F5</cp:lastModifiedBy>
  <cp:revision>95</cp:revision>
  <dcterms:modified xsi:type="dcterms:W3CDTF">2024-04-05T07:43:16Z</dcterms:modified>
</cp:coreProperties>
</file>