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8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9" r:id="rId15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9DD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CE2DE2-013F-4623-907D-9084FE142AFF}" v="93" dt="2024-04-09T18:01:46.6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6" d="100"/>
          <a:sy n="76" d="100"/>
        </p:scale>
        <p:origin x="54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645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282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85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827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6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40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606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567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5764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95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622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jpeg"/><Relationship Id="rId3" Type="http://schemas.openxmlformats.org/officeDocument/2006/relationships/image" Target="../media/image4.svg"/><Relationship Id="rId7" Type="http://schemas.openxmlformats.org/officeDocument/2006/relationships/image" Target="../media/image48.png"/><Relationship Id="rId12" Type="http://schemas.openxmlformats.org/officeDocument/2006/relationships/image" Target="../media/image5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0.svg"/><Relationship Id="rId10" Type="http://schemas.openxmlformats.org/officeDocument/2006/relationships/image" Target="../media/image51.png"/><Relationship Id="rId4" Type="http://schemas.openxmlformats.org/officeDocument/2006/relationships/image" Target="../media/image39.png"/><Relationship Id="rId9" Type="http://schemas.openxmlformats.org/officeDocument/2006/relationships/image" Target="../media/image50.svg"/><Relationship Id="rId14" Type="http://schemas.openxmlformats.org/officeDocument/2006/relationships/image" Target="../media/image5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2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4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685591" y="5029535"/>
            <a:ext cx="4565344" cy="4616019"/>
          </a:xfrm>
          <a:custGeom>
            <a:avLst/>
            <a:gdLst/>
            <a:ahLst/>
            <a:cxnLst/>
            <a:rect l="l" t="t" r="r" b="b"/>
            <a:pathLst>
              <a:path w="6848016" h="6924028">
                <a:moveTo>
                  <a:pt x="0" y="0"/>
                </a:moveTo>
                <a:lnTo>
                  <a:pt x="6848015" y="0"/>
                </a:lnTo>
                <a:lnTo>
                  <a:pt x="6848015" y="6924028"/>
                </a:lnTo>
                <a:lnTo>
                  <a:pt x="0" y="69240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717319">
            <a:off x="-786552" y="-853594"/>
            <a:ext cx="3262695" cy="3262695"/>
          </a:xfrm>
          <a:custGeom>
            <a:avLst/>
            <a:gdLst/>
            <a:ahLst/>
            <a:cxnLst/>
            <a:rect l="l" t="t" r="r" b="b"/>
            <a:pathLst>
              <a:path w="4894042" h="4894042">
                <a:moveTo>
                  <a:pt x="0" y="0"/>
                </a:moveTo>
                <a:lnTo>
                  <a:pt x="4894042" y="0"/>
                </a:lnTo>
                <a:lnTo>
                  <a:pt x="4894042" y="4894042"/>
                </a:lnTo>
                <a:lnTo>
                  <a:pt x="0" y="4894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9821953" y="5530527"/>
            <a:ext cx="2292620" cy="1596497"/>
          </a:xfrm>
          <a:custGeom>
            <a:avLst/>
            <a:gdLst/>
            <a:ahLst/>
            <a:cxnLst/>
            <a:rect l="l" t="t" r="r" b="b"/>
            <a:pathLst>
              <a:path w="3438930" h="2394746">
                <a:moveTo>
                  <a:pt x="0" y="0"/>
                </a:moveTo>
                <a:lnTo>
                  <a:pt x="3438929" y="0"/>
                </a:lnTo>
                <a:lnTo>
                  <a:pt x="3438929" y="2394746"/>
                </a:lnTo>
                <a:lnTo>
                  <a:pt x="0" y="23947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498704" y="167959"/>
            <a:ext cx="1898662" cy="1912572"/>
          </a:xfrm>
          <a:custGeom>
            <a:avLst/>
            <a:gdLst/>
            <a:ahLst/>
            <a:cxnLst/>
            <a:rect l="l" t="t" r="r" b="b"/>
            <a:pathLst>
              <a:path w="2847993" h="2868858">
                <a:moveTo>
                  <a:pt x="0" y="0"/>
                </a:moveTo>
                <a:lnTo>
                  <a:pt x="2847993" y="0"/>
                </a:lnTo>
                <a:lnTo>
                  <a:pt x="2847993" y="2868858"/>
                </a:lnTo>
                <a:lnTo>
                  <a:pt x="0" y="28688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995937" flipH="1" flipV="1">
            <a:off x="2378490" y="1627932"/>
            <a:ext cx="751725" cy="595042"/>
          </a:xfrm>
          <a:custGeom>
            <a:avLst/>
            <a:gdLst/>
            <a:ahLst/>
            <a:cxnLst/>
            <a:rect l="l" t="t" r="r" b="b"/>
            <a:pathLst>
              <a:path w="1127587" h="892563">
                <a:moveTo>
                  <a:pt x="1127587" y="892563"/>
                </a:moveTo>
                <a:lnTo>
                  <a:pt x="0" y="892563"/>
                </a:lnTo>
                <a:lnTo>
                  <a:pt x="0" y="0"/>
                </a:lnTo>
                <a:lnTo>
                  <a:pt x="1127587" y="0"/>
                </a:lnTo>
                <a:lnTo>
                  <a:pt x="1127587" y="892563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r="-364958" b="-493908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442433" y="-71831"/>
            <a:ext cx="2469803" cy="1818673"/>
          </a:xfrm>
          <a:custGeom>
            <a:avLst/>
            <a:gdLst/>
            <a:ahLst/>
            <a:cxnLst/>
            <a:rect l="l" t="t" r="r" b="b"/>
            <a:pathLst>
              <a:path w="3704704" h="2728009">
                <a:moveTo>
                  <a:pt x="0" y="0"/>
                </a:moveTo>
                <a:lnTo>
                  <a:pt x="3704704" y="0"/>
                </a:lnTo>
                <a:lnTo>
                  <a:pt x="3704704" y="2728010"/>
                </a:lnTo>
                <a:lnTo>
                  <a:pt x="0" y="27280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5592685"/>
            <a:ext cx="2091491" cy="1475451"/>
          </a:xfrm>
          <a:custGeom>
            <a:avLst/>
            <a:gdLst/>
            <a:ahLst/>
            <a:cxnLst/>
            <a:rect l="l" t="t" r="r" b="b"/>
            <a:pathLst>
              <a:path w="3137236" h="2213177">
                <a:moveTo>
                  <a:pt x="0" y="0"/>
                </a:moveTo>
                <a:lnTo>
                  <a:pt x="3137236" y="0"/>
                </a:lnTo>
                <a:lnTo>
                  <a:pt x="3137236" y="2213177"/>
                </a:lnTo>
                <a:lnTo>
                  <a:pt x="0" y="221317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49402" y="132180"/>
            <a:ext cx="3131431" cy="3131431"/>
          </a:xfrm>
          <a:custGeom>
            <a:avLst/>
            <a:gdLst/>
            <a:ahLst/>
            <a:cxnLst/>
            <a:rect l="l" t="t" r="r" b="b"/>
            <a:pathLst>
              <a:path w="4697146" h="4697146">
                <a:moveTo>
                  <a:pt x="0" y="0"/>
                </a:moveTo>
                <a:lnTo>
                  <a:pt x="4697146" y="0"/>
                </a:lnTo>
                <a:lnTo>
                  <a:pt x="4697146" y="4697146"/>
                </a:lnTo>
                <a:lnTo>
                  <a:pt x="0" y="4697146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 t="-38216" b="-11841"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-439206" y="3994249"/>
            <a:ext cx="8567942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en-US" sz="1600" dirty="0" err="1">
                <a:solidFill>
                  <a:srgbClr val="B9DD8F"/>
                </a:solidFill>
                <a:latin typeface="Times New Roman Medium"/>
              </a:rPr>
              <a:t>Екскурсійний</a:t>
            </a:r>
            <a:r>
              <a:rPr lang="en-US" sz="1600" dirty="0">
                <a:solidFill>
                  <a:srgbClr val="B9DD8F"/>
                </a:solidFill>
                <a:latin typeface="Times New Roman Medium"/>
              </a:rPr>
              <a:t> </a:t>
            </a:r>
            <a:r>
              <a:rPr lang="en-US" sz="1600" dirty="0" err="1">
                <a:solidFill>
                  <a:srgbClr val="B9DD8F"/>
                </a:solidFill>
                <a:latin typeface="Times New Roman Medium"/>
              </a:rPr>
              <a:t>маршрут</a:t>
            </a:r>
            <a:r>
              <a:rPr lang="en-US" sz="1600" dirty="0">
                <a:solidFill>
                  <a:srgbClr val="B9DD8F"/>
                </a:solidFill>
                <a:latin typeface="Times New Roman Medium"/>
              </a:rPr>
              <a:t> </a:t>
            </a:r>
            <a:r>
              <a:rPr lang="uk-UA" sz="1600" dirty="0">
                <a:solidFill>
                  <a:srgbClr val="B9DD8F"/>
                </a:solidFill>
                <a:latin typeface="Times New Roman Medium"/>
              </a:rPr>
              <a:t>містом</a:t>
            </a:r>
            <a:r>
              <a:rPr lang="en-US" sz="1600" dirty="0">
                <a:solidFill>
                  <a:srgbClr val="B9DD8F"/>
                </a:solidFill>
                <a:latin typeface="Times New Roman Medium"/>
              </a:rPr>
              <a:t> </a:t>
            </a:r>
            <a:r>
              <a:rPr lang="en-US" sz="1600" dirty="0" err="1">
                <a:solidFill>
                  <a:srgbClr val="B9DD8F"/>
                </a:solidFill>
                <a:latin typeface="Times New Roman Medium"/>
              </a:rPr>
              <a:t>Миколаєвом</a:t>
            </a:r>
            <a:r>
              <a:rPr lang="en-US" sz="1600" dirty="0">
                <a:solidFill>
                  <a:srgbClr val="B9DD8F"/>
                </a:solidFill>
                <a:latin typeface="Times New Roman Medium"/>
              </a:rPr>
              <a:t>, </a:t>
            </a:r>
            <a:endParaRPr lang="uk-UA">
              <a:solidFill>
                <a:srgbClr val="B9DD8F"/>
              </a:solidFill>
              <a:latin typeface="Times New Roman Medium"/>
              <a:cs typeface="Calibri"/>
            </a:endParaRPr>
          </a:p>
          <a:p>
            <a:pPr algn="ctr" defTabSz="609630">
              <a:spcBef>
                <a:spcPct val="0"/>
              </a:spcBef>
            </a:pPr>
            <a:r>
              <a:rPr lang="en-US" sz="1600" dirty="0" err="1">
                <a:solidFill>
                  <a:srgbClr val="B9DD8F"/>
                </a:solidFill>
                <a:latin typeface="Times New Roman Medium"/>
              </a:rPr>
              <a:t>який</a:t>
            </a:r>
            <a:r>
              <a:rPr lang="en-US" sz="1600" dirty="0">
                <a:solidFill>
                  <a:srgbClr val="B9DD8F"/>
                </a:solidFill>
                <a:latin typeface="Times New Roman Medium"/>
              </a:rPr>
              <a:t> </a:t>
            </a:r>
            <a:r>
              <a:rPr lang="en-US" sz="1600" dirty="0" err="1">
                <a:solidFill>
                  <a:srgbClr val="B9DD8F"/>
                </a:solidFill>
                <a:latin typeface="Times New Roman Medium"/>
              </a:rPr>
              <a:t>ознайомлює</a:t>
            </a:r>
            <a:r>
              <a:rPr lang="en-US" sz="1600" dirty="0">
                <a:solidFill>
                  <a:srgbClr val="B9DD8F"/>
                </a:solidFill>
                <a:latin typeface="Times New Roman Medium"/>
              </a:rPr>
              <a:t> </a:t>
            </a:r>
            <a:r>
              <a:rPr lang="en-US" sz="1600" dirty="0" err="1">
                <a:solidFill>
                  <a:srgbClr val="B9DD8F"/>
                </a:solidFill>
                <a:latin typeface="Times New Roman Medium"/>
              </a:rPr>
              <a:t>із</a:t>
            </a:r>
            <a:r>
              <a:rPr lang="en-US" sz="1600" dirty="0">
                <a:solidFill>
                  <a:srgbClr val="B9DD8F"/>
                </a:solidFill>
                <a:latin typeface="Times New Roman Medium"/>
              </a:rPr>
              <a:t> </a:t>
            </a:r>
            <a:r>
              <a:rPr lang="en-US" sz="1600" dirty="0" err="1">
                <a:solidFill>
                  <a:srgbClr val="B9DD8F"/>
                </a:solidFill>
                <a:latin typeface="Times New Roman Medium"/>
              </a:rPr>
              <a:t>історичними</a:t>
            </a:r>
            <a:r>
              <a:rPr lang="en-US" sz="1600" dirty="0">
                <a:solidFill>
                  <a:srgbClr val="B9DD8F"/>
                </a:solidFill>
                <a:latin typeface="Times New Roman Medium"/>
              </a:rPr>
              <a:t> </a:t>
            </a:r>
            <a:r>
              <a:rPr lang="en-US" sz="1600" dirty="0" err="1">
                <a:solidFill>
                  <a:srgbClr val="B9DD8F"/>
                </a:solidFill>
                <a:latin typeface="Times New Roman Medium"/>
              </a:rPr>
              <a:t>пам'ятками</a:t>
            </a:r>
            <a:r>
              <a:rPr lang="en-US" sz="1600" dirty="0">
                <a:solidFill>
                  <a:srgbClr val="B9DD8F"/>
                </a:solidFill>
                <a:latin typeface="Times New Roman Medium"/>
              </a:rPr>
              <a:t> </a:t>
            </a:r>
            <a:endParaRPr lang="en-US" sz="2400">
              <a:solidFill>
                <a:srgbClr val="FFFFFF"/>
              </a:solidFill>
              <a:latin typeface="Times New Roman Medium"/>
              <a:cs typeface="Times New Roman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974214" y="3432738"/>
            <a:ext cx="5890909" cy="1354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93"/>
              </a:lnSpc>
            </a:pP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Автор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: </a:t>
            </a:r>
            <a:endParaRPr lang="uk-UA" sz="1600" dirty="0">
              <a:solidFill>
                <a:srgbClr val="FFFFFF"/>
              </a:solidFill>
              <a:latin typeface="Times New Roman Italics"/>
            </a:endParaRPr>
          </a:p>
          <a:p>
            <a:pPr algn="ctr" defTabSz="609630">
              <a:lnSpc>
                <a:spcPts val="1493"/>
              </a:lnSpc>
            </a:pP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Слюсаренко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Дар’я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Олександрівна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, </a:t>
            </a:r>
          </a:p>
          <a:p>
            <a:pPr algn="ctr" defTabSz="609630">
              <a:lnSpc>
                <a:spcPts val="1493"/>
              </a:lnSpc>
            </a:pP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учениця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8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класу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Миколаївського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ліцею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№55</a:t>
            </a:r>
            <a:endParaRPr lang="uk-UA" sz="16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 defTabSz="609630">
              <a:lnSpc>
                <a:spcPts val="1493"/>
              </a:lnSpc>
            </a:pP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 defTabSz="609630">
              <a:lnSpc>
                <a:spcPts val="1493"/>
              </a:lnSpc>
            </a:pP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Науковий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керівник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: </a:t>
            </a:r>
            <a:endParaRPr lang="uk-UA" sz="1600" dirty="0">
              <a:solidFill>
                <a:srgbClr val="FFFFFF"/>
              </a:solidFill>
              <a:latin typeface="Times New Roman Italics"/>
            </a:endParaRPr>
          </a:p>
          <a:p>
            <a:pPr algn="ctr" defTabSz="609630">
              <a:lnSpc>
                <a:spcPts val="1493"/>
              </a:lnSpc>
            </a:pP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Циганова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Світлана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Ген</a:t>
            </a:r>
            <a:r>
              <a:rPr lang="uk-UA" sz="1600" dirty="0">
                <a:solidFill>
                  <a:srgbClr val="FFFFFF"/>
                </a:solidFill>
                <a:latin typeface="Times New Roman Italics"/>
              </a:rPr>
              <a:t>н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аді</a:t>
            </a:r>
            <a:r>
              <a:rPr lang="uk-UA" sz="1600" dirty="0">
                <a:solidFill>
                  <a:srgbClr val="FFFFFF"/>
                </a:solidFill>
                <a:latin typeface="Times New Roman Italics"/>
              </a:rPr>
              <a:t>ї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вн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, 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 defTabSz="609630">
              <a:lnSpc>
                <a:spcPts val="1493"/>
              </a:lnSpc>
            </a:pP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уч</a:t>
            </a:r>
            <a:r>
              <a:rPr lang="uk-UA" sz="1600" dirty="0">
                <a:solidFill>
                  <a:srgbClr val="FFFFFF"/>
                </a:solidFill>
                <a:latin typeface="Times New Roman"/>
              </a:rPr>
              <a:t>и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тель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uk-UA" sz="1600" dirty="0">
                <a:solidFill>
                  <a:srgbClr val="FFFFFF"/>
                </a:solidFill>
                <a:latin typeface="Times New Roman"/>
              </a:rPr>
              <a:t>і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сторії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в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Миколаївському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ліцеї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№55</a:t>
            </a:r>
            <a:endParaRPr lang="en-US" sz="1600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2E462B4-B749-4EC3-96D3-3C98C22C826D}"/>
              </a:ext>
            </a:extLst>
          </p:cNvPr>
          <p:cNvSpPr/>
          <p:nvPr/>
        </p:nvSpPr>
        <p:spPr>
          <a:xfrm>
            <a:off x="4478919" y="833643"/>
            <a:ext cx="3870483" cy="9131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/>
            <a:r>
              <a:rPr lang="uk-UA" sz="2667" dirty="0">
                <a:solidFill>
                  <a:srgbClr val="4F81B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МАН-Юніор Дослідник: </a:t>
            </a:r>
          </a:p>
          <a:p>
            <a:pPr algn="ctr" defTabSz="609630"/>
            <a:r>
              <a:rPr lang="uk-UA" sz="2667" b="1" dirty="0">
                <a:solidFill>
                  <a:srgbClr val="4F81BD">
                    <a:lumMod val="20000"/>
                    <a:lumOff val="80000"/>
                  </a:srgbClr>
                </a:solidFill>
                <a:latin typeface="Times New Roman" pitchFamily="18" charset="0"/>
                <a:cs typeface="Times New Roman" pitchFamily="18" charset="0"/>
              </a:rPr>
              <a:t>ІСТОРІЯ</a:t>
            </a:r>
            <a:endParaRPr lang="ru-UA" sz="2667" dirty="0">
              <a:solidFill>
                <a:srgbClr val="4F81BD">
                  <a:lumMod val="20000"/>
                  <a:lumOff val="80000"/>
                </a:srgbClr>
              </a:solidFill>
              <a:latin typeface="Calibri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6ACBF3A-299E-4F2F-8DA2-CA75848C81C7}"/>
              </a:ext>
            </a:extLst>
          </p:cNvPr>
          <p:cNvSpPr/>
          <p:nvPr/>
        </p:nvSpPr>
        <p:spPr>
          <a:xfrm>
            <a:off x="368521" y="2673545"/>
            <a:ext cx="696395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/>
            <a:r>
              <a:rPr lang="uk-UA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ТЕМА.</a:t>
            </a:r>
          </a:p>
          <a:p>
            <a:pPr algn="ctr" defTabSz="609630"/>
            <a:r>
              <a:rPr lang="uk-UA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СТЕЖКАМИ МОГО МІСТА</a:t>
            </a:r>
            <a:endParaRPr lang="ru-UA" sz="4000" b="1" dirty="0">
              <a:solidFill>
                <a:schemeClr val="accent3">
                  <a:lumMod val="60000"/>
                  <a:lumOff val="40000"/>
                </a:schemeClr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476215" y="1529740"/>
            <a:ext cx="4768039" cy="4469693"/>
            <a:chOff x="0" y="0"/>
            <a:chExt cx="2425603" cy="2273827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2426873" cy="2272557"/>
            </a:xfrm>
            <a:custGeom>
              <a:avLst/>
              <a:gdLst/>
              <a:ahLst/>
              <a:cxnLst/>
              <a:rect l="l" t="t" r="r" b="b"/>
              <a:pathLst>
                <a:path w="2426873" h="2272557">
                  <a:moveTo>
                    <a:pt x="2415443" y="27940"/>
                  </a:moveTo>
                  <a:cubicBezTo>
                    <a:pt x="2406553" y="24130"/>
                    <a:pt x="2397663" y="21590"/>
                    <a:pt x="2388773" y="21590"/>
                  </a:cubicBezTo>
                  <a:cubicBezTo>
                    <a:pt x="2362103" y="20320"/>
                    <a:pt x="2326101" y="20320"/>
                    <a:pt x="2287227" y="17780"/>
                  </a:cubicBezTo>
                  <a:cubicBezTo>
                    <a:pt x="2198371" y="12700"/>
                    <a:pt x="2111367" y="6350"/>
                    <a:pt x="2022511" y="3810"/>
                  </a:cubicBezTo>
                  <a:cubicBezTo>
                    <a:pt x="1950316" y="1270"/>
                    <a:pt x="1879972" y="3810"/>
                    <a:pt x="1807777" y="2540"/>
                  </a:cubicBezTo>
                  <a:cubicBezTo>
                    <a:pt x="1776308" y="2540"/>
                    <a:pt x="1744838" y="0"/>
                    <a:pt x="1713368" y="2540"/>
                  </a:cubicBezTo>
                  <a:cubicBezTo>
                    <a:pt x="1637471" y="10160"/>
                    <a:pt x="1561573" y="11430"/>
                    <a:pt x="1483825" y="8890"/>
                  </a:cubicBezTo>
                  <a:cubicBezTo>
                    <a:pt x="1444951" y="7620"/>
                    <a:pt x="1406076" y="7620"/>
                    <a:pt x="1367202" y="7620"/>
                  </a:cubicBezTo>
                  <a:cubicBezTo>
                    <a:pt x="1296858" y="7620"/>
                    <a:pt x="1226514" y="7620"/>
                    <a:pt x="1156170" y="6350"/>
                  </a:cubicBezTo>
                  <a:cubicBezTo>
                    <a:pt x="1082124" y="5080"/>
                    <a:pt x="352768" y="2540"/>
                    <a:pt x="280573" y="1270"/>
                  </a:cubicBezTo>
                  <a:cubicBezTo>
                    <a:pt x="221336" y="0"/>
                    <a:pt x="163950" y="1270"/>
                    <a:pt x="104713" y="1270"/>
                  </a:cubicBezTo>
                  <a:cubicBezTo>
                    <a:pt x="6398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6774"/>
                    <a:pt x="16510" y="235040"/>
                    <a:pt x="17780" y="331583"/>
                  </a:cubicBezTo>
                  <a:cubicBezTo>
                    <a:pt x="19050" y="429849"/>
                    <a:pt x="17780" y="528116"/>
                    <a:pt x="16510" y="628106"/>
                  </a:cubicBezTo>
                  <a:cubicBezTo>
                    <a:pt x="15240" y="729820"/>
                    <a:pt x="2540" y="1796958"/>
                    <a:pt x="2540" y="1898673"/>
                  </a:cubicBezTo>
                  <a:cubicBezTo>
                    <a:pt x="2540" y="1998663"/>
                    <a:pt x="1270" y="2098653"/>
                    <a:pt x="0" y="2198644"/>
                  </a:cubicBezTo>
                  <a:cubicBezTo>
                    <a:pt x="0" y="2217947"/>
                    <a:pt x="3810" y="2228107"/>
                    <a:pt x="15240" y="2233187"/>
                  </a:cubicBezTo>
                  <a:cubicBezTo>
                    <a:pt x="22860" y="2236997"/>
                    <a:pt x="31750" y="2239537"/>
                    <a:pt x="40640" y="2240807"/>
                  </a:cubicBezTo>
                  <a:cubicBezTo>
                    <a:pt x="102862" y="2245887"/>
                    <a:pt x="173206" y="2249697"/>
                    <a:pt x="243550" y="2254777"/>
                  </a:cubicBezTo>
                  <a:cubicBezTo>
                    <a:pt x="282424" y="2257317"/>
                    <a:pt x="321299" y="2262397"/>
                    <a:pt x="360173" y="2263667"/>
                  </a:cubicBezTo>
                  <a:cubicBezTo>
                    <a:pt x="424963" y="2266207"/>
                    <a:pt x="1146914" y="2267477"/>
                    <a:pt x="1211705" y="2268747"/>
                  </a:cubicBezTo>
                  <a:cubicBezTo>
                    <a:pt x="1220961" y="2268747"/>
                    <a:pt x="1230216" y="2268747"/>
                    <a:pt x="1239472" y="2268747"/>
                  </a:cubicBezTo>
                  <a:cubicBezTo>
                    <a:pt x="1283900" y="2268747"/>
                    <a:pt x="1330179" y="2267477"/>
                    <a:pt x="1374607" y="2267477"/>
                  </a:cubicBezTo>
                  <a:cubicBezTo>
                    <a:pt x="1426439" y="2267477"/>
                    <a:pt x="1476420" y="2268747"/>
                    <a:pt x="1528253" y="2268747"/>
                  </a:cubicBezTo>
                  <a:cubicBezTo>
                    <a:pt x="1604150" y="2268747"/>
                    <a:pt x="1681899" y="2268747"/>
                    <a:pt x="1757796" y="2268747"/>
                  </a:cubicBezTo>
                  <a:cubicBezTo>
                    <a:pt x="1828140" y="2268747"/>
                    <a:pt x="1898484" y="2270017"/>
                    <a:pt x="1968828" y="2271287"/>
                  </a:cubicBezTo>
                  <a:cubicBezTo>
                    <a:pt x="2000297" y="2271287"/>
                    <a:pt x="2033618" y="2272557"/>
                    <a:pt x="2065088" y="2272557"/>
                  </a:cubicBezTo>
                  <a:cubicBezTo>
                    <a:pt x="2166902" y="2271287"/>
                    <a:pt x="2266864" y="2264937"/>
                    <a:pt x="2365913" y="2264937"/>
                  </a:cubicBezTo>
                  <a:cubicBezTo>
                    <a:pt x="2369723" y="2264937"/>
                    <a:pt x="2374803" y="2262397"/>
                    <a:pt x="2378613" y="2259857"/>
                  </a:cubicBezTo>
                  <a:cubicBezTo>
                    <a:pt x="2383693" y="2256047"/>
                    <a:pt x="2386233" y="2249697"/>
                    <a:pt x="2388773" y="2247157"/>
                  </a:cubicBezTo>
                  <a:cubicBezTo>
                    <a:pt x="2390043" y="2186576"/>
                    <a:pt x="2391313" y="2114169"/>
                    <a:pt x="2392583" y="2041762"/>
                  </a:cubicBezTo>
                  <a:cubicBezTo>
                    <a:pt x="2393853" y="1929704"/>
                    <a:pt x="2404013" y="853946"/>
                    <a:pt x="2405283" y="741888"/>
                  </a:cubicBezTo>
                  <a:cubicBezTo>
                    <a:pt x="2405283" y="674653"/>
                    <a:pt x="2406553" y="607418"/>
                    <a:pt x="2407823" y="540183"/>
                  </a:cubicBezTo>
                  <a:cubicBezTo>
                    <a:pt x="2409093" y="467776"/>
                    <a:pt x="2410363" y="395370"/>
                    <a:pt x="2412903" y="322963"/>
                  </a:cubicBezTo>
                  <a:cubicBezTo>
                    <a:pt x="2414173" y="279864"/>
                    <a:pt x="2414173" y="235040"/>
                    <a:pt x="2419253" y="191941"/>
                  </a:cubicBezTo>
                  <a:cubicBezTo>
                    <a:pt x="2424333" y="140222"/>
                    <a:pt x="2426873" y="90227"/>
                    <a:pt x="2425603" y="44450"/>
                  </a:cubicBezTo>
                  <a:cubicBezTo>
                    <a:pt x="2425603" y="38100"/>
                    <a:pt x="2421793" y="30480"/>
                    <a:pt x="2415443" y="27940"/>
                  </a:cubicBezTo>
                  <a:close/>
                </a:path>
              </a:pathLst>
            </a:custGeom>
            <a:solidFill>
              <a:srgbClr val="42595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756301" y="2111493"/>
            <a:ext cx="4129087" cy="3497580"/>
            <a:chOff x="0" y="0"/>
            <a:chExt cx="2374900" cy="2011680"/>
          </a:xfrm>
        </p:grpSpPr>
        <p:sp>
          <p:nvSpPr>
            <p:cNvPr id="5" name="Freeform 5"/>
            <p:cNvSpPr/>
            <p:nvPr/>
          </p:nvSpPr>
          <p:spPr>
            <a:xfrm>
              <a:off x="-2540" y="-2540"/>
              <a:ext cx="2377440" cy="2009140"/>
            </a:xfrm>
            <a:custGeom>
              <a:avLst/>
              <a:gdLst/>
              <a:ahLst/>
              <a:cxnLst/>
              <a:rect l="l" t="t" r="r" b="b"/>
              <a:pathLst>
                <a:path w="2377440" h="2009140">
                  <a:moveTo>
                    <a:pt x="2376170" y="1778000"/>
                  </a:moveTo>
                  <a:cubicBezTo>
                    <a:pt x="2374900" y="1276350"/>
                    <a:pt x="2359660" y="598170"/>
                    <a:pt x="2359660" y="97790"/>
                  </a:cubicBezTo>
                  <a:cubicBezTo>
                    <a:pt x="2359660" y="90170"/>
                    <a:pt x="2360930" y="82550"/>
                    <a:pt x="2360930" y="76200"/>
                  </a:cubicBezTo>
                  <a:cubicBezTo>
                    <a:pt x="2359660" y="74930"/>
                    <a:pt x="2358390" y="74930"/>
                    <a:pt x="2357120" y="73660"/>
                  </a:cubicBezTo>
                  <a:cubicBezTo>
                    <a:pt x="2357120" y="73660"/>
                    <a:pt x="2355850" y="74930"/>
                    <a:pt x="2355850" y="76200"/>
                  </a:cubicBezTo>
                  <a:cubicBezTo>
                    <a:pt x="2353310" y="82550"/>
                    <a:pt x="2348230" y="82550"/>
                    <a:pt x="2343150" y="82550"/>
                  </a:cubicBezTo>
                  <a:cubicBezTo>
                    <a:pt x="2336800" y="81280"/>
                    <a:pt x="2330450" y="74930"/>
                    <a:pt x="2322830" y="77470"/>
                  </a:cubicBezTo>
                  <a:cubicBezTo>
                    <a:pt x="2320290" y="78740"/>
                    <a:pt x="2315210" y="76200"/>
                    <a:pt x="2313940" y="73660"/>
                  </a:cubicBezTo>
                  <a:cubicBezTo>
                    <a:pt x="2310130" y="68580"/>
                    <a:pt x="2305050" y="68580"/>
                    <a:pt x="2299970" y="71120"/>
                  </a:cubicBezTo>
                  <a:cubicBezTo>
                    <a:pt x="2297430" y="72390"/>
                    <a:pt x="2294890" y="71120"/>
                    <a:pt x="2292350" y="71120"/>
                  </a:cubicBezTo>
                  <a:cubicBezTo>
                    <a:pt x="2288540" y="71120"/>
                    <a:pt x="2283460" y="69850"/>
                    <a:pt x="2279650" y="68580"/>
                  </a:cubicBezTo>
                  <a:cubicBezTo>
                    <a:pt x="2278380" y="68580"/>
                    <a:pt x="2275840" y="67310"/>
                    <a:pt x="2274570" y="67310"/>
                  </a:cubicBezTo>
                  <a:cubicBezTo>
                    <a:pt x="2270760" y="66040"/>
                    <a:pt x="2266950" y="62230"/>
                    <a:pt x="2263140" y="67310"/>
                  </a:cubicBezTo>
                  <a:cubicBezTo>
                    <a:pt x="2263140" y="67310"/>
                    <a:pt x="2260600" y="67310"/>
                    <a:pt x="2259330" y="66040"/>
                  </a:cubicBezTo>
                  <a:cubicBezTo>
                    <a:pt x="2258060" y="63500"/>
                    <a:pt x="2256790" y="59690"/>
                    <a:pt x="2255520" y="57150"/>
                  </a:cubicBezTo>
                  <a:cubicBezTo>
                    <a:pt x="2252980" y="53340"/>
                    <a:pt x="2252980" y="46990"/>
                    <a:pt x="2249170" y="44450"/>
                  </a:cubicBezTo>
                  <a:cubicBezTo>
                    <a:pt x="2246630" y="43180"/>
                    <a:pt x="2245360" y="41910"/>
                    <a:pt x="2244090" y="39370"/>
                  </a:cubicBezTo>
                  <a:cubicBezTo>
                    <a:pt x="2244090" y="38100"/>
                    <a:pt x="2241550" y="36830"/>
                    <a:pt x="2241550" y="35560"/>
                  </a:cubicBezTo>
                  <a:lnTo>
                    <a:pt x="2237740" y="31750"/>
                  </a:lnTo>
                  <a:cubicBezTo>
                    <a:pt x="2236470" y="29210"/>
                    <a:pt x="2235200" y="25400"/>
                    <a:pt x="2232660" y="24130"/>
                  </a:cubicBezTo>
                  <a:cubicBezTo>
                    <a:pt x="2227580" y="20320"/>
                    <a:pt x="2226310" y="15240"/>
                    <a:pt x="2228850" y="8890"/>
                  </a:cubicBezTo>
                  <a:cubicBezTo>
                    <a:pt x="2225040" y="7620"/>
                    <a:pt x="2222500" y="5080"/>
                    <a:pt x="2218690" y="5080"/>
                  </a:cubicBezTo>
                  <a:cubicBezTo>
                    <a:pt x="2203450" y="6350"/>
                    <a:pt x="2186940" y="8890"/>
                    <a:pt x="2171700" y="10160"/>
                  </a:cubicBezTo>
                  <a:cubicBezTo>
                    <a:pt x="2169160" y="10160"/>
                    <a:pt x="2165350" y="11430"/>
                    <a:pt x="2164080" y="12700"/>
                  </a:cubicBezTo>
                  <a:cubicBezTo>
                    <a:pt x="2153920" y="19050"/>
                    <a:pt x="2143760" y="13970"/>
                    <a:pt x="2133600" y="12700"/>
                  </a:cubicBezTo>
                  <a:cubicBezTo>
                    <a:pt x="2125980" y="12700"/>
                    <a:pt x="2118360" y="8890"/>
                    <a:pt x="2110740" y="7620"/>
                  </a:cubicBezTo>
                  <a:cubicBezTo>
                    <a:pt x="2101850" y="6350"/>
                    <a:pt x="2094230" y="7620"/>
                    <a:pt x="2085340" y="6350"/>
                  </a:cubicBezTo>
                  <a:cubicBezTo>
                    <a:pt x="2084070" y="6350"/>
                    <a:pt x="2082800" y="5080"/>
                    <a:pt x="2081530" y="3810"/>
                  </a:cubicBezTo>
                  <a:cubicBezTo>
                    <a:pt x="2078990" y="0"/>
                    <a:pt x="2073910" y="1270"/>
                    <a:pt x="2071370" y="2540"/>
                  </a:cubicBezTo>
                  <a:cubicBezTo>
                    <a:pt x="2067560" y="5080"/>
                    <a:pt x="2066290" y="8890"/>
                    <a:pt x="2063750" y="12700"/>
                  </a:cubicBezTo>
                  <a:cubicBezTo>
                    <a:pt x="2057400" y="13970"/>
                    <a:pt x="2048510" y="15240"/>
                    <a:pt x="2042160" y="19050"/>
                  </a:cubicBezTo>
                  <a:cubicBezTo>
                    <a:pt x="2037080" y="21590"/>
                    <a:pt x="2034540" y="22860"/>
                    <a:pt x="2030730" y="20320"/>
                  </a:cubicBezTo>
                  <a:lnTo>
                    <a:pt x="2029460" y="21590"/>
                  </a:lnTo>
                  <a:cubicBezTo>
                    <a:pt x="2032000" y="24130"/>
                    <a:pt x="2033270" y="27940"/>
                    <a:pt x="2035810" y="30480"/>
                  </a:cubicBezTo>
                  <a:cubicBezTo>
                    <a:pt x="2032000" y="31750"/>
                    <a:pt x="2026920" y="34290"/>
                    <a:pt x="2024380" y="33020"/>
                  </a:cubicBezTo>
                  <a:cubicBezTo>
                    <a:pt x="2018030" y="31750"/>
                    <a:pt x="2015490" y="34290"/>
                    <a:pt x="2010410" y="36830"/>
                  </a:cubicBezTo>
                  <a:cubicBezTo>
                    <a:pt x="2005330" y="40640"/>
                    <a:pt x="1998980" y="43180"/>
                    <a:pt x="1993900" y="45720"/>
                  </a:cubicBezTo>
                  <a:cubicBezTo>
                    <a:pt x="1992630" y="45720"/>
                    <a:pt x="1991360" y="45720"/>
                    <a:pt x="1990090" y="44450"/>
                  </a:cubicBezTo>
                  <a:cubicBezTo>
                    <a:pt x="1988820" y="44450"/>
                    <a:pt x="1987550" y="43180"/>
                    <a:pt x="1987550" y="43180"/>
                  </a:cubicBezTo>
                  <a:cubicBezTo>
                    <a:pt x="1981200" y="45720"/>
                    <a:pt x="1974850" y="48260"/>
                    <a:pt x="1968500" y="45720"/>
                  </a:cubicBezTo>
                  <a:cubicBezTo>
                    <a:pt x="1967230" y="45720"/>
                    <a:pt x="1967230" y="46990"/>
                    <a:pt x="1965960" y="46990"/>
                  </a:cubicBezTo>
                  <a:cubicBezTo>
                    <a:pt x="1958340" y="49530"/>
                    <a:pt x="1953260" y="58420"/>
                    <a:pt x="1943100" y="58420"/>
                  </a:cubicBezTo>
                  <a:cubicBezTo>
                    <a:pt x="1935480" y="58420"/>
                    <a:pt x="1927860" y="64770"/>
                    <a:pt x="1920240" y="64770"/>
                  </a:cubicBezTo>
                  <a:cubicBezTo>
                    <a:pt x="1911350" y="66040"/>
                    <a:pt x="1903730" y="68580"/>
                    <a:pt x="1896110" y="72390"/>
                  </a:cubicBezTo>
                  <a:cubicBezTo>
                    <a:pt x="1893570" y="73660"/>
                    <a:pt x="1891030" y="73660"/>
                    <a:pt x="1889760" y="73660"/>
                  </a:cubicBezTo>
                  <a:cubicBezTo>
                    <a:pt x="1883410" y="71120"/>
                    <a:pt x="1879600" y="74930"/>
                    <a:pt x="1877060" y="78740"/>
                  </a:cubicBezTo>
                  <a:cubicBezTo>
                    <a:pt x="1870710" y="87630"/>
                    <a:pt x="1860550" y="90170"/>
                    <a:pt x="1851660" y="92710"/>
                  </a:cubicBezTo>
                  <a:cubicBezTo>
                    <a:pt x="1840230" y="95250"/>
                    <a:pt x="1828800" y="96520"/>
                    <a:pt x="1817370" y="97790"/>
                  </a:cubicBezTo>
                  <a:cubicBezTo>
                    <a:pt x="1816100" y="97790"/>
                    <a:pt x="1814830" y="101600"/>
                    <a:pt x="1812290" y="102870"/>
                  </a:cubicBezTo>
                  <a:cubicBezTo>
                    <a:pt x="1811020" y="102870"/>
                    <a:pt x="1809750" y="101600"/>
                    <a:pt x="1809750" y="101600"/>
                  </a:cubicBezTo>
                  <a:cubicBezTo>
                    <a:pt x="1803400" y="109220"/>
                    <a:pt x="1799590" y="120650"/>
                    <a:pt x="1786890" y="119380"/>
                  </a:cubicBezTo>
                  <a:lnTo>
                    <a:pt x="1785620" y="119380"/>
                  </a:lnTo>
                  <a:cubicBezTo>
                    <a:pt x="1775460" y="125730"/>
                    <a:pt x="1765300" y="123190"/>
                    <a:pt x="1756410" y="120650"/>
                  </a:cubicBezTo>
                  <a:cubicBezTo>
                    <a:pt x="1753870" y="120650"/>
                    <a:pt x="1750060" y="118110"/>
                    <a:pt x="1748790" y="115570"/>
                  </a:cubicBezTo>
                  <a:cubicBezTo>
                    <a:pt x="1744980" y="107950"/>
                    <a:pt x="1734820" y="105410"/>
                    <a:pt x="1727200" y="107950"/>
                  </a:cubicBezTo>
                  <a:cubicBezTo>
                    <a:pt x="1720850" y="110490"/>
                    <a:pt x="1714500" y="111760"/>
                    <a:pt x="1708150" y="114300"/>
                  </a:cubicBezTo>
                  <a:cubicBezTo>
                    <a:pt x="1697990" y="116840"/>
                    <a:pt x="1689100" y="118110"/>
                    <a:pt x="1678940" y="113030"/>
                  </a:cubicBezTo>
                  <a:cubicBezTo>
                    <a:pt x="1668780" y="107950"/>
                    <a:pt x="1661160" y="111760"/>
                    <a:pt x="1656080" y="123190"/>
                  </a:cubicBezTo>
                  <a:cubicBezTo>
                    <a:pt x="1652270" y="130810"/>
                    <a:pt x="1642110" y="132080"/>
                    <a:pt x="1635760" y="125730"/>
                  </a:cubicBezTo>
                  <a:cubicBezTo>
                    <a:pt x="1631950" y="121920"/>
                    <a:pt x="1629410" y="123190"/>
                    <a:pt x="1625600" y="125730"/>
                  </a:cubicBezTo>
                  <a:lnTo>
                    <a:pt x="1617980" y="133350"/>
                  </a:lnTo>
                  <a:cubicBezTo>
                    <a:pt x="1616710" y="134620"/>
                    <a:pt x="1614170" y="134620"/>
                    <a:pt x="1612900" y="134620"/>
                  </a:cubicBezTo>
                  <a:lnTo>
                    <a:pt x="1605280" y="134620"/>
                  </a:lnTo>
                  <a:cubicBezTo>
                    <a:pt x="1600200" y="134620"/>
                    <a:pt x="1595120" y="133350"/>
                    <a:pt x="1590040" y="132080"/>
                  </a:cubicBezTo>
                  <a:cubicBezTo>
                    <a:pt x="1583690" y="130810"/>
                    <a:pt x="1578610" y="127000"/>
                    <a:pt x="1572260" y="125730"/>
                  </a:cubicBezTo>
                  <a:cubicBezTo>
                    <a:pt x="1562100" y="124460"/>
                    <a:pt x="1559560" y="115570"/>
                    <a:pt x="1555750" y="109220"/>
                  </a:cubicBezTo>
                  <a:cubicBezTo>
                    <a:pt x="1553210" y="105410"/>
                    <a:pt x="1548130" y="100330"/>
                    <a:pt x="1543050" y="101600"/>
                  </a:cubicBezTo>
                  <a:cubicBezTo>
                    <a:pt x="1537970" y="104140"/>
                    <a:pt x="1532890" y="101600"/>
                    <a:pt x="1529080" y="100330"/>
                  </a:cubicBezTo>
                  <a:cubicBezTo>
                    <a:pt x="1527810" y="100330"/>
                    <a:pt x="1525270" y="99060"/>
                    <a:pt x="1524000" y="99060"/>
                  </a:cubicBezTo>
                  <a:cubicBezTo>
                    <a:pt x="1515110" y="96520"/>
                    <a:pt x="1508760" y="101600"/>
                    <a:pt x="1502410" y="107950"/>
                  </a:cubicBezTo>
                  <a:lnTo>
                    <a:pt x="1497330" y="113030"/>
                  </a:lnTo>
                  <a:cubicBezTo>
                    <a:pt x="1496060" y="114300"/>
                    <a:pt x="1496060" y="116840"/>
                    <a:pt x="1494790" y="118110"/>
                  </a:cubicBezTo>
                  <a:cubicBezTo>
                    <a:pt x="1487170" y="124460"/>
                    <a:pt x="1479550" y="121920"/>
                    <a:pt x="1470660" y="118110"/>
                  </a:cubicBezTo>
                  <a:cubicBezTo>
                    <a:pt x="1463040" y="114300"/>
                    <a:pt x="1454150" y="118110"/>
                    <a:pt x="1451610" y="125730"/>
                  </a:cubicBezTo>
                  <a:cubicBezTo>
                    <a:pt x="1450340" y="130810"/>
                    <a:pt x="1449070" y="134620"/>
                    <a:pt x="1442720" y="137160"/>
                  </a:cubicBezTo>
                  <a:cubicBezTo>
                    <a:pt x="1436370" y="140970"/>
                    <a:pt x="1428750" y="143510"/>
                    <a:pt x="1427480" y="152400"/>
                  </a:cubicBezTo>
                  <a:cubicBezTo>
                    <a:pt x="1427480" y="153670"/>
                    <a:pt x="1426210" y="154940"/>
                    <a:pt x="1424940" y="154940"/>
                  </a:cubicBezTo>
                  <a:cubicBezTo>
                    <a:pt x="1421130" y="156210"/>
                    <a:pt x="1418590" y="157480"/>
                    <a:pt x="1414780" y="158750"/>
                  </a:cubicBezTo>
                  <a:lnTo>
                    <a:pt x="1403350" y="158750"/>
                  </a:lnTo>
                  <a:cubicBezTo>
                    <a:pt x="1395730" y="157480"/>
                    <a:pt x="1388110" y="154940"/>
                    <a:pt x="1380490" y="153670"/>
                  </a:cubicBezTo>
                  <a:cubicBezTo>
                    <a:pt x="1371600" y="152400"/>
                    <a:pt x="1363980" y="157480"/>
                    <a:pt x="1355090" y="158750"/>
                  </a:cubicBezTo>
                  <a:lnTo>
                    <a:pt x="1353820" y="160020"/>
                  </a:lnTo>
                  <a:cubicBezTo>
                    <a:pt x="1351280" y="163830"/>
                    <a:pt x="1347470" y="162560"/>
                    <a:pt x="1344930" y="160020"/>
                  </a:cubicBezTo>
                  <a:cubicBezTo>
                    <a:pt x="1339850" y="154940"/>
                    <a:pt x="1330960" y="153670"/>
                    <a:pt x="1324610" y="156210"/>
                  </a:cubicBezTo>
                  <a:cubicBezTo>
                    <a:pt x="1316990" y="160020"/>
                    <a:pt x="1309370" y="162560"/>
                    <a:pt x="1301750" y="165100"/>
                  </a:cubicBezTo>
                  <a:cubicBezTo>
                    <a:pt x="1299210" y="165100"/>
                    <a:pt x="1296670" y="163830"/>
                    <a:pt x="1295400" y="163830"/>
                  </a:cubicBezTo>
                  <a:cubicBezTo>
                    <a:pt x="1292860" y="163830"/>
                    <a:pt x="1289050" y="162560"/>
                    <a:pt x="1287780" y="163830"/>
                  </a:cubicBezTo>
                  <a:cubicBezTo>
                    <a:pt x="1277620" y="171450"/>
                    <a:pt x="1267460" y="168910"/>
                    <a:pt x="1258570" y="163830"/>
                  </a:cubicBezTo>
                  <a:cubicBezTo>
                    <a:pt x="1253490" y="161290"/>
                    <a:pt x="1245870" y="158750"/>
                    <a:pt x="1243330" y="151130"/>
                  </a:cubicBezTo>
                  <a:cubicBezTo>
                    <a:pt x="1242060" y="146050"/>
                    <a:pt x="1236980" y="140970"/>
                    <a:pt x="1233170" y="137160"/>
                  </a:cubicBezTo>
                  <a:cubicBezTo>
                    <a:pt x="1226820" y="130810"/>
                    <a:pt x="1220470" y="121920"/>
                    <a:pt x="1209040" y="121920"/>
                  </a:cubicBezTo>
                  <a:cubicBezTo>
                    <a:pt x="1206500" y="121920"/>
                    <a:pt x="1203960" y="116840"/>
                    <a:pt x="1202690" y="118110"/>
                  </a:cubicBezTo>
                  <a:cubicBezTo>
                    <a:pt x="1197610" y="119380"/>
                    <a:pt x="1197610" y="116840"/>
                    <a:pt x="1195070" y="114300"/>
                  </a:cubicBezTo>
                  <a:cubicBezTo>
                    <a:pt x="1192530" y="111760"/>
                    <a:pt x="1188720" y="109220"/>
                    <a:pt x="1186180" y="105410"/>
                  </a:cubicBezTo>
                  <a:cubicBezTo>
                    <a:pt x="1182370" y="100330"/>
                    <a:pt x="1178560" y="93980"/>
                    <a:pt x="1174750" y="88900"/>
                  </a:cubicBezTo>
                  <a:cubicBezTo>
                    <a:pt x="1170940" y="83820"/>
                    <a:pt x="1168400" y="77470"/>
                    <a:pt x="1164590" y="72390"/>
                  </a:cubicBezTo>
                  <a:cubicBezTo>
                    <a:pt x="1163320" y="71120"/>
                    <a:pt x="1159510" y="69850"/>
                    <a:pt x="1158240" y="71120"/>
                  </a:cubicBezTo>
                  <a:lnTo>
                    <a:pt x="1143000" y="78740"/>
                  </a:lnTo>
                  <a:cubicBezTo>
                    <a:pt x="1140460" y="80010"/>
                    <a:pt x="1139190" y="82550"/>
                    <a:pt x="1137920" y="85090"/>
                  </a:cubicBezTo>
                  <a:lnTo>
                    <a:pt x="1136650" y="83820"/>
                  </a:lnTo>
                  <a:cubicBezTo>
                    <a:pt x="1137920" y="80010"/>
                    <a:pt x="1139190" y="76200"/>
                    <a:pt x="1140460" y="74930"/>
                  </a:cubicBezTo>
                  <a:lnTo>
                    <a:pt x="1125220" y="71120"/>
                  </a:lnTo>
                  <a:cubicBezTo>
                    <a:pt x="1121410" y="69850"/>
                    <a:pt x="1115060" y="69850"/>
                    <a:pt x="1112520" y="69850"/>
                  </a:cubicBezTo>
                  <a:lnTo>
                    <a:pt x="1092200" y="69850"/>
                  </a:lnTo>
                  <a:cubicBezTo>
                    <a:pt x="1084580" y="69850"/>
                    <a:pt x="1078230" y="68580"/>
                    <a:pt x="1070610" y="69850"/>
                  </a:cubicBezTo>
                  <a:cubicBezTo>
                    <a:pt x="1065530" y="71120"/>
                    <a:pt x="1061720" y="68580"/>
                    <a:pt x="1057910" y="66040"/>
                  </a:cubicBezTo>
                  <a:cubicBezTo>
                    <a:pt x="1047750" y="58420"/>
                    <a:pt x="1037590" y="49530"/>
                    <a:pt x="1023620" y="53340"/>
                  </a:cubicBezTo>
                  <a:cubicBezTo>
                    <a:pt x="1022350" y="53340"/>
                    <a:pt x="1019810" y="52070"/>
                    <a:pt x="1018540" y="50800"/>
                  </a:cubicBezTo>
                  <a:cubicBezTo>
                    <a:pt x="1014730" y="49530"/>
                    <a:pt x="1012190" y="46990"/>
                    <a:pt x="1007110" y="44450"/>
                  </a:cubicBezTo>
                  <a:cubicBezTo>
                    <a:pt x="1007110" y="48260"/>
                    <a:pt x="1007110" y="49530"/>
                    <a:pt x="1008380" y="52070"/>
                  </a:cubicBezTo>
                  <a:cubicBezTo>
                    <a:pt x="1005840" y="54610"/>
                    <a:pt x="1004570" y="53340"/>
                    <a:pt x="1003300" y="52070"/>
                  </a:cubicBezTo>
                  <a:cubicBezTo>
                    <a:pt x="1002030" y="53340"/>
                    <a:pt x="1000760" y="55880"/>
                    <a:pt x="999490" y="55880"/>
                  </a:cubicBezTo>
                  <a:cubicBezTo>
                    <a:pt x="993140" y="58420"/>
                    <a:pt x="986790" y="59690"/>
                    <a:pt x="980440" y="62230"/>
                  </a:cubicBezTo>
                  <a:cubicBezTo>
                    <a:pt x="977900" y="63500"/>
                    <a:pt x="975360" y="64770"/>
                    <a:pt x="974090" y="66040"/>
                  </a:cubicBezTo>
                  <a:cubicBezTo>
                    <a:pt x="969010" y="69850"/>
                    <a:pt x="965200" y="76200"/>
                    <a:pt x="956310" y="74930"/>
                  </a:cubicBezTo>
                  <a:cubicBezTo>
                    <a:pt x="955040" y="74930"/>
                    <a:pt x="952500" y="77470"/>
                    <a:pt x="949960" y="77470"/>
                  </a:cubicBezTo>
                  <a:cubicBezTo>
                    <a:pt x="947420" y="78740"/>
                    <a:pt x="943610" y="78740"/>
                    <a:pt x="941070" y="80010"/>
                  </a:cubicBezTo>
                  <a:lnTo>
                    <a:pt x="938530" y="80010"/>
                  </a:lnTo>
                  <a:cubicBezTo>
                    <a:pt x="930910" y="82550"/>
                    <a:pt x="924560" y="85090"/>
                    <a:pt x="916940" y="86360"/>
                  </a:cubicBezTo>
                  <a:lnTo>
                    <a:pt x="911860" y="86360"/>
                  </a:lnTo>
                  <a:cubicBezTo>
                    <a:pt x="905510" y="86360"/>
                    <a:pt x="900430" y="85090"/>
                    <a:pt x="894080" y="85090"/>
                  </a:cubicBezTo>
                  <a:cubicBezTo>
                    <a:pt x="887730" y="85090"/>
                    <a:pt x="881380" y="87630"/>
                    <a:pt x="875030" y="87630"/>
                  </a:cubicBezTo>
                  <a:cubicBezTo>
                    <a:pt x="867410" y="87630"/>
                    <a:pt x="858520" y="87630"/>
                    <a:pt x="852170" y="82550"/>
                  </a:cubicBezTo>
                  <a:cubicBezTo>
                    <a:pt x="850900" y="81280"/>
                    <a:pt x="847090" y="81280"/>
                    <a:pt x="844550" y="82550"/>
                  </a:cubicBezTo>
                  <a:cubicBezTo>
                    <a:pt x="835660" y="83820"/>
                    <a:pt x="826770" y="85090"/>
                    <a:pt x="819150" y="87630"/>
                  </a:cubicBezTo>
                  <a:cubicBezTo>
                    <a:pt x="811530" y="90170"/>
                    <a:pt x="807720" y="87630"/>
                    <a:pt x="805180" y="81280"/>
                  </a:cubicBezTo>
                  <a:cubicBezTo>
                    <a:pt x="803910" y="78740"/>
                    <a:pt x="801370" y="76200"/>
                    <a:pt x="798830" y="73660"/>
                  </a:cubicBezTo>
                  <a:cubicBezTo>
                    <a:pt x="795020" y="71120"/>
                    <a:pt x="791210" y="67310"/>
                    <a:pt x="787400" y="67310"/>
                  </a:cubicBezTo>
                  <a:cubicBezTo>
                    <a:pt x="778510" y="67310"/>
                    <a:pt x="773430" y="62230"/>
                    <a:pt x="767080" y="58420"/>
                  </a:cubicBezTo>
                  <a:cubicBezTo>
                    <a:pt x="756920" y="52070"/>
                    <a:pt x="748030" y="44450"/>
                    <a:pt x="735330" y="45720"/>
                  </a:cubicBezTo>
                  <a:lnTo>
                    <a:pt x="735330" y="39370"/>
                  </a:lnTo>
                  <a:cubicBezTo>
                    <a:pt x="737870" y="39370"/>
                    <a:pt x="740410" y="39370"/>
                    <a:pt x="742950" y="38100"/>
                  </a:cubicBezTo>
                  <a:cubicBezTo>
                    <a:pt x="739140" y="35560"/>
                    <a:pt x="739140" y="31750"/>
                    <a:pt x="736600" y="29210"/>
                  </a:cubicBezTo>
                  <a:cubicBezTo>
                    <a:pt x="731520" y="25400"/>
                    <a:pt x="726440" y="24130"/>
                    <a:pt x="721360" y="21590"/>
                  </a:cubicBezTo>
                  <a:cubicBezTo>
                    <a:pt x="717550" y="20320"/>
                    <a:pt x="712470" y="20320"/>
                    <a:pt x="715010" y="26670"/>
                  </a:cubicBezTo>
                  <a:cubicBezTo>
                    <a:pt x="708660" y="27940"/>
                    <a:pt x="703580" y="27940"/>
                    <a:pt x="701040" y="30480"/>
                  </a:cubicBezTo>
                  <a:cubicBezTo>
                    <a:pt x="695960" y="34290"/>
                    <a:pt x="690880" y="31750"/>
                    <a:pt x="687070" y="29210"/>
                  </a:cubicBezTo>
                  <a:cubicBezTo>
                    <a:pt x="684530" y="27940"/>
                    <a:pt x="681990" y="26670"/>
                    <a:pt x="679450" y="27940"/>
                  </a:cubicBezTo>
                  <a:cubicBezTo>
                    <a:pt x="664210" y="35560"/>
                    <a:pt x="648970" y="31750"/>
                    <a:pt x="633730" y="31750"/>
                  </a:cubicBezTo>
                  <a:cubicBezTo>
                    <a:pt x="631190" y="31750"/>
                    <a:pt x="628650" y="30480"/>
                    <a:pt x="624840" y="30480"/>
                  </a:cubicBezTo>
                  <a:cubicBezTo>
                    <a:pt x="619760" y="29210"/>
                    <a:pt x="615950" y="26670"/>
                    <a:pt x="610870" y="25400"/>
                  </a:cubicBezTo>
                  <a:cubicBezTo>
                    <a:pt x="605790" y="24130"/>
                    <a:pt x="599440" y="22860"/>
                    <a:pt x="594360" y="21590"/>
                  </a:cubicBezTo>
                  <a:lnTo>
                    <a:pt x="590550" y="21590"/>
                  </a:lnTo>
                  <a:cubicBezTo>
                    <a:pt x="581660" y="21590"/>
                    <a:pt x="572770" y="22860"/>
                    <a:pt x="565150" y="22860"/>
                  </a:cubicBezTo>
                  <a:cubicBezTo>
                    <a:pt x="558800" y="22860"/>
                    <a:pt x="552450" y="20320"/>
                    <a:pt x="544830" y="19050"/>
                  </a:cubicBezTo>
                  <a:cubicBezTo>
                    <a:pt x="543560" y="8890"/>
                    <a:pt x="533400" y="11430"/>
                    <a:pt x="527050" y="6350"/>
                  </a:cubicBezTo>
                  <a:cubicBezTo>
                    <a:pt x="525780" y="5080"/>
                    <a:pt x="523240" y="6350"/>
                    <a:pt x="521970" y="6350"/>
                  </a:cubicBezTo>
                  <a:cubicBezTo>
                    <a:pt x="514350" y="5080"/>
                    <a:pt x="509270" y="8890"/>
                    <a:pt x="506730" y="15240"/>
                  </a:cubicBezTo>
                  <a:cubicBezTo>
                    <a:pt x="502920" y="21590"/>
                    <a:pt x="492760" y="24130"/>
                    <a:pt x="496570" y="34290"/>
                  </a:cubicBezTo>
                  <a:cubicBezTo>
                    <a:pt x="497840" y="35560"/>
                    <a:pt x="500380" y="36830"/>
                    <a:pt x="501650" y="39370"/>
                  </a:cubicBezTo>
                  <a:cubicBezTo>
                    <a:pt x="501650" y="43180"/>
                    <a:pt x="500380" y="45720"/>
                    <a:pt x="496570" y="44450"/>
                  </a:cubicBezTo>
                  <a:cubicBezTo>
                    <a:pt x="495300" y="44450"/>
                    <a:pt x="494030" y="46990"/>
                    <a:pt x="492760" y="48260"/>
                  </a:cubicBezTo>
                  <a:cubicBezTo>
                    <a:pt x="491490" y="49530"/>
                    <a:pt x="491490" y="52070"/>
                    <a:pt x="490220" y="52070"/>
                  </a:cubicBezTo>
                  <a:cubicBezTo>
                    <a:pt x="482600" y="54610"/>
                    <a:pt x="477520" y="60960"/>
                    <a:pt x="468630" y="59690"/>
                  </a:cubicBezTo>
                  <a:lnTo>
                    <a:pt x="466090" y="59690"/>
                  </a:lnTo>
                  <a:cubicBezTo>
                    <a:pt x="458470" y="66040"/>
                    <a:pt x="450850" y="64770"/>
                    <a:pt x="441960" y="63500"/>
                  </a:cubicBezTo>
                  <a:cubicBezTo>
                    <a:pt x="438150" y="62230"/>
                    <a:pt x="433070" y="63500"/>
                    <a:pt x="427990" y="63500"/>
                  </a:cubicBezTo>
                  <a:cubicBezTo>
                    <a:pt x="424180" y="63500"/>
                    <a:pt x="420370" y="63500"/>
                    <a:pt x="416560" y="60960"/>
                  </a:cubicBezTo>
                  <a:cubicBezTo>
                    <a:pt x="411480" y="58420"/>
                    <a:pt x="406400" y="54610"/>
                    <a:pt x="401320" y="52070"/>
                  </a:cubicBezTo>
                  <a:cubicBezTo>
                    <a:pt x="396240" y="49530"/>
                    <a:pt x="389890" y="49530"/>
                    <a:pt x="389890" y="40640"/>
                  </a:cubicBezTo>
                  <a:cubicBezTo>
                    <a:pt x="389890" y="39370"/>
                    <a:pt x="387350" y="38100"/>
                    <a:pt x="387350" y="36830"/>
                  </a:cubicBezTo>
                  <a:cubicBezTo>
                    <a:pt x="378460" y="44450"/>
                    <a:pt x="370840" y="50800"/>
                    <a:pt x="363220" y="57150"/>
                  </a:cubicBezTo>
                  <a:cubicBezTo>
                    <a:pt x="359410" y="60960"/>
                    <a:pt x="354330" y="66040"/>
                    <a:pt x="356870" y="72390"/>
                  </a:cubicBezTo>
                  <a:cubicBezTo>
                    <a:pt x="356870" y="73660"/>
                    <a:pt x="355600" y="74930"/>
                    <a:pt x="355600" y="76200"/>
                  </a:cubicBezTo>
                  <a:cubicBezTo>
                    <a:pt x="354330" y="78740"/>
                    <a:pt x="353060" y="81280"/>
                    <a:pt x="350520" y="82550"/>
                  </a:cubicBezTo>
                  <a:cubicBezTo>
                    <a:pt x="347980" y="86360"/>
                    <a:pt x="345440" y="90170"/>
                    <a:pt x="342900" y="95250"/>
                  </a:cubicBezTo>
                  <a:lnTo>
                    <a:pt x="335280" y="102870"/>
                  </a:lnTo>
                  <a:cubicBezTo>
                    <a:pt x="332740" y="106680"/>
                    <a:pt x="330200" y="110490"/>
                    <a:pt x="326390" y="113030"/>
                  </a:cubicBezTo>
                  <a:cubicBezTo>
                    <a:pt x="317500" y="120650"/>
                    <a:pt x="308610" y="128270"/>
                    <a:pt x="298450" y="135890"/>
                  </a:cubicBezTo>
                  <a:cubicBezTo>
                    <a:pt x="293370" y="140970"/>
                    <a:pt x="287020" y="144780"/>
                    <a:pt x="281940" y="149860"/>
                  </a:cubicBezTo>
                  <a:cubicBezTo>
                    <a:pt x="273050" y="157480"/>
                    <a:pt x="262890" y="163830"/>
                    <a:pt x="257810" y="175260"/>
                  </a:cubicBezTo>
                  <a:cubicBezTo>
                    <a:pt x="257810" y="176530"/>
                    <a:pt x="255270" y="177800"/>
                    <a:pt x="254000" y="179070"/>
                  </a:cubicBezTo>
                  <a:cubicBezTo>
                    <a:pt x="247650" y="184150"/>
                    <a:pt x="237490" y="184150"/>
                    <a:pt x="237490" y="194310"/>
                  </a:cubicBezTo>
                  <a:cubicBezTo>
                    <a:pt x="227330" y="194310"/>
                    <a:pt x="222250" y="201930"/>
                    <a:pt x="217170" y="208280"/>
                  </a:cubicBezTo>
                  <a:cubicBezTo>
                    <a:pt x="213360" y="213360"/>
                    <a:pt x="209550" y="219710"/>
                    <a:pt x="204470" y="223520"/>
                  </a:cubicBezTo>
                  <a:cubicBezTo>
                    <a:pt x="199390" y="226060"/>
                    <a:pt x="193040" y="224790"/>
                    <a:pt x="186690" y="224790"/>
                  </a:cubicBezTo>
                  <a:cubicBezTo>
                    <a:pt x="184150" y="224790"/>
                    <a:pt x="181610" y="224790"/>
                    <a:pt x="181610" y="226060"/>
                  </a:cubicBezTo>
                  <a:cubicBezTo>
                    <a:pt x="176530" y="231140"/>
                    <a:pt x="170180" y="234950"/>
                    <a:pt x="166370" y="241300"/>
                  </a:cubicBezTo>
                  <a:cubicBezTo>
                    <a:pt x="162560" y="247650"/>
                    <a:pt x="158750" y="251460"/>
                    <a:pt x="152400" y="252730"/>
                  </a:cubicBezTo>
                  <a:cubicBezTo>
                    <a:pt x="146050" y="254000"/>
                    <a:pt x="139700" y="260350"/>
                    <a:pt x="130810" y="256540"/>
                  </a:cubicBezTo>
                  <a:cubicBezTo>
                    <a:pt x="123190" y="254000"/>
                    <a:pt x="114300" y="256540"/>
                    <a:pt x="109220" y="251460"/>
                  </a:cubicBezTo>
                  <a:cubicBezTo>
                    <a:pt x="99060" y="252730"/>
                    <a:pt x="91440" y="255270"/>
                    <a:pt x="82550" y="256540"/>
                  </a:cubicBezTo>
                  <a:cubicBezTo>
                    <a:pt x="72390" y="259080"/>
                    <a:pt x="60960" y="257810"/>
                    <a:pt x="52070" y="265430"/>
                  </a:cubicBezTo>
                  <a:cubicBezTo>
                    <a:pt x="44450" y="271780"/>
                    <a:pt x="38100" y="278130"/>
                    <a:pt x="26670" y="276860"/>
                  </a:cubicBezTo>
                  <a:cubicBezTo>
                    <a:pt x="27940" y="284480"/>
                    <a:pt x="29210" y="290830"/>
                    <a:pt x="30480" y="298450"/>
                  </a:cubicBezTo>
                  <a:cubicBezTo>
                    <a:pt x="33020" y="318770"/>
                    <a:pt x="35560" y="339090"/>
                    <a:pt x="36830" y="359410"/>
                  </a:cubicBezTo>
                  <a:cubicBezTo>
                    <a:pt x="40640" y="384810"/>
                    <a:pt x="41910" y="408940"/>
                    <a:pt x="39370" y="433070"/>
                  </a:cubicBezTo>
                  <a:cubicBezTo>
                    <a:pt x="36830" y="467360"/>
                    <a:pt x="25400" y="1640840"/>
                    <a:pt x="13970" y="1672590"/>
                  </a:cubicBezTo>
                  <a:lnTo>
                    <a:pt x="2540" y="1699260"/>
                  </a:lnTo>
                  <a:cubicBezTo>
                    <a:pt x="0" y="1705610"/>
                    <a:pt x="3810" y="1709420"/>
                    <a:pt x="10160" y="1710690"/>
                  </a:cubicBezTo>
                  <a:cubicBezTo>
                    <a:pt x="17780" y="1711960"/>
                    <a:pt x="20320" y="1717040"/>
                    <a:pt x="22860" y="1723390"/>
                  </a:cubicBezTo>
                  <a:cubicBezTo>
                    <a:pt x="25400" y="1733550"/>
                    <a:pt x="21590" y="1743710"/>
                    <a:pt x="26670" y="1753870"/>
                  </a:cubicBezTo>
                  <a:cubicBezTo>
                    <a:pt x="29210" y="1758950"/>
                    <a:pt x="26670" y="1767840"/>
                    <a:pt x="25400" y="1775460"/>
                  </a:cubicBezTo>
                  <a:cubicBezTo>
                    <a:pt x="24130" y="1785620"/>
                    <a:pt x="26670" y="1795780"/>
                    <a:pt x="30480" y="1804670"/>
                  </a:cubicBezTo>
                  <a:cubicBezTo>
                    <a:pt x="39370" y="1819910"/>
                    <a:pt x="40640" y="1837690"/>
                    <a:pt x="40640" y="1854200"/>
                  </a:cubicBezTo>
                  <a:cubicBezTo>
                    <a:pt x="40640" y="1858010"/>
                    <a:pt x="41910" y="1861820"/>
                    <a:pt x="43180" y="1864360"/>
                  </a:cubicBezTo>
                  <a:cubicBezTo>
                    <a:pt x="45720" y="1866900"/>
                    <a:pt x="50800" y="1869440"/>
                    <a:pt x="55880" y="1870710"/>
                  </a:cubicBezTo>
                  <a:lnTo>
                    <a:pt x="86360" y="1885950"/>
                  </a:lnTo>
                  <a:cubicBezTo>
                    <a:pt x="100330" y="1893570"/>
                    <a:pt x="111760" y="1892300"/>
                    <a:pt x="124460" y="1883410"/>
                  </a:cubicBezTo>
                  <a:cubicBezTo>
                    <a:pt x="125730" y="1882140"/>
                    <a:pt x="129540" y="1880870"/>
                    <a:pt x="130810" y="1880870"/>
                  </a:cubicBezTo>
                  <a:cubicBezTo>
                    <a:pt x="139700" y="1882140"/>
                    <a:pt x="148590" y="1882140"/>
                    <a:pt x="156210" y="1889760"/>
                  </a:cubicBezTo>
                  <a:cubicBezTo>
                    <a:pt x="165100" y="1897380"/>
                    <a:pt x="177800" y="1902460"/>
                    <a:pt x="187960" y="1908810"/>
                  </a:cubicBezTo>
                  <a:cubicBezTo>
                    <a:pt x="194310" y="1912620"/>
                    <a:pt x="201930" y="1917700"/>
                    <a:pt x="205740" y="1922780"/>
                  </a:cubicBezTo>
                  <a:cubicBezTo>
                    <a:pt x="208280" y="1925320"/>
                    <a:pt x="210820" y="1927860"/>
                    <a:pt x="213360" y="1929130"/>
                  </a:cubicBezTo>
                  <a:cubicBezTo>
                    <a:pt x="227330" y="1934210"/>
                    <a:pt x="234950" y="1946910"/>
                    <a:pt x="243840" y="1957070"/>
                  </a:cubicBezTo>
                  <a:cubicBezTo>
                    <a:pt x="251460" y="1965960"/>
                    <a:pt x="261620" y="1971040"/>
                    <a:pt x="273050" y="1972310"/>
                  </a:cubicBezTo>
                  <a:cubicBezTo>
                    <a:pt x="285750" y="1974850"/>
                    <a:pt x="298450" y="1976120"/>
                    <a:pt x="311150" y="1978660"/>
                  </a:cubicBezTo>
                  <a:cubicBezTo>
                    <a:pt x="316230" y="1979930"/>
                    <a:pt x="322580" y="1981200"/>
                    <a:pt x="327660" y="1983740"/>
                  </a:cubicBezTo>
                  <a:cubicBezTo>
                    <a:pt x="334010" y="1986280"/>
                    <a:pt x="340360" y="1986280"/>
                    <a:pt x="345440" y="1990090"/>
                  </a:cubicBezTo>
                  <a:cubicBezTo>
                    <a:pt x="353060" y="1996440"/>
                    <a:pt x="360680" y="2000250"/>
                    <a:pt x="370840" y="1997710"/>
                  </a:cubicBezTo>
                  <a:cubicBezTo>
                    <a:pt x="374650" y="1996440"/>
                    <a:pt x="379730" y="1998980"/>
                    <a:pt x="383540" y="2000250"/>
                  </a:cubicBezTo>
                  <a:cubicBezTo>
                    <a:pt x="384810" y="2000250"/>
                    <a:pt x="386080" y="2001520"/>
                    <a:pt x="387350" y="2001520"/>
                  </a:cubicBezTo>
                  <a:cubicBezTo>
                    <a:pt x="401320" y="2002790"/>
                    <a:pt x="414020" y="2000250"/>
                    <a:pt x="426720" y="1997710"/>
                  </a:cubicBezTo>
                  <a:cubicBezTo>
                    <a:pt x="431800" y="1996440"/>
                    <a:pt x="436880" y="1995170"/>
                    <a:pt x="441960" y="1992630"/>
                  </a:cubicBezTo>
                  <a:cubicBezTo>
                    <a:pt x="455930" y="1986280"/>
                    <a:pt x="469900" y="1979930"/>
                    <a:pt x="482600" y="1972310"/>
                  </a:cubicBezTo>
                  <a:cubicBezTo>
                    <a:pt x="491490" y="1967230"/>
                    <a:pt x="500380" y="1962150"/>
                    <a:pt x="510540" y="1967230"/>
                  </a:cubicBezTo>
                  <a:lnTo>
                    <a:pt x="515620" y="1967230"/>
                  </a:lnTo>
                  <a:cubicBezTo>
                    <a:pt x="524510" y="1967230"/>
                    <a:pt x="533400" y="1965960"/>
                    <a:pt x="541020" y="1964690"/>
                  </a:cubicBezTo>
                  <a:cubicBezTo>
                    <a:pt x="542290" y="1964690"/>
                    <a:pt x="544830" y="1964690"/>
                    <a:pt x="544830" y="1963420"/>
                  </a:cubicBezTo>
                  <a:cubicBezTo>
                    <a:pt x="548640" y="1958340"/>
                    <a:pt x="554990" y="1958340"/>
                    <a:pt x="561340" y="1957070"/>
                  </a:cubicBezTo>
                  <a:cubicBezTo>
                    <a:pt x="571500" y="1955800"/>
                    <a:pt x="581660" y="1955800"/>
                    <a:pt x="589280" y="1949450"/>
                  </a:cubicBezTo>
                  <a:cubicBezTo>
                    <a:pt x="596900" y="1944370"/>
                    <a:pt x="604520" y="1943100"/>
                    <a:pt x="613410" y="1941830"/>
                  </a:cubicBezTo>
                  <a:cubicBezTo>
                    <a:pt x="614680" y="1941830"/>
                    <a:pt x="617220" y="1940560"/>
                    <a:pt x="618490" y="1940560"/>
                  </a:cubicBezTo>
                  <a:cubicBezTo>
                    <a:pt x="624840" y="1939290"/>
                    <a:pt x="631190" y="1935480"/>
                    <a:pt x="636270" y="1936750"/>
                  </a:cubicBezTo>
                  <a:cubicBezTo>
                    <a:pt x="647700" y="1939290"/>
                    <a:pt x="652780" y="1935480"/>
                    <a:pt x="660400" y="1925320"/>
                  </a:cubicBezTo>
                  <a:cubicBezTo>
                    <a:pt x="661670" y="1922780"/>
                    <a:pt x="665480" y="1921510"/>
                    <a:pt x="668020" y="1920240"/>
                  </a:cubicBezTo>
                  <a:cubicBezTo>
                    <a:pt x="674370" y="1918970"/>
                    <a:pt x="680720" y="1920240"/>
                    <a:pt x="687070" y="1918970"/>
                  </a:cubicBezTo>
                  <a:cubicBezTo>
                    <a:pt x="690880" y="1918970"/>
                    <a:pt x="694690" y="1915160"/>
                    <a:pt x="697230" y="1915160"/>
                  </a:cubicBezTo>
                  <a:cubicBezTo>
                    <a:pt x="707390" y="1916430"/>
                    <a:pt x="718820" y="1912620"/>
                    <a:pt x="727710" y="1918970"/>
                  </a:cubicBezTo>
                  <a:cubicBezTo>
                    <a:pt x="728980" y="1920240"/>
                    <a:pt x="731520" y="1920240"/>
                    <a:pt x="734060" y="1920240"/>
                  </a:cubicBezTo>
                  <a:cubicBezTo>
                    <a:pt x="750570" y="1921510"/>
                    <a:pt x="764540" y="1926590"/>
                    <a:pt x="775970" y="1936750"/>
                  </a:cubicBezTo>
                  <a:cubicBezTo>
                    <a:pt x="779780" y="1940560"/>
                    <a:pt x="784860" y="1943100"/>
                    <a:pt x="788670" y="1945640"/>
                  </a:cubicBezTo>
                  <a:cubicBezTo>
                    <a:pt x="792480" y="1948180"/>
                    <a:pt x="797560" y="1948180"/>
                    <a:pt x="801370" y="1949450"/>
                  </a:cubicBezTo>
                  <a:cubicBezTo>
                    <a:pt x="805180" y="1950720"/>
                    <a:pt x="807720" y="1951990"/>
                    <a:pt x="811530" y="1951990"/>
                  </a:cubicBezTo>
                  <a:cubicBezTo>
                    <a:pt x="817880" y="1951990"/>
                    <a:pt x="822960" y="1954530"/>
                    <a:pt x="826770" y="1959610"/>
                  </a:cubicBezTo>
                  <a:cubicBezTo>
                    <a:pt x="828040" y="1960880"/>
                    <a:pt x="829310" y="1962150"/>
                    <a:pt x="830580" y="1964690"/>
                  </a:cubicBezTo>
                  <a:cubicBezTo>
                    <a:pt x="829310" y="1968500"/>
                    <a:pt x="836930" y="1978660"/>
                    <a:pt x="842010" y="1978660"/>
                  </a:cubicBezTo>
                  <a:cubicBezTo>
                    <a:pt x="850900" y="1978660"/>
                    <a:pt x="859790" y="1981200"/>
                    <a:pt x="867410" y="1987550"/>
                  </a:cubicBezTo>
                  <a:cubicBezTo>
                    <a:pt x="868680" y="1988820"/>
                    <a:pt x="871220" y="1988820"/>
                    <a:pt x="873760" y="1987550"/>
                  </a:cubicBezTo>
                  <a:cubicBezTo>
                    <a:pt x="877570" y="1986280"/>
                    <a:pt x="880110" y="1986280"/>
                    <a:pt x="882650" y="1990090"/>
                  </a:cubicBezTo>
                  <a:cubicBezTo>
                    <a:pt x="883920" y="1991360"/>
                    <a:pt x="889000" y="1991360"/>
                    <a:pt x="891540" y="1991360"/>
                  </a:cubicBezTo>
                  <a:cubicBezTo>
                    <a:pt x="897890" y="1991360"/>
                    <a:pt x="905510" y="1990090"/>
                    <a:pt x="911860" y="1991360"/>
                  </a:cubicBezTo>
                  <a:cubicBezTo>
                    <a:pt x="923290" y="1992630"/>
                    <a:pt x="933450" y="1993900"/>
                    <a:pt x="944880" y="1996440"/>
                  </a:cubicBezTo>
                  <a:cubicBezTo>
                    <a:pt x="947420" y="1996440"/>
                    <a:pt x="949960" y="1997710"/>
                    <a:pt x="951230" y="1998980"/>
                  </a:cubicBezTo>
                  <a:cubicBezTo>
                    <a:pt x="953770" y="2005330"/>
                    <a:pt x="960120" y="2005330"/>
                    <a:pt x="963930" y="2006600"/>
                  </a:cubicBezTo>
                  <a:cubicBezTo>
                    <a:pt x="967740" y="2007870"/>
                    <a:pt x="972820" y="2009140"/>
                    <a:pt x="975360" y="2009140"/>
                  </a:cubicBezTo>
                  <a:cubicBezTo>
                    <a:pt x="976630" y="2007870"/>
                    <a:pt x="979170" y="2006600"/>
                    <a:pt x="981710" y="2004060"/>
                  </a:cubicBezTo>
                  <a:cubicBezTo>
                    <a:pt x="976630" y="2004060"/>
                    <a:pt x="974090" y="2005330"/>
                    <a:pt x="971550" y="2005330"/>
                  </a:cubicBezTo>
                  <a:cubicBezTo>
                    <a:pt x="976630" y="1998980"/>
                    <a:pt x="981710" y="1997710"/>
                    <a:pt x="988060" y="2001520"/>
                  </a:cubicBezTo>
                  <a:cubicBezTo>
                    <a:pt x="995680" y="2007870"/>
                    <a:pt x="1002030" y="2007870"/>
                    <a:pt x="1010920" y="2001520"/>
                  </a:cubicBezTo>
                  <a:lnTo>
                    <a:pt x="1018540" y="1997710"/>
                  </a:lnTo>
                  <a:lnTo>
                    <a:pt x="1018540" y="1991360"/>
                  </a:lnTo>
                  <a:cubicBezTo>
                    <a:pt x="1022350" y="1992630"/>
                    <a:pt x="1026160" y="1995170"/>
                    <a:pt x="1028700" y="1995170"/>
                  </a:cubicBezTo>
                  <a:cubicBezTo>
                    <a:pt x="1036320" y="1991360"/>
                    <a:pt x="1043940" y="1987550"/>
                    <a:pt x="1050290" y="1982470"/>
                  </a:cubicBezTo>
                  <a:cubicBezTo>
                    <a:pt x="1057910" y="1977390"/>
                    <a:pt x="1064260" y="1971040"/>
                    <a:pt x="1070610" y="1965960"/>
                  </a:cubicBezTo>
                  <a:cubicBezTo>
                    <a:pt x="1071880" y="1965960"/>
                    <a:pt x="1071880" y="1964690"/>
                    <a:pt x="1073150" y="1964690"/>
                  </a:cubicBezTo>
                  <a:cubicBezTo>
                    <a:pt x="1082040" y="1962150"/>
                    <a:pt x="1089660" y="1960880"/>
                    <a:pt x="1098550" y="1958340"/>
                  </a:cubicBezTo>
                  <a:cubicBezTo>
                    <a:pt x="1103630" y="1957070"/>
                    <a:pt x="1107440" y="1954530"/>
                    <a:pt x="1112520" y="1953260"/>
                  </a:cubicBezTo>
                  <a:cubicBezTo>
                    <a:pt x="1116330" y="1951990"/>
                    <a:pt x="1118870" y="1951990"/>
                    <a:pt x="1122680" y="1950720"/>
                  </a:cubicBezTo>
                  <a:lnTo>
                    <a:pt x="1135380" y="1950720"/>
                  </a:lnTo>
                  <a:cubicBezTo>
                    <a:pt x="1137920" y="1950720"/>
                    <a:pt x="1141730" y="1950720"/>
                    <a:pt x="1144270" y="1949450"/>
                  </a:cubicBezTo>
                  <a:cubicBezTo>
                    <a:pt x="1145540" y="1946910"/>
                    <a:pt x="1148080" y="1943100"/>
                    <a:pt x="1149350" y="1943100"/>
                  </a:cubicBezTo>
                  <a:cubicBezTo>
                    <a:pt x="1153160" y="1943100"/>
                    <a:pt x="1155700" y="1945640"/>
                    <a:pt x="1159510" y="1946910"/>
                  </a:cubicBezTo>
                  <a:cubicBezTo>
                    <a:pt x="1160780" y="1946910"/>
                    <a:pt x="1160780" y="1948180"/>
                    <a:pt x="1160780" y="1949450"/>
                  </a:cubicBezTo>
                  <a:cubicBezTo>
                    <a:pt x="1165860" y="1954530"/>
                    <a:pt x="1169670" y="1960880"/>
                    <a:pt x="1174750" y="1965960"/>
                  </a:cubicBezTo>
                  <a:cubicBezTo>
                    <a:pt x="1181100" y="1972310"/>
                    <a:pt x="1187450" y="1972310"/>
                    <a:pt x="1191260" y="1968500"/>
                  </a:cubicBezTo>
                  <a:cubicBezTo>
                    <a:pt x="1197610" y="1963420"/>
                    <a:pt x="1202690" y="1959610"/>
                    <a:pt x="1211580" y="1962150"/>
                  </a:cubicBezTo>
                  <a:cubicBezTo>
                    <a:pt x="1212850" y="1962150"/>
                    <a:pt x="1215390" y="1963420"/>
                    <a:pt x="1216660" y="1962150"/>
                  </a:cubicBezTo>
                  <a:cubicBezTo>
                    <a:pt x="1223010" y="1959610"/>
                    <a:pt x="1230630" y="1957070"/>
                    <a:pt x="1236980" y="1953260"/>
                  </a:cubicBezTo>
                  <a:cubicBezTo>
                    <a:pt x="1240790" y="1951990"/>
                    <a:pt x="1245870" y="1951990"/>
                    <a:pt x="1247140" y="1949450"/>
                  </a:cubicBezTo>
                  <a:cubicBezTo>
                    <a:pt x="1250950" y="1941830"/>
                    <a:pt x="1257300" y="1938020"/>
                    <a:pt x="1263650" y="1932940"/>
                  </a:cubicBezTo>
                  <a:cubicBezTo>
                    <a:pt x="1267460" y="1929130"/>
                    <a:pt x="1271270" y="1924050"/>
                    <a:pt x="1275080" y="1922780"/>
                  </a:cubicBezTo>
                  <a:cubicBezTo>
                    <a:pt x="1283970" y="1920240"/>
                    <a:pt x="1290320" y="1912620"/>
                    <a:pt x="1297940" y="1907540"/>
                  </a:cubicBezTo>
                  <a:cubicBezTo>
                    <a:pt x="1304290" y="1903730"/>
                    <a:pt x="1308100" y="1896110"/>
                    <a:pt x="1314450" y="1894840"/>
                  </a:cubicBezTo>
                  <a:cubicBezTo>
                    <a:pt x="1324610" y="1892300"/>
                    <a:pt x="1332230" y="1885950"/>
                    <a:pt x="1341120" y="1879600"/>
                  </a:cubicBezTo>
                  <a:cubicBezTo>
                    <a:pt x="1346200" y="1875790"/>
                    <a:pt x="1352550" y="1873250"/>
                    <a:pt x="1358900" y="1874520"/>
                  </a:cubicBezTo>
                  <a:cubicBezTo>
                    <a:pt x="1362710" y="1875790"/>
                    <a:pt x="1367790" y="1874520"/>
                    <a:pt x="1370330" y="1873250"/>
                  </a:cubicBezTo>
                  <a:cubicBezTo>
                    <a:pt x="1375410" y="1870710"/>
                    <a:pt x="1380490" y="1866900"/>
                    <a:pt x="1385570" y="1864360"/>
                  </a:cubicBezTo>
                  <a:cubicBezTo>
                    <a:pt x="1389380" y="1861820"/>
                    <a:pt x="1393190" y="1859280"/>
                    <a:pt x="1397000" y="1859280"/>
                  </a:cubicBezTo>
                  <a:cubicBezTo>
                    <a:pt x="1409700" y="1858010"/>
                    <a:pt x="1419860" y="1855470"/>
                    <a:pt x="1426210" y="1842770"/>
                  </a:cubicBezTo>
                  <a:cubicBezTo>
                    <a:pt x="1428750" y="1837690"/>
                    <a:pt x="1441450" y="1831340"/>
                    <a:pt x="1446530" y="1833880"/>
                  </a:cubicBezTo>
                  <a:cubicBezTo>
                    <a:pt x="1455420" y="1837690"/>
                    <a:pt x="1461770" y="1835150"/>
                    <a:pt x="1466850" y="1827530"/>
                  </a:cubicBezTo>
                  <a:cubicBezTo>
                    <a:pt x="1470660" y="1823720"/>
                    <a:pt x="1475740" y="1824990"/>
                    <a:pt x="1479550" y="1827530"/>
                  </a:cubicBezTo>
                  <a:cubicBezTo>
                    <a:pt x="1482090" y="1830070"/>
                    <a:pt x="1484630" y="1831340"/>
                    <a:pt x="1487170" y="1831340"/>
                  </a:cubicBezTo>
                  <a:cubicBezTo>
                    <a:pt x="1496060" y="1832610"/>
                    <a:pt x="1506220" y="1831340"/>
                    <a:pt x="1515110" y="1832610"/>
                  </a:cubicBezTo>
                  <a:cubicBezTo>
                    <a:pt x="1522730" y="1833880"/>
                    <a:pt x="1530350" y="1831340"/>
                    <a:pt x="1535430" y="1826260"/>
                  </a:cubicBezTo>
                  <a:cubicBezTo>
                    <a:pt x="1540510" y="1821180"/>
                    <a:pt x="1544320" y="1821180"/>
                    <a:pt x="1551940" y="1823720"/>
                  </a:cubicBezTo>
                  <a:cubicBezTo>
                    <a:pt x="1558290" y="1826260"/>
                    <a:pt x="1563370" y="1832610"/>
                    <a:pt x="1572260" y="1831340"/>
                  </a:cubicBezTo>
                  <a:cubicBezTo>
                    <a:pt x="1579880" y="1830070"/>
                    <a:pt x="1588770" y="1833880"/>
                    <a:pt x="1597660" y="1830070"/>
                  </a:cubicBezTo>
                  <a:lnTo>
                    <a:pt x="1602740" y="1830070"/>
                  </a:lnTo>
                  <a:cubicBezTo>
                    <a:pt x="1610360" y="1832610"/>
                    <a:pt x="1617980" y="1833880"/>
                    <a:pt x="1624330" y="1840230"/>
                  </a:cubicBezTo>
                  <a:cubicBezTo>
                    <a:pt x="1631950" y="1846580"/>
                    <a:pt x="1633220" y="1799590"/>
                    <a:pt x="1640840" y="1804670"/>
                  </a:cubicBezTo>
                  <a:cubicBezTo>
                    <a:pt x="1652270" y="1812290"/>
                    <a:pt x="1649730" y="1804670"/>
                    <a:pt x="1661160" y="1811020"/>
                  </a:cubicBezTo>
                  <a:cubicBezTo>
                    <a:pt x="1670050" y="1814830"/>
                    <a:pt x="1666240" y="1800860"/>
                    <a:pt x="1676400" y="1803400"/>
                  </a:cubicBezTo>
                  <a:cubicBezTo>
                    <a:pt x="1677670" y="1803400"/>
                    <a:pt x="1692910" y="1813560"/>
                    <a:pt x="1692910" y="1812290"/>
                  </a:cubicBezTo>
                  <a:cubicBezTo>
                    <a:pt x="1699260" y="1808480"/>
                    <a:pt x="1705610" y="1770380"/>
                    <a:pt x="1711960" y="1771650"/>
                  </a:cubicBezTo>
                  <a:cubicBezTo>
                    <a:pt x="1724660" y="1775460"/>
                    <a:pt x="1736090" y="1772920"/>
                    <a:pt x="1747520" y="1767840"/>
                  </a:cubicBezTo>
                  <a:cubicBezTo>
                    <a:pt x="1753870" y="1765300"/>
                    <a:pt x="1764030" y="1756410"/>
                    <a:pt x="1769110" y="1760220"/>
                  </a:cubicBezTo>
                  <a:cubicBezTo>
                    <a:pt x="1778000" y="1766570"/>
                    <a:pt x="1786890" y="1769110"/>
                    <a:pt x="1797050" y="1770380"/>
                  </a:cubicBezTo>
                  <a:cubicBezTo>
                    <a:pt x="1798320" y="1770380"/>
                    <a:pt x="1799590" y="1771650"/>
                    <a:pt x="1800860" y="1772920"/>
                  </a:cubicBezTo>
                  <a:cubicBezTo>
                    <a:pt x="1804670" y="1778000"/>
                    <a:pt x="1822450" y="1764030"/>
                    <a:pt x="1826260" y="1769110"/>
                  </a:cubicBezTo>
                  <a:cubicBezTo>
                    <a:pt x="1831340" y="1776730"/>
                    <a:pt x="1836420" y="1784350"/>
                    <a:pt x="1841500" y="1790700"/>
                  </a:cubicBezTo>
                  <a:cubicBezTo>
                    <a:pt x="1844040" y="1793240"/>
                    <a:pt x="1847850" y="1794510"/>
                    <a:pt x="1849120" y="1797050"/>
                  </a:cubicBezTo>
                  <a:cubicBezTo>
                    <a:pt x="1850390" y="1803400"/>
                    <a:pt x="1852930" y="1805940"/>
                    <a:pt x="1859280" y="1805940"/>
                  </a:cubicBezTo>
                  <a:cubicBezTo>
                    <a:pt x="1863090" y="1805940"/>
                    <a:pt x="1866900" y="1807210"/>
                    <a:pt x="1869440" y="1809750"/>
                  </a:cubicBezTo>
                  <a:cubicBezTo>
                    <a:pt x="1875790" y="1813560"/>
                    <a:pt x="1880870" y="1817370"/>
                    <a:pt x="1885950" y="1821180"/>
                  </a:cubicBezTo>
                  <a:cubicBezTo>
                    <a:pt x="1892300" y="1824990"/>
                    <a:pt x="1898650" y="1828800"/>
                    <a:pt x="1901190" y="1835150"/>
                  </a:cubicBezTo>
                  <a:cubicBezTo>
                    <a:pt x="1902460" y="1837690"/>
                    <a:pt x="1903730" y="1838960"/>
                    <a:pt x="1905000" y="1840230"/>
                  </a:cubicBezTo>
                  <a:cubicBezTo>
                    <a:pt x="1910080" y="1845310"/>
                    <a:pt x="1915160" y="1849120"/>
                    <a:pt x="1920240" y="1854200"/>
                  </a:cubicBezTo>
                  <a:cubicBezTo>
                    <a:pt x="1927860" y="1860550"/>
                    <a:pt x="1934210" y="1868170"/>
                    <a:pt x="1941830" y="1874520"/>
                  </a:cubicBezTo>
                  <a:cubicBezTo>
                    <a:pt x="1944370" y="1875790"/>
                    <a:pt x="1946910" y="1878330"/>
                    <a:pt x="1949450" y="1879600"/>
                  </a:cubicBezTo>
                  <a:cubicBezTo>
                    <a:pt x="1954530" y="1882140"/>
                    <a:pt x="1959610" y="1884680"/>
                    <a:pt x="1963420" y="1888490"/>
                  </a:cubicBezTo>
                  <a:cubicBezTo>
                    <a:pt x="1967230" y="1892300"/>
                    <a:pt x="1985010" y="1869440"/>
                    <a:pt x="1987550" y="1874520"/>
                  </a:cubicBezTo>
                  <a:cubicBezTo>
                    <a:pt x="1987550" y="1875790"/>
                    <a:pt x="1988820" y="1875790"/>
                    <a:pt x="1990090" y="1875790"/>
                  </a:cubicBezTo>
                  <a:cubicBezTo>
                    <a:pt x="1997710" y="1882140"/>
                    <a:pt x="2005330" y="1879600"/>
                    <a:pt x="2012950" y="1877060"/>
                  </a:cubicBezTo>
                  <a:cubicBezTo>
                    <a:pt x="2015490" y="1875790"/>
                    <a:pt x="2018030" y="1874520"/>
                    <a:pt x="2019300" y="1875790"/>
                  </a:cubicBezTo>
                  <a:cubicBezTo>
                    <a:pt x="2028190" y="1879600"/>
                    <a:pt x="2034540" y="1888490"/>
                    <a:pt x="2045970" y="1889760"/>
                  </a:cubicBezTo>
                  <a:cubicBezTo>
                    <a:pt x="2045970" y="1889760"/>
                    <a:pt x="2047240" y="1889760"/>
                    <a:pt x="2047240" y="1891030"/>
                  </a:cubicBezTo>
                  <a:cubicBezTo>
                    <a:pt x="2049780" y="1898650"/>
                    <a:pt x="2057400" y="1898650"/>
                    <a:pt x="2063750" y="1899920"/>
                  </a:cubicBezTo>
                  <a:cubicBezTo>
                    <a:pt x="2067560" y="1899920"/>
                    <a:pt x="2071370" y="1901190"/>
                    <a:pt x="2073910" y="1902460"/>
                  </a:cubicBezTo>
                  <a:cubicBezTo>
                    <a:pt x="2081530" y="1906270"/>
                    <a:pt x="2089150" y="1911350"/>
                    <a:pt x="2098040" y="1913890"/>
                  </a:cubicBezTo>
                  <a:cubicBezTo>
                    <a:pt x="2109470" y="1917700"/>
                    <a:pt x="2120900" y="1920240"/>
                    <a:pt x="2129790" y="1926590"/>
                  </a:cubicBezTo>
                  <a:cubicBezTo>
                    <a:pt x="2131060" y="1926590"/>
                    <a:pt x="2132330" y="1926590"/>
                    <a:pt x="2132330" y="1927860"/>
                  </a:cubicBezTo>
                  <a:cubicBezTo>
                    <a:pt x="2136140" y="1930400"/>
                    <a:pt x="2142490" y="1931670"/>
                    <a:pt x="2145030" y="1935480"/>
                  </a:cubicBezTo>
                  <a:cubicBezTo>
                    <a:pt x="2148840" y="1943100"/>
                    <a:pt x="2159000" y="1941830"/>
                    <a:pt x="2164080" y="1948180"/>
                  </a:cubicBezTo>
                  <a:lnTo>
                    <a:pt x="2165350" y="1948180"/>
                  </a:lnTo>
                  <a:cubicBezTo>
                    <a:pt x="2170430" y="1948180"/>
                    <a:pt x="2175510" y="1949450"/>
                    <a:pt x="2181860" y="1949450"/>
                  </a:cubicBezTo>
                  <a:cubicBezTo>
                    <a:pt x="2184400" y="1948180"/>
                    <a:pt x="2188210" y="1945640"/>
                    <a:pt x="2190750" y="1945640"/>
                  </a:cubicBezTo>
                  <a:cubicBezTo>
                    <a:pt x="2202180" y="1949450"/>
                    <a:pt x="2213610" y="1949450"/>
                    <a:pt x="2221230" y="1939290"/>
                  </a:cubicBezTo>
                  <a:cubicBezTo>
                    <a:pt x="2222500" y="1938020"/>
                    <a:pt x="2225040" y="1938020"/>
                    <a:pt x="2227580" y="1938020"/>
                  </a:cubicBezTo>
                  <a:lnTo>
                    <a:pt x="2237740" y="1938020"/>
                  </a:lnTo>
                  <a:cubicBezTo>
                    <a:pt x="2249170" y="1935480"/>
                    <a:pt x="2259330" y="1932940"/>
                    <a:pt x="2270760" y="1931670"/>
                  </a:cubicBezTo>
                  <a:cubicBezTo>
                    <a:pt x="2275840" y="1930400"/>
                    <a:pt x="2282190" y="1932940"/>
                    <a:pt x="2287270" y="1934210"/>
                  </a:cubicBezTo>
                  <a:cubicBezTo>
                    <a:pt x="2292350" y="1935480"/>
                    <a:pt x="2297430" y="1935480"/>
                    <a:pt x="2302510" y="1935480"/>
                  </a:cubicBezTo>
                  <a:cubicBezTo>
                    <a:pt x="2308860" y="1935480"/>
                    <a:pt x="2313940" y="1932940"/>
                    <a:pt x="2320290" y="1932940"/>
                  </a:cubicBezTo>
                  <a:cubicBezTo>
                    <a:pt x="2325370" y="1931670"/>
                    <a:pt x="2331720" y="1931670"/>
                    <a:pt x="2336800" y="1930400"/>
                  </a:cubicBezTo>
                  <a:cubicBezTo>
                    <a:pt x="2348230" y="1927860"/>
                    <a:pt x="2358390" y="1925320"/>
                    <a:pt x="2369820" y="1924050"/>
                  </a:cubicBezTo>
                  <a:cubicBezTo>
                    <a:pt x="2377440" y="1880870"/>
                    <a:pt x="2376170" y="1830070"/>
                    <a:pt x="2376170" y="1778000"/>
                  </a:cubicBezTo>
                  <a:close/>
                </a:path>
              </a:pathLst>
            </a:custGeom>
            <a:blipFill>
              <a:blip r:embed="rId2"/>
              <a:stretch>
                <a:fillRect l="-12117" r="-1211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>
            <a:off x="8151751" y="1883254"/>
            <a:ext cx="1416966" cy="502379"/>
          </a:xfrm>
          <a:custGeom>
            <a:avLst/>
            <a:gdLst/>
            <a:ahLst/>
            <a:cxnLst/>
            <a:rect l="l" t="t" r="r" b="b"/>
            <a:pathLst>
              <a:path w="2125449" h="753568">
                <a:moveTo>
                  <a:pt x="0" y="0"/>
                </a:moveTo>
                <a:lnTo>
                  <a:pt x="2125448" y="0"/>
                </a:lnTo>
                <a:lnTo>
                  <a:pt x="2125448" y="753568"/>
                </a:lnTo>
                <a:lnTo>
                  <a:pt x="0" y="753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345025">
            <a:off x="8138448" y="5023578"/>
            <a:ext cx="1360375" cy="630719"/>
          </a:xfrm>
          <a:custGeom>
            <a:avLst/>
            <a:gdLst/>
            <a:ahLst/>
            <a:cxnLst/>
            <a:rect l="l" t="t" r="r" b="b"/>
            <a:pathLst>
              <a:path w="2040563" h="946079">
                <a:moveTo>
                  <a:pt x="0" y="0"/>
                </a:moveTo>
                <a:lnTo>
                  <a:pt x="2040563" y="0"/>
                </a:lnTo>
                <a:lnTo>
                  <a:pt x="2040563" y="946079"/>
                </a:lnTo>
                <a:lnTo>
                  <a:pt x="0" y="9460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55741" y="1899484"/>
            <a:ext cx="5358375" cy="1388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</a:pPr>
            <a:r>
              <a:rPr lang="en-US" sz="1867" dirty="0">
                <a:solidFill>
                  <a:srgbClr val="FFFFFF"/>
                </a:solidFill>
                <a:latin typeface="Times New Roman"/>
              </a:rPr>
              <a:t>У 1832 - 1838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роках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за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проектом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Карла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Лиройда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у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Миколаєві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був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зведений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комплекс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казарм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флотського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екіпажу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.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Він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був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збудований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з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тр</a:t>
            </a:r>
            <a:r>
              <a:rPr lang="uk-UA" sz="1867" dirty="0" err="1">
                <a:solidFill>
                  <a:srgbClr val="FFFFFF"/>
                </a:solidFill>
                <a:latin typeface="Times New Roman"/>
              </a:rPr>
              <a:t>ьо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х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однакових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корпусів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буквою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“П”.</a:t>
            </a:r>
          </a:p>
          <a:p>
            <a:pPr algn="ctr" defTabSz="609630">
              <a:lnSpc>
                <a:spcPts val="2240"/>
              </a:lnSpc>
            </a:pPr>
            <a:endParaRPr lang="en-US" sz="1600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53557" y="3853659"/>
            <a:ext cx="5528468" cy="14106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239"/>
              </a:lnSpc>
            </a:pP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Під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час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uk-UA" sz="1867" dirty="0">
                <a:solidFill>
                  <a:srgbClr val="FFFFFF"/>
                </a:solidFill>
                <a:latin typeface="Times New Roman"/>
              </a:rPr>
              <a:t>Д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ругої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світової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війни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будівля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згоріла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але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після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закінчення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війни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її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відновили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.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Але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не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тільки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під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час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війни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горіла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ця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будівля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на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початку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20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століття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при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казармах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стояла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церква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що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загорілась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.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Тому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за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свою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історію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казарми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“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вижили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”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під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час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двох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пожеж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844800" y="161650"/>
            <a:ext cx="5528469" cy="1200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53"/>
              </a:lnSpc>
            </a:pPr>
            <a:r>
              <a:rPr lang="uk-UA" sz="3466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"/>
              </a:rPr>
              <a:t>Запрошуємо! </a:t>
            </a:r>
          </a:p>
          <a:p>
            <a:pPr algn="ctr" defTabSz="609630">
              <a:lnSpc>
                <a:spcPts val="4853"/>
              </a:lnSpc>
            </a:pPr>
            <a:r>
              <a:rPr lang="en-US" sz="3466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"/>
              </a:rPr>
              <a:t>Старофлотські</a:t>
            </a:r>
            <a:r>
              <a:rPr lang="en-US" sz="3466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"/>
              </a:rPr>
              <a:t> </a:t>
            </a:r>
            <a:r>
              <a:rPr lang="en-US" sz="3466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"/>
              </a:rPr>
              <a:t>казарми</a:t>
            </a:r>
            <a:endParaRPr lang="en-US" sz="3466" dirty="0">
              <a:solidFill>
                <a:schemeClr val="accent1">
                  <a:lumMod val="20000"/>
                  <a:lumOff val="80000"/>
                </a:schemeClr>
              </a:solidFill>
              <a:latin typeface="Times New Roman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0862" y="1266515"/>
            <a:ext cx="346205" cy="164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Times New Roman"/>
              </a:rPr>
              <a:t>17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068214">
            <a:off x="-2447898" y="1314136"/>
            <a:ext cx="3356581" cy="3356581"/>
          </a:xfrm>
          <a:custGeom>
            <a:avLst/>
            <a:gdLst/>
            <a:ahLst/>
            <a:cxnLst/>
            <a:rect l="l" t="t" r="r" b="b"/>
            <a:pathLst>
              <a:path w="5034872" h="5034872">
                <a:moveTo>
                  <a:pt x="0" y="0"/>
                </a:moveTo>
                <a:lnTo>
                  <a:pt x="5034872" y="0"/>
                </a:lnTo>
                <a:lnTo>
                  <a:pt x="5034872" y="5034872"/>
                </a:lnTo>
                <a:lnTo>
                  <a:pt x="0" y="5034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3150113">
            <a:off x="11135332" y="4918065"/>
            <a:ext cx="3156629" cy="3156629"/>
          </a:xfrm>
          <a:custGeom>
            <a:avLst/>
            <a:gdLst/>
            <a:ahLst/>
            <a:cxnLst/>
            <a:rect l="l" t="t" r="r" b="b"/>
            <a:pathLst>
              <a:path w="4734943" h="4734943">
                <a:moveTo>
                  <a:pt x="0" y="0"/>
                </a:moveTo>
                <a:lnTo>
                  <a:pt x="4734943" y="0"/>
                </a:lnTo>
                <a:lnTo>
                  <a:pt x="4734943" y="4734943"/>
                </a:lnTo>
                <a:lnTo>
                  <a:pt x="0" y="4734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411945">
            <a:off x="11019424" y="4637183"/>
            <a:ext cx="450731" cy="665469"/>
          </a:xfrm>
          <a:custGeom>
            <a:avLst/>
            <a:gdLst/>
            <a:ahLst/>
            <a:cxnLst/>
            <a:rect l="l" t="t" r="r" b="b"/>
            <a:pathLst>
              <a:path w="676096" h="998204">
                <a:moveTo>
                  <a:pt x="0" y="0"/>
                </a:moveTo>
                <a:lnTo>
                  <a:pt x="676096" y="0"/>
                </a:lnTo>
                <a:lnTo>
                  <a:pt x="676096" y="998204"/>
                </a:lnTo>
                <a:lnTo>
                  <a:pt x="0" y="998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95135" t="-225003" b="-356495"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4216" y="2885855"/>
            <a:ext cx="2021282" cy="2823032"/>
            <a:chOff x="0" y="0"/>
            <a:chExt cx="8122920" cy="11344910"/>
          </a:xfrm>
        </p:grpSpPr>
        <p:sp>
          <p:nvSpPr>
            <p:cNvPr id="6" name="Freeform 6"/>
            <p:cNvSpPr/>
            <p:nvPr/>
          </p:nvSpPr>
          <p:spPr>
            <a:xfrm>
              <a:off x="3810" y="7620"/>
              <a:ext cx="6701790" cy="11342370"/>
            </a:xfrm>
            <a:custGeom>
              <a:avLst/>
              <a:gdLst/>
              <a:ahLst/>
              <a:cxnLst/>
              <a:rect l="l" t="t" r="r" b="b"/>
              <a:pathLst>
                <a:path w="6701790" h="11342370">
                  <a:moveTo>
                    <a:pt x="3810" y="640080"/>
                  </a:moveTo>
                  <a:lnTo>
                    <a:pt x="492760" y="734060"/>
                  </a:lnTo>
                  <a:lnTo>
                    <a:pt x="1151890" y="584200"/>
                  </a:lnTo>
                  <a:lnTo>
                    <a:pt x="1245870" y="452120"/>
                  </a:lnTo>
                  <a:lnTo>
                    <a:pt x="1583690" y="358140"/>
                  </a:lnTo>
                  <a:lnTo>
                    <a:pt x="1715770" y="509270"/>
                  </a:lnTo>
                  <a:lnTo>
                    <a:pt x="2317750" y="208280"/>
                  </a:lnTo>
                  <a:lnTo>
                    <a:pt x="2468880" y="152400"/>
                  </a:lnTo>
                  <a:lnTo>
                    <a:pt x="2769870" y="208280"/>
                  </a:lnTo>
                  <a:lnTo>
                    <a:pt x="4048760" y="0"/>
                  </a:lnTo>
                  <a:lnTo>
                    <a:pt x="5967730" y="0"/>
                  </a:lnTo>
                  <a:lnTo>
                    <a:pt x="6099810" y="262890"/>
                  </a:lnTo>
                  <a:lnTo>
                    <a:pt x="6701790" y="471170"/>
                  </a:lnTo>
                  <a:lnTo>
                    <a:pt x="6682740" y="697230"/>
                  </a:lnTo>
                  <a:lnTo>
                    <a:pt x="6287770" y="2202180"/>
                  </a:lnTo>
                  <a:lnTo>
                    <a:pt x="6269990" y="2371090"/>
                  </a:lnTo>
                  <a:lnTo>
                    <a:pt x="6209030" y="2504440"/>
                  </a:lnTo>
                  <a:lnTo>
                    <a:pt x="6033770" y="2745740"/>
                  </a:lnTo>
                  <a:lnTo>
                    <a:pt x="5778500" y="3462020"/>
                  </a:lnTo>
                  <a:lnTo>
                    <a:pt x="5529580" y="3608070"/>
                  </a:lnTo>
                  <a:lnTo>
                    <a:pt x="5295900" y="3915410"/>
                  </a:lnTo>
                  <a:lnTo>
                    <a:pt x="5251450" y="5346700"/>
                  </a:lnTo>
                  <a:lnTo>
                    <a:pt x="5113020" y="6289041"/>
                  </a:lnTo>
                  <a:lnTo>
                    <a:pt x="5083810" y="6946900"/>
                  </a:lnTo>
                  <a:lnTo>
                    <a:pt x="4996181" y="7020560"/>
                  </a:lnTo>
                  <a:lnTo>
                    <a:pt x="4973321" y="7194550"/>
                  </a:lnTo>
                  <a:lnTo>
                    <a:pt x="5053331" y="7552691"/>
                  </a:lnTo>
                  <a:lnTo>
                    <a:pt x="4673601" y="7903210"/>
                  </a:lnTo>
                  <a:lnTo>
                    <a:pt x="4315460" y="8232141"/>
                  </a:lnTo>
                  <a:lnTo>
                    <a:pt x="4169410" y="8933180"/>
                  </a:lnTo>
                  <a:lnTo>
                    <a:pt x="4030980" y="9254490"/>
                  </a:lnTo>
                  <a:lnTo>
                    <a:pt x="3563620" y="9771380"/>
                  </a:lnTo>
                  <a:lnTo>
                    <a:pt x="3431540" y="10137140"/>
                  </a:lnTo>
                  <a:lnTo>
                    <a:pt x="3153410" y="10370820"/>
                  </a:lnTo>
                  <a:lnTo>
                    <a:pt x="2912110" y="10538460"/>
                  </a:lnTo>
                  <a:lnTo>
                    <a:pt x="2890520" y="10932160"/>
                  </a:lnTo>
                  <a:lnTo>
                    <a:pt x="2181860" y="11341100"/>
                  </a:lnTo>
                  <a:lnTo>
                    <a:pt x="0" y="11341100"/>
                  </a:lnTo>
                  <a:cubicBezTo>
                    <a:pt x="0" y="11342370"/>
                    <a:pt x="3810" y="623570"/>
                    <a:pt x="3810" y="640080"/>
                  </a:cubicBezTo>
                  <a:close/>
                </a:path>
              </a:pathLst>
            </a:custGeom>
            <a:blipFill>
              <a:blip r:embed="rId6"/>
              <a:stretch>
                <a:fillRect l="-16790" r="-16790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2185670" y="7620"/>
              <a:ext cx="5957570" cy="11342370"/>
            </a:xfrm>
            <a:custGeom>
              <a:avLst/>
              <a:gdLst/>
              <a:ahLst/>
              <a:cxnLst/>
              <a:rect l="l" t="t" r="r" b="b"/>
              <a:pathLst>
                <a:path w="5957570" h="11342370">
                  <a:moveTo>
                    <a:pt x="5942330" y="0"/>
                  </a:moveTo>
                  <a:lnTo>
                    <a:pt x="3785870" y="0"/>
                  </a:lnTo>
                  <a:lnTo>
                    <a:pt x="3917950" y="262890"/>
                  </a:lnTo>
                  <a:lnTo>
                    <a:pt x="4519930" y="471170"/>
                  </a:lnTo>
                  <a:lnTo>
                    <a:pt x="4500880" y="697230"/>
                  </a:lnTo>
                  <a:lnTo>
                    <a:pt x="4105910" y="2202180"/>
                  </a:lnTo>
                  <a:lnTo>
                    <a:pt x="4088130" y="2371090"/>
                  </a:lnTo>
                  <a:lnTo>
                    <a:pt x="4027170" y="2504440"/>
                  </a:lnTo>
                  <a:lnTo>
                    <a:pt x="3851910" y="2745740"/>
                  </a:lnTo>
                  <a:lnTo>
                    <a:pt x="3596640" y="3462020"/>
                  </a:lnTo>
                  <a:lnTo>
                    <a:pt x="3347720" y="3608070"/>
                  </a:lnTo>
                  <a:lnTo>
                    <a:pt x="3114040" y="3915410"/>
                  </a:lnTo>
                  <a:lnTo>
                    <a:pt x="3069590" y="5346700"/>
                  </a:lnTo>
                  <a:lnTo>
                    <a:pt x="2931160" y="6289041"/>
                  </a:lnTo>
                  <a:lnTo>
                    <a:pt x="2901950" y="6946900"/>
                  </a:lnTo>
                  <a:lnTo>
                    <a:pt x="2814321" y="7020560"/>
                  </a:lnTo>
                  <a:lnTo>
                    <a:pt x="2791461" y="7194550"/>
                  </a:lnTo>
                  <a:lnTo>
                    <a:pt x="2871471" y="7552691"/>
                  </a:lnTo>
                  <a:lnTo>
                    <a:pt x="2491741" y="7903210"/>
                  </a:lnTo>
                  <a:lnTo>
                    <a:pt x="2133600" y="8232141"/>
                  </a:lnTo>
                  <a:lnTo>
                    <a:pt x="1987550" y="8933180"/>
                  </a:lnTo>
                  <a:lnTo>
                    <a:pt x="1849120" y="9254490"/>
                  </a:lnTo>
                  <a:lnTo>
                    <a:pt x="1381760" y="9771380"/>
                  </a:lnTo>
                  <a:lnTo>
                    <a:pt x="1249680" y="10137140"/>
                  </a:lnTo>
                  <a:lnTo>
                    <a:pt x="971550" y="10370820"/>
                  </a:lnTo>
                  <a:lnTo>
                    <a:pt x="730250" y="10538460"/>
                  </a:lnTo>
                  <a:lnTo>
                    <a:pt x="708660" y="10932160"/>
                  </a:lnTo>
                  <a:lnTo>
                    <a:pt x="0" y="11341100"/>
                  </a:lnTo>
                  <a:lnTo>
                    <a:pt x="5930900" y="11341100"/>
                  </a:lnTo>
                  <a:cubicBezTo>
                    <a:pt x="5932170" y="11342370"/>
                    <a:pt x="5957570" y="15240"/>
                    <a:pt x="5942330" y="0"/>
                  </a:cubicBezTo>
                  <a:close/>
                </a:path>
              </a:pathLst>
            </a:custGeom>
            <a:blipFill>
              <a:blip r:embed="rId6"/>
              <a:stretch>
                <a:fillRect l="-25265" r="-25265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3810" y="7620"/>
              <a:ext cx="4048760" cy="734060"/>
            </a:xfrm>
            <a:custGeom>
              <a:avLst/>
              <a:gdLst/>
              <a:ahLst/>
              <a:cxnLst/>
              <a:rect l="l" t="t" r="r" b="b"/>
              <a:pathLst>
                <a:path w="4048760" h="734060">
                  <a:moveTo>
                    <a:pt x="0" y="7620"/>
                  </a:moveTo>
                  <a:cubicBezTo>
                    <a:pt x="0" y="7620"/>
                    <a:pt x="3810" y="622300"/>
                    <a:pt x="3810" y="640080"/>
                  </a:cubicBezTo>
                  <a:lnTo>
                    <a:pt x="492760" y="734060"/>
                  </a:lnTo>
                  <a:lnTo>
                    <a:pt x="1151890" y="584200"/>
                  </a:lnTo>
                  <a:lnTo>
                    <a:pt x="1245870" y="452120"/>
                  </a:lnTo>
                  <a:lnTo>
                    <a:pt x="1583690" y="358140"/>
                  </a:lnTo>
                  <a:lnTo>
                    <a:pt x="1715770" y="509270"/>
                  </a:lnTo>
                  <a:lnTo>
                    <a:pt x="2317750" y="208280"/>
                  </a:lnTo>
                  <a:lnTo>
                    <a:pt x="2468880" y="152400"/>
                  </a:lnTo>
                  <a:lnTo>
                    <a:pt x="2769870" y="208280"/>
                  </a:lnTo>
                  <a:lnTo>
                    <a:pt x="4048760" y="0"/>
                  </a:lnTo>
                  <a:lnTo>
                    <a:pt x="2540" y="0"/>
                  </a:lnTo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</p:sp>
        <p:sp>
          <p:nvSpPr>
            <p:cNvPr id="9" name="Freeform 9"/>
            <p:cNvSpPr/>
            <p:nvPr/>
          </p:nvSpPr>
          <p:spPr>
            <a:xfrm>
              <a:off x="-3810" y="3810"/>
              <a:ext cx="6855460" cy="11337290"/>
            </a:xfrm>
            <a:custGeom>
              <a:avLst/>
              <a:gdLst/>
              <a:ahLst/>
              <a:cxnLst/>
              <a:rect l="l" t="t" r="r" b="b"/>
              <a:pathLst>
                <a:path w="6855460" h="11337290">
                  <a:moveTo>
                    <a:pt x="0" y="0"/>
                  </a:moveTo>
                  <a:lnTo>
                    <a:pt x="6855460" y="0"/>
                  </a:lnTo>
                  <a:lnTo>
                    <a:pt x="6855460" y="11337290"/>
                  </a:lnTo>
                  <a:lnTo>
                    <a:pt x="0" y="113372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6" r="-26"/>
              </a:stretch>
            </a:blipFill>
          </p:spPr>
        </p:sp>
      </p:grpSp>
      <p:sp>
        <p:nvSpPr>
          <p:cNvPr id="10" name="Freeform 10"/>
          <p:cNvSpPr/>
          <p:nvPr/>
        </p:nvSpPr>
        <p:spPr>
          <a:xfrm rot="27868">
            <a:off x="426620" y="2710953"/>
            <a:ext cx="1519497" cy="442035"/>
          </a:xfrm>
          <a:custGeom>
            <a:avLst/>
            <a:gdLst/>
            <a:ahLst/>
            <a:cxnLst/>
            <a:rect l="l" t="t" r="r" b="b"/>
            <a:pathLst>
              <a:path w="2279246" h="663053">
                <a:moveTo>
                  <a:pt x="0" y="0"/>
                </a:moveTo>
                <a:lnTo>
                  <a:pt x="2279246" y="0"/>
                </a:lnTo>
                <a:lnTo>
                  <a:pt x="2279246" y="663054"/>
                </a:lnTo>
                <a:lnTo>
                  <a:pt x="0" y="6630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9443151" y="3000215"/>
            <a:ext cx="2664292" cy="2664292"/>
            <a:chOff x="0" y="0"/>
            <a:chExt cx="12700000" cy="12700000"/>
          </a:xfrm>
        </p:grpSpPr>
        <p:sp>
          <p:nvSpPr>
            <p:cNvPr id="12" name="Freeform 12"/>
            <p:cNvSpPr/>
            <p:nvPr/>
          </p:nvSpPr>
          <p:spPr>
            <a:xfrm>
              <a:off x="3878580" y="-25400"/>
              <a:ext cx="8831580" cy="12733019"/>
            </a:xfrm>
            <a:custGeom>
              <a:avLst/>
              <a:gdLst/>
              <a:ahLst/>
              <a:cxnLst/>
              <a:rect l="l" t="t" r="r" b="b"/>
              <a:pathLst>
                <a:path w="8831580" h="12733019">
                  <a:moveTo>
                    <a:pt x="8831580" y="2540"/>
                  </a:moveTo>
                  <a:cubicBezTo>
                    <a:pt x="8831580" y="2540"/>
                    <a:pt x="3810" y="5080"/>
                    <a:pt x="0" y="0"/>
                  </a:cubicBezTo>
                  <a:lnTo>
                    <a:pt x="568959" y="1257300"/>
                  </a:lnTo>
                  <a:lnTo>
                    <a:pt x="1337309" y="2103120"/>
                  </a:lnTo>
                  <a:lnTo>
                    <a:pt x="1522729" y="5595620"/>
                  </a:lnTo>
                  <a:lnTo>
                    <a:pt x="2012950" y="6838950"/>
                  </a:lnTo>
                  <a:lnTo>
                    <a:pt x="2171700" y="7791450"/>
                  </a:lnTo>
                  <a:lnTo>
                    <a:pt x="2701290" y="8426450"/>
                  </a:lnTo>
                  <a:lnTo>
                    <a:pt x="2926080" y="10383520"/>
                  </a:lnTo>
                  <a:lnTo>
                    <a:pt x="3138170" y="10873739"/>
                  </a:lnTo>
                  <a:lnTo>
                    <a:pt x="3721100" y="11534139"/>
                  </a:lnTo>
                  <a:lnTo>
                    <a:pt x="3972560" y="11878309"/>
                  </a:lnTo>
                  <a:lnTo>
                    <a:pt x="4038600" y="12090399"/>
                  </a:lnTo>
                  <a:lnTo>
                    <a:pt x="4263390" y="12461239"/>
                  </a:lnTo>
                  <a:lnTo>
                    <a:pt x="4309110" y="12564109"/>
                  </a:lnTo>
                  <a:lnTo>
                    <a:pt x="4325620" y="12622529"/>
                  </a:lnTo>
                  <a:lnTo>
                    <a:pt x="4345940" y="12733019"/>
                  </a:lnTo>
                  <a:lnTo>
                    <a:pt x="8830309" y="12733019"/>
                  </a:lnTo>
                </a:path>
              </a:pathLst>
            </a:custGeom>
            <a:blipFill>
              <a:blip r:embed="rId10"/>
              <a:stretch>
                <a:fillRect l="-21831" r="-21831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-2540" y="-25400"/>
              <a:ext cx="8227060" cy="12717780"/>
            </a:xfrm>
            <a:custGeom>
              <a:avLst/>
              <a:gdLst/>
              <a:ahLst/>
              <a:cxnLst/>
              <a:rect l="l" t="t" r="r" b="b"/>
              <a:pathLst>
                <a:path w="8227060" h="12717780">
                  <a:moveTo>
                    <a:pt x="3881120" y="0"/>
                  </a:moveTo>
                  <a:lnTo>
                    <a:pt x="4450080" y="1256030"/>
                  </a:lnTo>
                  <a:lnTo>
                    <a:pt x="5218430" y="2100580"/>
                  </a:lnTo>
                  <a:lnTo>
                    <a:pt x="5403850" y="5589270"/>
                  </a:lnTo>
                  <a:lnTo>
                    <a:pt x="5894070" y="6831330"/>
                  </a:lnTo>
                  <a:lnTo>
                    <a:pt x="6052820" y="7782561"/>
                  </a:lnTo>
                  <a:lnTo>
                    <a:pt x="6582410" y="8417561"/>
                  </a:lnTo>
                  <a:lnTo>
                    <a:pt x="6807200" y="10372091"/>
                  </a:lnTo>
                  <a:lnTo>
                    <a:pt x="7019290" y="10861041"/>
                  </a:lnTo>
                  <a:lnTo>
                    <a:pt x="7602220" y="11521441"/>
                  </a:lnTo>
                  <a:lnTo>
                    <a:pt x="7853680" y="11864341"/>
                  </a:lnTo>
                  <a:lnTo>
                    <a:pt x="7919720" y="12076431"/>
                  </a:lnTo>
                  <a:lnTo>
                    <a:pt x="8144510" y="12446001"/>
                  </a:lnTo>
                  <a:lnTo>
                    <a:pt x="8190230" y="12548870"/>
                  </a:lnTo>
                  <a:lnTo>
                    <a:pt x="8206740" y="12607290"/>
                  </a:lnTo>
                  <a:lnTo>
                    <a:pt x="8227060" y="12717780"/>
                  </a:lnTo>
                  <a:lnTo>
                    <a:pt x="0" y="12717780"/>
                  </a:lnTo>
                  <a:lnTo>
                    <a:pt x="0" y="2540"/>
                  </a:lnTo>
                  <a:cubicBezTo>
                    <a:pt x="0" y="2540"/>
                    <a:pt x="3886200" y="5080"/>
                    <a:pt x="3881120" y="0"/>
                  </a:cubicBezTo>
                  <a:close/>
                </a:path>
              </a:pathLst>
            </a:custGeom>
            <a:blipFill>
              <a:blip r:embed="rId10"/>
              <a:stretch>
                <a:fillRect l="-27017" r="-27017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4357370" y="1120140"/>
              <a:ext cx="3891280" cy="11572240"/>
            </a:xfrm>
            <a:custGeom>
              <a:avLst/>
              <a:gdLst/>
              <a:ahLst/>
              <a:cxnLst/>
              <a:rect l="l" t="t" r="r" b="b"/>
              <a:pathLst>
                <a:path w="3891280" h="11572240">
                  <a:moveTo>
                    <a:pt x="0" y="0"/>
                  </a:moveTo>
                  <a:lnTo>
                    <a:pt x="3891280" y="0"/>
                  </a:lnTo>
                  <a:lnTo>
                    <a:pt x="3891280" y="11572240"/>
                  </a:lnTo>
                  <a:lnTo>
                    <a:pt x="0" y="115722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t="-63" b="-63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27868">
            <a:off x="10029770" y="2664838"/>
            <a:ext cx="1519497" cy="442035"/>
          </a:xfrm>
          <a:custGeom>
            <a:avLst/>
            <a:gdLst/>
            <a:ahLst/>
            <a:cxnLst/>
            <a:rect l="l" t="t" r="r" b="b"/>
            <a:pathLst>
              <a:path w="2279246" h="663053">
                <a:moveTo>
                  <a:pt x="0" y="0"/>
                </a:moveTo>
                <a:lnTo>
                  <a:pt x="2279246" y="0"/>
                </a:lnTo>
                <a:lnTo>
                  <a:pt x="2279246" y="663053"/>
                </a:lnTo>
                <a:lnTo>
                  <a:pt x="0" y="6630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836184" y="368631"/>
            <a:ext cx="8519633" cy="1952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  <a:spcBef>
                <a:spcPct val="0"/>
              </a:spcBef>
            </a:pP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Комплекс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цікавий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не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тільки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як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пам'ятка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архітектури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, а й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як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пам'ятка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інженерії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. 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Річ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у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тім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,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що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він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мав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унікальну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систему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обігріву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будівлі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.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Під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кожним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корпусом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було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розташовано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по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дві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котельні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.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Принцип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їхньої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дії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полягав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у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подачі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нагрітого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повітря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в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спеціальні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канали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,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розташовані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всередині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стін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,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які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,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своєю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чергою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,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передавали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тепло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безпосередньо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в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приміщення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.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Нічого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складного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в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цій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системі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немає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,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проте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не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слід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забувати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,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що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комплекс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будівель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будували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в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далекому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1840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році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, і в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розпорядженні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наших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предків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не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було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ні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електрики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,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ні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циркуляційних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насосів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,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ні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,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тим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паче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,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радіаторів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1600" err="1">
                <a:solidFill>
                  <a:srgbClr val="FFFFFF"/>
                </a:solidFill>
                <a:latin typeface="Times New Roman Medium"/>
              </a:rPr>
              <a:t>опалення</a:t>
            </a:r>
            <a:r>
              <a:rPr lang="en-US" sz="1600" dirty="0">
                <a:solidFill>
                  <a:srgbClr val="FFFFFF"/>
                </a:solidFill>
                <a:latin typeface="Times New Roman Medium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5800" y="675388"/>
            <a:ext cx="502781" cy="164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Times New Roman"/>
              </a:rPr>
              <a:t>18</a:t>
            </a: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id="{ABBE48E5-F0BE-4F82-8F31-71C3F87E73D8}"/>
              </a:ext>
            </a:extLst>
          </p:cNvPr>
          <p:cNvSpPr txBox="1"/>
          <p:nvPr/>
        </p:nvSpPr>
        <p:spPr>
          <a:xfrm>
            <a:off x="2646012" y="2757511"/>
            <a:ext cx="6766763" cy="8106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267"/>
              </a:lnSpc>
            </a:pPr>
            <a:r>
              <a:rPr lang="uk-UA" sz="2333" i="1" dirty="0">
                <a:solidFill>
                  <a:srgbClr val="FFFFFF"/>
                </a:solidFill>
                <a:latin typeface="Times New Roman"/>
              </a:rPr>
              <a:t>Сьогодні </a:t>
            </a:r>
            <a:r>
              <a:rPr lang="uk-UA" sz="2333" i="1" dirty="0" err="1">
                <a:solidFill>
                  <a:srgbClr val="FFFFFF"/>
                </a:solidFill>
                <a:latin typeface="Times New Roman"/>
              </a:rPr>
              <a:t>Старофлотські</a:t>
            </a:r>
            <a:r>
              <a:rPr lang="uk-UA" sz="2333" i="1" dirty="0">
                <a:solidFill>
                  <a:srgbClr val="FFFFFF"/>
                </a:solidFill>
                <a:latin typeface="Times New Roman"/>
              </a:rPr>
              <a:t> казарми – цікавий музей з унікальними експонатами!</a:t>
            </a:r>
            <a:endParaRPr lang="en-US" sz="2333" i="1" dirty="0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072376C-09EE-4435-AB58-81776C90DBE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217" y="3698845"/>
            <a:ext cx="2804416" cy="2103312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DAE4D5E8-F0D2-455D-8014-1B91B06278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55638">
            <a:off x="7143672" y="4040549"/>
            <a:ext cx="2819400" cy="211455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C925C8E-6F12-4E90-B4AB-AD3F0A1500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10369">
            <a:off x="1824244" y="3906174"/>
            <a:ext cx="2980466" cy="2235349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2966" y="1033048"/>
            <a:ext cx="10774160" cy="4802787"/>
            <a:chOff x="923635" y="-71533"/>
            <a:chExt cx="4492968" cy="2408936"/>
          </a:xfrm>
        </p:grpSpPr>
        <p:sp>
          <p:nvSpPr>
            <p:cNvPr id="3" name="Freeform 3"/>
            <p:cNvSpPr/>
            <p:nvPr/>
          </p:nvSpPr>
          <p:spPr>
            <a:xfrm>
              <a:off x="923635" y="-71533"/>
              <a:ext cx="4492968" cy="2408936"/>
            </a:xfrm>
            <a:custGeom>
              <a:avLst/>
              <a:gdLst/>
              <a:ahLst/>
              <a:cxnLst/>
              <a:rect l="l" t="t" r="r" b="b"/>
              <a:pathLst>
                <a:path w="2632502" h="2177674">
                  <a:moveTo>
                    <a:pt x="2621072" y="27940"/>
                  </a:moveTo>
                  <a:cubicBezTo>
                    <a:pt x="2612182" y="24130"/>
                    <a:pt x="2603292" y="21590"/>
                    <a:pt x="2594402" y="21590"/>
                  </a:cubicBezTo>
                  <a:cubicBezTo>
                    <a:pt x="2567732" y="20320"/>
                    <a:pt x="2528713" y="20320"/>
                    <a:pt x="2486365" y="17780"/>
                  </a:cubicBezTo>
                  <a:cubicBezTo>
                    <a:pt x="2389571" y="12700"/>
                    <a:pt x="2294793" y="6350"/>
                    <a:pt x="2197999" y="3810"/>
                  </a:cubicBezTo>
                  <a:cubicBezTo>
                    <a:pt x="2119353" y="1270"/>
                    <a:pt x="2042725" y="3810"/>
                    <a:pt x="1964079" y="2540"/>
                  </a:cubicBezTo>
                  <a:cubicBezTo>
                    <a:pt x="1929798" y="2540"/>
                    <a:pt x="1895516" y="0"/>
                    <a:pt x="1861235" y="2540"/>
                  </a:cubicBezTo>
                  <a:cubicBezTo>
                    <a:pt x="1778556" y="10160"/>
                    <a:pt x="1695878" y="11430"/>
                    <a:pt x="1611183" y="8890"/>
                  </a:cubicBezTo>
                  <a:cubicBezTo>
                    <a:pt x="1568835" y="7620"/>
                    <a:pt x="1526487" y="7620"/>
                    <a:pt x="1484140" y="7620"/>
                  </a:cubicBezTo>
                  <a:cubicBezTo>
                    <a:pt x="1407511" y="7620"/>
                    <a:pt x="1330882" y="7620"/>
                    <a:pt x="1254253" y="6350"/>
                  </a:cubicBezTo>
                  <a:cubicBezTo>
                    <a:pt x="1173591" y="5080"/>
                    <a:pt x="379070" y="2540"/>
                    <a:pt x="300425" y="1270"/>
                  </a:cubicBezTo>
                  <a:cubicBezTo>
                    <a:pt x="235895" y="0"/>
                    <a:pt x="173382" y="1270"/>
                    <a:pt x="108852" y="1270"/>
                  </a:cubicBezTo>
                  <a:cubicBezTo>
                    <a:pt x="6448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3636"/>
                    <a:pt x="16510" y="227553"/>
                    <a:pt x="17780" y="319821"/>
                  </a:cubicBezTo>
                  <a:cubicBezTo>
                    <a:pt x="19050" y="413738"/>
                    <a:pt x="17780" y="507654"/>
                    <a:pt x="16510" y="603218"/>
                  </a:cubicBezTo>
                  <a:cubicBezTo>
                    <a:pt x="15240" y="700429"/>
                    <a:pt x="2540" y="1720327"/>
                    <a:pt x="2540" y="1817539"/>
                  </a:cubicBezTo>
                  <a:cubicBezTo>
                    <a:pt x="2540" y="1913102"/>
                    <a:pt x="1270" y="2008666"/>
                    <a:pt x="0" y="2104230"/>
                  </a:cubicBezTo>
                  <a:cubicBezTo>
                    <a:pt x="0" y="2123064"/>
                    <a:pt x="3810" y="2133224"/>
                    <a:pt x="15240" y="2138304"/>
                  </a:cubicBezTo>
                  <a:cubicBezTo>
                    <a:pt x="22860" y="2142114"/>
                    <a:pt x="31750" y="2144654"/>
                    <a:pt x="40640" y="2145924"/>
                  </a:cubicBezTo>
                  <a:cubicBezTo>
                    <a:pt x="106836" y="2151004"/>
                    <a:pt x="183465" y="2154814"/>
                    <a:pt x="260094" y="2159894"/>
                  </a:cubicBezTo>
                  <a:cubicBezTo>
                    <a:pt x="302441" y="2162434"/>
                    <a:pt x="344789" y="2167514"/>
                    <a:pt x="387136" y="2168784"/>
                  </a:cubicBezTo>
                  <a:cubicBezTo>
                    <a:pt x="457716" y="2171324"/>
                    <a:pt x="1244170" y="2172594"/>
                    <a:pt x="1314750" y="2173864"/>
                  </a:cubicBezTo>
                  <a:cubicBezTo>
                    <a:pt x="1324832" y="2173864"/>
                    <a:pt x="1334915" y="2173864"/>
                    <a:pt x="1344998" y="2173864"/>
                  </a:cubicBezTo>
                  <a:cubicBezTo>
                    <a:pt x="1393395" y="2173864"/>
                    <a:pt x="1443809" y="2172594"/>
                    <a:pt x="1492206" y="2172594"/>
                  </a:cubicBezTo>
                  <a:cubicBezTo>
                    <a:pt x="1548669" y="2172594"/>
                    <a:pt x="1603116" y="2173864"/>
                    <a:pt x="1659580" y="2173864"/>
                  </a:cubicBezTo>
                  <a:cubicBezTo>
                    <a:pt x="1742258" y="2173864"/>
                    <a:pt x="1826953" y="2173864"/>
                    <a:pt x="1909632" y="2173864"/>
                  </a:cubicBezTo>
                  <a:cubicBezTo>
                    <a:pt x="1986261" y="2173864"/>
                    <a:pt x="2062890" y="2175134"/>
                    <a:pt x="2139519" y="2176404"/>
                  </a:cubicBezTo>
                  <a:cubicBezTo>
                    <a:pt x="2173800" y="2176404"/>
                    <a:pt x="2210098" y="2177674"/>
                    <a:pt x="2244379" y="2177674"/>
                  </a:cubicBezTo>
                  <a:cubicBezTo>
                    <a:pt x="2355290" y="2176404"/>
                    <a:pt x="2464183" y="2170054"/>
                    <a:pt x="2571542" y="2170054"/>
                  </a:cubicBezTo>
                  <a:cubicBezTo>
                    <a:pt x="2575352" y="2170054"/>
                    <a:pt x="2580432" y="2167514"/>
                    <a:pt x="2584242" y="2164974"/>
                  </a:cubicBezTo>
                  <a:cubicBezTo>
                    <a:pt x="2589322" y="2161164"/>
                    <a:pt x="2591862" y="2154814"/>
                    <a:pt x="2594402" y="2152274"/>
                  </a:cubicBezTo>
                  <a:cubicBezTo>
                    <a:pt x="2595672" y="2092697"/>
                    <a:pt x="2596942" y="2023495"/>
                    <a:pt x="2598212" y="1954294"/>
                  </a:cubicBezTo>
                  <a:cubicBezTo>
                    <a:pt x="2599482" y="1847196"/>
                    <a:pt x="2609642" y="819060"/>
                    <a:pt x="2610912" y="711963"/>
                  </a:cubicBezTo>
                  <a:cubicBezTo>
                    <a:pt x="2610912" y="647704"/>
                    <a:pt x="2612182" y="583446"/>
                    <a:pt x="2613452" y="519187"/>
                  </a:cubicBezTo>
                  <a:cubicBezTo>
                    <a:pt x="2614722" y="449986"/>
                    <a:pt x="2615992" y="380784"/>
                    <a:pt x="2618532" y="311583"/>
                  </a:cubicBezTo>
                  <a:cubicBezTo>
                    <a:pt x="2619802" y="270392"/>
                    <a:pt x="2619802" y="227553"/>
                    <a:pt x="2624882" y="186361"/>
                  </a:cubicBezTo>
                  <a:cubicBezTo>
                    <a:pt x="2629962" y="136932"/>
                    <a:pt x="2632502" y="89150"/>
                    <a:pt x="2631232" y="44450"/>
                  </a:cubicBezTo>
                  <a:cubicBezTo>
                    <a:pt x="2631232" y="38100"/>
                    <a:pt x="2627422" y="30480"/>
                    <a:pt x="2621072" y="27940"/>
                  </a:cubicBezTo>
                  <a:close/>
                </a:path>
              </a:pathLst>
            </a:custGeom>
            <a:solidFill>
              <a:srgbClr val="425957"/>
            </a:solidFill>
          </p:spPr>
        </p:sp>
      </p:grpSp>
      <p:sp>
        <p:nvSpPr>
          <p:cNvPr id="5" name="Freeform 5"/>
          <p:cNvSpPr/>
          <p:nvPr/>
        </p:nvSpPr>
        <p:spPr>
          <a:xfrm rot="-8402765">
            <a:off x="10323228" y="1280658"/>
            <a:ext cx="1741793" cy="617545"/>
          </a:xfrm>
          <a:custGeom>
            <a:avLst/>
            <a:gdLst/>
            <a:ahLst/>
            <a:cxnLst/>
            <a:rect l="l" t="t" r="r" b="b"/>
            <a:pathLst>
              <a:path w="2612689" h="926317">
                <a:moveTo>
                  <a:pt x="0" y="0"/>
                </a:moveTo>
                <a:lnTo>
                  <a:pt x="2612689" y="0"/>
                </a:lnTo>
                <a:lnTo>
                  <a:pt x="2612689" y="926316"/>
                </a:lnTo>
                <a:lnTo>
                  <a:pt x="0" y="9263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355548">
            <a:off x="130821" y="1056528"/>
            <a:ext cx="1751249" cy="620897"/>
          </a:xfrm>
          <a:custGeom>
            <a:avLst/>
            <a:gdLst/>
            <a:ahLst/>
            <a:cxnLst/>
            <a:rect l="l" t="t" r="r" b="b"/>
            <a:pathLst>
              <a:path w="2626874" h="931346">
                <a:moveTo>
                  <a:pt x="0" y="0"/>
                </a:moveTo>
                <a:lnTo>
                  <a:pt x="2626875" y="0"/>
                </a:lnTo>
                <a:lnTo>
                  <a:pt x="2626875" y="931346"/>
                </a:lnTo>
                <a:lnTo>
                  <a:pt x="0" y="9313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2540001" y="556228"/>
            <a:ext cx="6766763" cy="4777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267"/>
              </a:lnSpc>
            </a:pPr>
            <a:r>
              <a:rPr lang="uk-UA" sz="5334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/>
              </a:rPr>
              <a:t>Висновки</a:t>
            </a:r>
            <a:endParaRPr lang="en-US" sz="5334" dirty="0">
              <a:solidFill>
                <a:schemeClr val="accent1">
                  <a:lumMod val="20000"/>
                  <a:lumOff val="80000"/>
                </a:schemeClr>
              </a:solidFill>
              <a:latin typeface="Times New Roman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76A60ED-19EF-404B-ADE2-43BF14F8F86B}"/>
              </a:ext>
            </a:extLst>
          </p:cNvPr>
          <p:cNvSpPr/>
          <p:nvPr/>
        </p:nvSpPr>
        <p:spPr>
          <a:xfrm>
            <a:off x="1173581" y="1369425"/>
            <a:ext cx="9499600" cy="37856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just" defTabSz="609630"/>
            <a:r>
              <a:rPr lang="uk-UA" sz="2400" dirty="0">
                <a:solidFill>
                  <a:prstClr val="white"/>
                </a:solidFill>
                <a:latin typeface="Times New Roman"/>
                <a:cs typeface="Times New Roman"/>
              </a:rPr>
              <a:t>Метою моєї роботи було розробити та провести віртуальну екскурсію по найцікавішим місцям міста Миколаєва, дізнатись з чого розпочалась історія міста та чи зберегло воно пам’ять минулих століть.</a:t>
            </a:r>
          </a:p>
          <a:p>
            <a:pPr algn="just" defTabSz="609630"/>
            <a:endParaRPr lang="uk-UA" sz="24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609630"/>
            <a:r>
              <a:rPr lang="uk-UA" sz="2400" dirty="0">
                <a:solidFill>
                  <a:prstClr val="white"/>
                </a:solidFill>
                <a:latin typeface="Times New Roman"/>
                <a:cs typeface="Times New Roman"/>
              </a:rPr>
              <a:t>Мету було досягнуто, адже в ході дослідження було проаналізовано загадкові місцевості міста та розроблено маршрут віртуальної екскурсії.</a:t>
            </a:r>
          </a:p>
          <a:p>
            <a:pPr algn="just" defTabSz="609630"/>
            <a:br>
              <a:rPr lang="uk-UA" sz="2400" dirty="0">
                <a:latin typeface="Times New Roman" pitchFamily="18" charset="0"/>
                <a:cs typeface="Times New Roman" pitchFamily="18" charset="0"/>
              </a:rPr>
            </a:br>
            <a:r>
              <a:rPr lang="uk-UA" sz="2400" dirty="0">
                <a:solidFill>
                  <a:prstClr val="white"/>
                </a:solidFill>
                <a:latin typeface="Times New Roman"/>
                <a:cs typeface="Times New Roman"/>
              </a:rPr>
              <a:t>Кожна місцевість береже таємничі історії, чудові спогади, цікаві події… А ми маємо зберігати пам’ять минулого заради  майбутнього. </a:t>
            </a:r>
            <a:endParaRPr lang="ru-UA" sz="2667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51749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10800000">
            <a:off x="1433736" y="1230529"/>
            <a:ext cx="9245243" cy="4805972"/>
            <a:chOff x="0" y="0"/>
            <a:chExt cx="4648714" cy="2416549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4649984" cy="2415279"/>
            </a:xfrm>
            <a:custGeom>
              <a:avLst/>
              <a:gdLst/>
              <a:ahLst/>
              <a:cxnLst/>
              <a:rect l="l" t="t" r="r" b="b"/>
              <a:pathLst>
                <a:path w="4649984" h="2415279">
                  <a:moveTo>
                    <a:pt x="4638554" y="27940"/>
                  </a:moveTo>
                  <a:cubicBezTo>
                    <a:pt x="4629664" y="24130"/>
                    <a:pt x="4620774" y="21590"/>
                    <a:pt x="4611884" y="21590"/>
                  </a:cubicBezTo>
                  <a:cubicBezTo>
                    <a:pt x="4585214" y="20320"/>
                    <a:pt x="4516593" y="20320"/>
                    <a:pt x="4440169" y="17780"/>
                  </a:cubicBezTo>
                  <a:cubicBezTo>
                    <a:pt x="4265483" y="12700"/>
                    <a:pt x="4094437" y="6350"/>
                    <a:pt x="3919752" y="3810"/>
                  </a:cubicBezTo>
                  <a:cubicBezTo>
                    <a:pt x="3777820" y="1270"/>
                    <a:pt x="3639527" y="3810"/>
                    <a:pt x="3497596" y="2540"/>
                  </a:cubicBezTo>
                  <a:cubicBezTo>
                    <a:pt x="3435728" y="2540"/>
                    <a:pt x="3373860" y="0"/>
                    <a:pt x="3311992" y="2540"/>
                  </a:cubicBezTo>
                  <a:cubicBezTo>
                    <a:pt x="3162782" y="10160"/>
                    <a:pt x="3013572" y="11430"/>
                    <a:pt x="2860722" y="8890"/>
                  </a:cubicBezTo>
                  <a:cubicBezTo>
                    <a:pt x="2784297" y="7620"/>
                    <a:pt x="2707873" y="7620"/>
                    <a:pt x="2631448" y="7620"/>
                  </a:cubicBezTo>
                  <a:cubicBezTo>
                    <a:pt x="2493155" y="7620"/>
                    <a:pt x="2354863" y="7620"/>
                    <a:pt x="2216570" y="6350"/>
                  </a:cubicBezTo>
                  <a:cubicBezTo>
                    <a:pt x="2070999" y="5080"/>
                    <a:pt x="637124" y="2540"/>
                    <a:pt x="495192" y="1270"/>
                  </a:cubicBezTo>
                  <a:cubicBezTo>
                    <a:pt x="378735" y="0"/>
                    <a:pt x="265918" y="1270"/>
                    <a:pt x="149461" y="1270"/>
                  </a:cubicBezTo>
                  <a:cubicBezTo>
                    <a:pt x="69397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41494"/>
                    <a:pt x="16510" y="246303"/>
                    <a:pt x="17780" y="349274"/>
                  </a:cubicBezTo>
                  <a:cubicBezTo>
                    <a:pt x="19050" y="454084"/>
                    <a:pt x="17780" y="558894"/>
                    <a:pt x="16510" y="665542"/>
                  </a:cubicBezTo>
                  <a:cubicBezTo>
                    <a:pt x="15240" y="774030"/>
                    <a:pt x="2540" y="1912226"/>
                    <a:pt x="2540" y="2020714"/>
                  </a:cubicBezTo>
                  <a:cubicBezTo>
                    <a:pt x="2540" y="2127362"/>
                    <a:pt x="1270" y="2234010"/>
                    <a:pt x="0" y="2340659"/>
                  </a:cubicBezTo>
                  <a:cubicBezTo>
                    <a:pt x="0" y="2360669"/>
                    <a:pt x="3810" y="2370829"/>
                    <a:pt x="15240" y="2375910"/>
                  </a:cubicBezTo>
                  <a:cubicBezTo>
                    <a:pt x="22860" y="2379719"/>
                    <a:pt x="31750" y="2382260"/>
                    <a:pt x="40640" y="2383529"/>
                  </a:cubicBezTo>
                  <a:cubicBezTo>
                    <a:pt x="145822" y="2388610"/>
                    <a:pt x="284114" y="2392419"/>
                    <a:pt x="422407" y="2397500"/>
                  </a:cubicBezTo>
                  <a:cubicBezTo>
                    <a:pt x="498831" y="2400039"/>
                    <a:pt x="575256" y="2405119"/>
                    <a:pt x="651681" y="2406389"/>
                  </a:cubicBezTo>
                  <a:cubicBezTo>
                    <a:pt x="779056" y="2408929"/>
                    <a:pt x="2198374" y="2410200"/>
                    <a:pt x="2325749" y="2411469"/>
                  </a:cubicBezTo>
                  <a:cubicBezTo>
                    <a:pt x="2343945" y="2411469"/>
                    <a:pt x="2362141" y="2411469"/>
                    <a:pt x="2380338" y="2411469"/>
                  </a:cubicBezTo>
                  <a:cubicBezTo>
                    <a:pt x="2467680" y="2411469"/>
                    <a:pt x="2558662" y="2410200"/>
                    <a:pt x="2646005" y="2410200"/>
                  </a:cubicBezTo>
                  <a:cubicBezTo>
                    <a:pt x="2747905" y="2410200"/>
                    <a:pt x="2846165" y="2411469"/>
                    <a:pt x="2948065" y="2411469"/>
                  </a:cubicBezTo>
                  <a:cubicBezTo>
                    <a:pt x="3097275" y="2411469"/>
                    <a:pt x="3250125" y="2411469"/>
                    <a:pt x="3399335" y="2411469"/>
                  </a:cubicBezTo>
                  <a:cubicBezTo>
                    <a:pt x="3537627" y="2411469"/>
                    <a:pt x="3675920" y="2412739"/>
                    <a:pt x="3814213" y="2414010"/>
                  </a:cubicBezTo>
                  <a:cubicBezTo>
                    <a:pt x="3876080" y="2414010"/>
                    <a:pt x="3941587" y="2415279"/>
                    <a:pt x="4003455" y="2415279"/>
                  </a:cubicBezTo>
                  <a:cubicBezTo>
                    <a:pt x="4203615" y="2414010"/>
                    <a:pt x="4400136" y="2407660"/>
                    <a:pt x="4589024" y="2407660"/>
                  </a:cubicBezTo>
                  <a:cubicBezTo>
                    <a:pt x="4592834" y="2407660"/>
                    <a:pt x="4597914" y="2405119"/>
                    <a:pt x="4601724" y="2402579"/>
                  </a:cubicBezTo>
                  <a:cubicBezTo>
                    <a:pt x="4606804" y="2398769"/>
                    <a:pt x="4609344" y="2392419"/>
                    <a:pt x="4611884" y="2389879"/>
                  </a:cubicBezTo>
                  <a:cubicBezTo>
                    <a:pt x="4613154" y="2327787"/>
                    <a:pt x="4614424" y="2250559"/>
                    <a:pt x="4615694" y="2173331"/>
                  </a:cubicBezTo>
                  <a:cubicBezTo>
                    <a:pt x="4616964" y="2053811"/>
                    <a:pt x="4627124" y="906421"/>
                    <a:pt x="4628394" y="786901"/>
                  </a:cubicBezTo>
                  <a:cubicBezTo>
                    <a:pt x="4628394" y="715189"/>
                    <a:pt x="4629664" y="643477"/>
                    <a:pt x="4630934" y="571765"/>
                  </a:cubicBezTo>
                  <a:cubicBezTo>
                    <a:pt x="4632204" y="494537"/>
                    <a:pt x="4633474" y="417309"/>
                    <a:pt x="4636014" y="340080"/>
                  </a:cubicBezTo>
                  <a:cubicBezTo>
                    <a:pt x="4637284" y="294111"/>
                    <a:pt x="4637284" y="246303"/>
                    <a:pt x="4642364" y="200334"/>
                  </a:cubicBezTo>
                  <a:cubicBezTo>
                    <a:pt x="4647444" y="145171"/>
                    <a:pt x="4649984" y="91847"/>
                    <a:pt x="4648714" y="44450"/>
                  </a:cubicBezTo>
                  <a:cubicBezTo>
                    <a:pt x="4648714" y="38100"/>
                    <a:pt x="4644904" y="30480"/>
                    <a:pt x="4638554" y="27940"/>
                  </a:cubicBezTo>
                  <a:close/>
                </a:path>
              </a:pathLst>
            </a:custGeom>
            <a:solidFill>
              <a:srgbClr val="425957"/>
            </a:solidFill>
          </p:spPr>
        </p:sp>
      </p:grpSp>
      <p:sp>
        <p:nvSpPr>
          <p:cNvPr id="4" name="Freeform 4"/>
          <p:cNvSpPr/>
          <p:nvPr/>
        </p:nvSpPr>
        <p:spPr>
          <a:xfrm rot="-5123820">
            <a:off x="9976071" y="-338318"/>
            <a:ext cx="2188937" cy="2601796"/>
          </a:xfrm>
          <a:custGeom>
            <a:avLst/>
            <a:gdLst/>
            <a:ahLst/>
            <a:cxnLst/>
            <a:rect l="l" t="t" r="r" b="b"/>
            <a:pathLst>
              <a:path w="3283405" h="3902694">
                <a:moveTo>
                  <a:pt x="0" y="0"/>
                </a:moveTo>
                <a:lnTo>
                  <a:pt x="3283405" y="0"/>
                </a:lnTo>
                <a:lnTo>
                  <a:pt x="3283405" y="3902694"/>
                </a:lnTo>
                <a:lnTo>
                  <a:pt x="0" y="390269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108564" b="-77416"/>
            </a:stretch>
          </a:blipFill>
        </p:spPr>
      </p:sp>
      <p:sp>
        <p:nvSpPr>
          <p:cNvPr id="5" name="Freeform 5"/>
          <p:cNvSpPr/>
          <p:nvPr/>
        </p:nvSpPr>
        <p:spPr>
          <a:xfrm rot="-3579167">
            <a:off x="-679766" y="1352960"/>
            <a:ext cx="1974926" cy="1159732"/>
          </a:xfrm>
          <a:custGeom>
            <a:avLst/>
            <a:gdLst/>
            <a:ahLst/>
            <a:cxnLst/>
            <a:rect l="l" t="t" r="r" b="b"/>
            <a:pathLst>
              <a:path w="2962389" h="1739598">
                <a:moveTo>
                  <a:pt x="0" y="0"/>
                </a:moveTo>
                <a:lnTo>
                  <a:pt x="2962389" y="0"/>
                </a:lnTo>
                <a:lnTo>
                  <a:pt x="2962389" y="1739598"/>
                </a:lnTo>
                <a:lnTo>
                  <a:pt x="0" y="173959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69959" t="-189427"/>
            </a:stretch>
          </a:blipFill>
        </p:spPr>
      </p:sp>
      <p:sp>
        <p:nvSpPr>
          <p:cNvPr id="6" name="Freeform 6"/>
          <p:cNvSpPr/>
          <p:nvPr/>
        </p:nvSpPr>
        <p:spPr>
          <a:xfrm rot="-4587341">
            <a:off x="836696" y="866682"/>
            <a:ext cx="450731" cy="665469"/>
          </a:xfrm>
          <a:custGeom>
            <a:avLst/>
            <a:gdLst/>
            <a:ahLst/>
            <a:cxnLst/>
            <a:rect l="l" t="t" r="r" b="b"/>
            <a:pathLst>
              <a:path w="676096" h="998204">
                <a:moveTo>
                  <a:pt x="0" y="0"/>
                </a:moveTo>
                <a:lnTo>
                  <a:pt x="676095" y="0"/>
                </a:lnTo>
                <a:lnTo>
                  <a:pt x="676095" y="998204"/>
                </a:lnTo>
                <a:lnTo>
                  <a:pt x="0" y="9982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895135" t="-225003" b="-356495"/>
            </a:stretch>
          </a:blipFill>
        </p:spPr>
      </p:sp>
      <p:sp>
        <p:nvSpPr>
          <p:cNvPr id="7" name="Freeform 7"/>
          <p:cNvSpPr/>
          <p:nvPr/>
        </p:nvSpPr>
        <p:spPr>
          <a:xfrm rot="-3579167">
            <a:off x="-210913" y="-440807"/>
            <a:ext cx="1897570" cy="1815317"/>
          </a:xfrm>
          <a:custGeom>
            <a:avLst/>
            <a:gdLst/>
            <a:ahLst/>
            <a:cxnLst/>
            <a:rect l="l" t="t" r="r" b="b"/>
            <a:pathLst>
              <a:path w="2846355" h="2722975">
                <a:moveTo>
                  <a:pt x="0" y="0"/>
                </a:moveTo>
                <a:lnTo>
                  <a:pt x="2846356" y="0"/>
                </a:lnTo>
                <a:lnTo>
                  <a:pt x="2846356" y="2722976"/>
                </a:lnTo>
                <a:lnTo>
                  <a:pt x="0" y="27229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t="-84903" r="-76888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192349" y="1817149"/>
            <a:ext cx="6982872" cy="2519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680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  <a:p>
            <a:pPr defTabSz="609630">
              <a:lnSpc>
                <a:spcPts val="1680"/>
              </a:lnSpc>
            </a:pPr>
            <a:r>
              <a:rPr lang="en-US" sz="1200">
                <a:solidFill>
                  <a:srgbClr val="FFFFFF"/>
                </a:solidFill>
                <a:latin typeface="Inter"/>
              </a:rPr>
              <a:t>Книга «Історія розкопок степового городища «Дикий Сад» археологічною експедицією історичного факультету МДУ. Наукові аспекти розвитку інституту історії та права. Збірник наукових праць» (співавтор К. В. Горбенко);</a:t>
            </a:r>
          </a:p>
          <a:p>
            <a:pPr defTabSz="609630">
              <a:lnSpc>
                <a:spcPts val="1717"/>
              </a:lnSpc>
            </a:pPr>
            <a:endParaRPr lang="en-US" sz="1200">
              <a:solidFill>
                <a:srgbClr val="FFFFFF"/>
              </a:solidFill>
              <a:latin typeface="Inter"/>
            </a:endParaRPr>
          </a:p>
          <a:p>
            <a:pPr defTabSz="609630">
              <a:lnSpc>
                <a:spcPts val="2919"/>
              </a:lnSpc>
            </a:pPr>
            <a:endParaRPr lang="en-US" sz="1200">
              <a:solidFill>
                <a:srgbClr val="FFFFFF"/>
              </a:solidFill>
              <a:latin typeface="Inter"/>
            </a:endParaRPr>
          </a:p>
          <a:p>
            <a:pPr defTabSz="609630">
              <a:lnSpc>
                <a:spcPts val="2919"/>
              </a:lnSpc>
            </a:pPr>
            <a:endParaRPr lang="en-US" sz="1200">
              <a:solidFill>
                <a:srgbClr val="FFFFFF"/>
              </a:solidFill>
              <a:latin typeface="Inter"/>
            </a:endParaRPr>
          </a:p>
          <a:p>
            <a:pPr defTabSz="609630">
              <a:lnSpc>
                <a:spcPts val="2919"/>
              </a:lnSpc>
            </a:pPr>
            <a:endParaRPr lang="en-US" sz="1200">
              <a:solidFill>
                <a:srgbClr val="FFFFFF"/>
              </a:solidFill>
              <a:latin typeface="Inter"/>
            </a:endParaRPr>
          </a:p>
          <a:p>
            <a:pPr defTabSz="609630">
              <a:lnSpc>
                <a:spcPts val="2919"/>
              </a:lnSpc>
            </a:pPr>
            <a:endParaRPr lang="en-US" sz="1200">
              <a:solidFill>
                <a:srgbClr val="FFFFFF"/>
              </a:solidFill>
              <a:latin typeface="Inter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-1992504" y="1511385"/>
            <a:ext cx="9245243" cy="221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67"/>
              </a:lnSpc>
            </a:pPr>
            <a:r>
              <a:rPr lang="en-US" sz="1333">
                <a:solidFill>
                  <a:srgbClr val="FFFFFF"/>
                </a:solidFill>
                <a:latin typeface="Inter"/>
              </a:rPr>
              <a:t>1.http://surl.li/serkb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845110" y="2857336"/>
            <a:ext cx="4009390" cy="1441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30">
              <a:lnSpc>
                <a:spcPts val="1867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Times New Roman"/>
              </a:rPr>
              <a:t>7.http://surl.li/</a:t>
            </a:r>
            <a:r>
              <a:rPr lang="en-US" sz="1333" dirty="0" err="1">
                <a:solidFill>
                  <a:srgbClr val="FFFFFF"/>
                </a:solidFill>
                <a:latin typeface="Times New Roman"/>
              </a:rPr>
              <a:t>sggzr</a:t>
            </a:r>
            <a:endParaRPr lang="en-US" sz="1333" dirty="0" err="1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defTabSz="609630">
              <a:lnSpc>
                <a:spcPts val="1867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Times New Roman"/>
              </a:rPr>
              <a:t>8.https://images.app.goo.gl/6YGBL7USAmmvEQ199</a:t>
            </a:r>
            <a:endParaRPr lang="en-US" sz="1333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defTabSz="609630">
              <a:lnSpc>
                <a:spcPts val="1867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Times New Roman"/>
              </a:rPr>
              <a:t>9.https://images.app.goo.gl/WWKcRbdK1h51kTn</a:t>
            </a:r>
            <a:endParaRPr lang="en-US" sz="1333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defTabSz="609630">
              <a:lnSpc>
                <a:spcPts val="1867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Times New Roman"/>
              </a:rPr>
              <a:t>10.https://images.app.goo.gl/UpyCebCW2mVwX8TJ6</a:t>
            </a:r>
            <a:endParaRPr lang="en-US" sz="1333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defTabSz="609630">
              <a:lnSpc>
                <a:spcPts val="1867"/>
              </a:lnSpc>
              <a:spcBef>
                <a:spcPct val="0"/>
              </a:spcBef>
            </a:pPr>
            <a:r>
              <a:rPr lang="en-US" sz="1333" dirty="0">
                <a:solidFill>
                  <a:srgbClr val="FFFFFF"/>
                </a:solidFill>
                <a:latin typeface="Times New Roman"/>
              </a:rPr>
              <a:t>11.https://images.app.goo.gl/uUbp43wjsQrSfLyq5</a:t>
            </a:r>
            <a:endParaRPr lang="en-US" sz="1333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ctr" defTabSz="609630">
              <a:lnSpc>
                <a:spcPts val="1867"/>
              </a:lnSpc>
              <a:spcBef>
                <a:spcPct val="0"/>
              </a:spcBef>
            </a:pPr>
            <a:endParaRPr lang="en-US" sz="1333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719849" y="4032942"/>
            <a:ext cx="3966925" cy="222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67"/>
              </a:lnSpc>
            </a:pPr>
            <a:r>
              <a:rPr lang="en-US" sz="1333" dirty="0">
                <a:solidFill>
                  <a:srgbClr val="FFFFFF"/>
                </a:solidFill>
                <a:latin typeface="Times New Roman"/>
              </a:rPr>
              <a:t>12.https://images.app.goo.gl/UpyCebCW2mVwX8TJ6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994027" y="4394891"/>
            <a:ext cx="3453845" cy="222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67"/>
              </a:lnSpc>
            </a:pPr>
            <a:r>
              <a:rPr lang="en-US" sz="1333">
                <a:solidFill>
                  <a:srgbClr val="FFFFFF"/>
                </a:solidFill>
                <a:latin typeface="Times New Roman"/>
              </a:rPr>
              <a:t> Підземний Миколаїв. Міфи та реальність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642503" y="4256539"/>
            <a:ext cx="607161" cy="466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67"/>
              </a:lnSpc>
            </a:pPr>
            <a:r>
              <a:rPr lang="en-US" sz="1333">
                <a:solidFill>
                  <a:srgbClr val="FFFFFF"/>
                </a:solidFill>
                <a:latin typeface="Times New Roman"/>
              </a:rPr>
              <a:t>13.</a:t>
            </a:r>
          </a:p>
          <a:p>
            <a:pPr algn="ctr" defTabSz="609630">
              <a:lnSpc>
                <a:spcPts val="1867"/>
              </a:lnSpc>
            </a:pPr>
            <a:r>
              <a:rPr lang="en-US" sz="1333">
                <a:solidFill>
                  <a:srgbClr val="FFFFFF"/>
                </a:solidFill>
                <a:latin typeface="Times New Roman"/>
              </a:rPr>
              <a:t>14.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751164" y="4745634"/>
            <a:ext cx="3659505" cy="222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67"/>
              </a:lnSpc>
            </a:pPr>
            <a:r>
              <a:rPr lang="en-US" sz="1333">
                <a:solidFill>
                  <a:srgbClr val="FFFFFF"/>
                </a:solidFill>
                <a:latin typeface="Times New Roman"/>
              </a:rPr>
              <a:t>15. https://images.app.goo.gl/uUbp43wjsQrSfLyq5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636342" y="5020655"/>
            <a:ext cx="3668951" cy="222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67"/>
              </a:lnSpc>
            </a:pPr>
            <a:r>
              <a:rPr lang="en-US" sz="1333">
                <a:solidFill>
                  <a:srgbClr val="FFFFFF"/>
                </a:solidFill>
                <a:latin typeface="Times New Roman"/>
              </a:rPr>
              <a:t>16. Підземний Миколаїв. Міфи та реальність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845110" y="5285237"/>
            <a:ext cx="215265" cy="4664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67"/>
              </a:lnSpc>
            </a:pPr>
            <a:r>
              <a:rPr lang="en-US" sz="1333">
                <a:solidFill>
                  <a:srgbClr val="FFFFFF"/>
                </a:solidFill>
                <a:latin typeface="Times New Roman"/>
              </a:rPr>
              <a:t>17.</a:t>
            </a:r>
          </a:p>
          <a:p>
            <a:pPr algn="ctr" defTabSz="609630">
              <a:lnSpc>
                <a:spcPts val="1867"/>
              </a:lnSpc>
            </a:pPr>
            <a:r>
              <a:rPr lang="en-US" sz="1333">
                <a:solidFill>
                  <a:srgbClr val="FFFFFF"/>
                </a:solidFill>
                <a:latin typeface="Times New Roman"/>
              </a:rPr>
              <a:t>18.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946065" y="5443118"/>
            <a:ext cx="4223147" cy="4568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867"/>
              </a:lnSpc>
            </a:pPr>
            <a:r>
              <a:rPr lang="en-US" sz="1333">
                <a:solidFill>
                  <a:srgbClr val="FFFFFF"/>
                </a:solidFill>
                <a:latin typeface="Times New Roman"/>
              </a:rPr>
              <a:t>Капсула времени Николаева. Андрей Шинкаренко</a:t>
            </a:r>
          </a:p>
          <a:p>
            <a:pPr algn="ctr" defTabSz="609630">
              <a:lnSpc>
                <a:spcPts val="1773"/>
              </a:lnSpc>
            </a:pPr>
            <a:endParaRPr lang="en-US" sz="1333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3515757" y="565281"/>
            <a:ext cx="5160486" cy="572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53"/>
              </a:lnSpc>
            </a:pPr>
            <a:r>
              <a:rPr lang="en-US" sz="3466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"/>
              </a:rPr>
              <a:t>Використані</a:t>
            </a:r>
            <a:r>
              <a:rPr lang="en-US" sz="3466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"/>
              </a:rPr>
              <a:t> </a:t>
            </a:r>
            <a:r>
              <a:rPr lang="en-US" sz="3466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"/>
              </a:rPr>
              <a:t>джерела</a:t>
            </a:r>
            <a:r>
              <a:rPr lang="en-US" sz="3466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"/>
              </a:rPr>
              <a:t>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4CCEAA8-40DF-F937-73ED-04F6416CFE7D}"/>
              </a:ext>
            </a:extLst>
          </p:cNvPr>
          <p:cNvSpPr txBox="1"/>
          <p:nvPr/>
        </p:nvSpPr>
        <p:spPr>
          <a:xfrm>
            <a:off x="1811451" y="1853974"/>
            <a:ext cx="15308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9E40BB8-1455-098B-EAC6-5133AA12ACE8}"/>
              </a:ext>
            </a:extLst>
          </p:cNvPr>
          <p:cNvSpPr txBox="1"/>
          <p:nvPr/>
        </p:nvSpPr>
        <p:spPr>
          <a:xfrm>
            <a:off x="6488907" y="5544912"/>
            <a:ext cx="2687411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C6B506-52E7-A0F6-9C4C-05C6B42D2B93}"/>
              </a:ext>
            </a:extLst>
          </p:cNvPr>
          <p:cNvSpPr txBox="1"/>
          <p:nvPr/>
        </p:nvSpPr>
        <p:spPr>
          <a:xfrm>
            <a:off x="1806357" y="1771563"/>
            <a:ext cx="584199" cy="108715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60960" tIns="30480" rIns="60960" bIns="3048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defTabSz="609630"/>
            <a:r>
              <a:rPr lang="uk-UA" sz="1333" dirty="0">
                <a:solidFill>
                  <a:prstClr val="white"/>
                </a:solidFill>
                <a:latin typeface="Calibri"/>
                <a:cs typeface="Calibri"/>
              </a:rPr>
              <a:t>2.</a:t>
            </a:r>
          </a:p>
          <a:p>
            <a:pPr defTabSz="609630"/>
            <a:r>
              <a:rPr lang="uk-UA" sz="1333" dirty="0">
                <a:solidFill>
                  <a:prstClr val="white"/>
                </a:solidFill>
                <a:latin typeface="Calibri"/>
                <a:cs typeface="Calibri"/>
              </a:rPr>
              <a:t>3.</a:t>
            </a:r>
          </a:p>
          <a:p>
            <a:pPr defTabSz="609630"/>
            <a:r>
              <a:rPr lang="uk-UA" sz="1333" dirty="0">
                <a:solidFill>
                  <a:prstClr val="white"/>
                </a:solidFill>
                <a:latin typeface="Calibri"/>
                <a:cs typeface="Calibri"/>
              </a:rPr>
              <a:t>4.</a:t>
            </a:r>
          </a:p>
          <a:p>
            <a:pPr defTabSz="609630"/>
            <a:r>
              <a:rPr lang="uk-UA" sz="1333" dirty="0">
                <a:solidFill>
                  <a:prstClr val="white"/>
                </a:solidFill>
                <a:latin typeface="Calibri"/>
                <a:cs typeface="Calibri"/>
              </a:rPr>
              <a:t>5.</a:t>
            </a:r>
          </a:p>
          <a:p>
            <a:pPr defTabSz="609630"/>
            <a:r>
              <a:rPr lang="uk-UA" sz="1333" dirty="0">
                <a:solidFill>
                  <a:prstClr val="white"/>
                </a:solidFill>
                <a:latin typeface="Calibri"/>
                <a:cs typeface="Calibri"/>
              </a:rPr>
              <a:t>6.</a:t>
            </a:r>
          </a:p>
        </p:txBody>
      </p:sp>
      <p:sp>
        <p:nvSpPr>
          <p:cNvPr id="24" name="Права фігурна дужка 23">
            <a:extLst>
              <a:ext uri="{FF2B5EF4-FFF2-40B4-BE49-F238E27FC236}">
                <a16:creationId xmlns:a16="http://schemas.microsoft.com/office/drawing/2014/main" id="{470982BB-0D86-F387-983A-4645EDE2DDE5}"/>
              </a:ext>
            </a:extLst>
          </p:cNvPr>
          <p:cNvSpPr/>
          <p:nvPr/>
        </p:nvSpPr>
        <p:spPr>
          <a:xfrm>
            <a:off x="1996722" y="1849135"/>
            <a:ext cx="114821" cy="970767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Права фігурна дужка 24">
            <a:extLst>
              <a:ext uri="{FF2B5EF4-FFF2-40B4-BE49-F238E27FC236}">
                <a16:creationId xmlns:a16="http://schemas.microsoft.com/office/drawing/2014/main" id="{7AB17059-E1F8-541D-0397-2F3B4D548647}"/>
              </a:ext>
            </a:extLst>
          </p:cNvPr>
          <p:cNvSpPr/>
          <p:nvPr/>
        </p:nvSpPr>
        <p:spPr>
          <a:xfrm>
            <a:off x="2049784" y="4349315"/>
            <a:ext cx="156574" cy="302713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Права фігурна дужка 25">
            <a:extLst>
              <a:ext uri="{FF2B5EF4-FFF2-40B4-BE49-F238E27FC236}">
                <a16:creationId xmlns:a16="http://schemas.microsoft.com/office/drawing/2014/main" id="{6567BBBF-2696-021D-B28D-CD188F70E544}"/>
              </a:ext>
            </a:extLst>
          </p:cNvPr>
          <p:cNvSpPr/>
          <p:nvPr/>
        </p:nvSpPr>
        <p:spPr>
          <a:xfrm>
            <a:off x="2028907" y="5382712"/>
            <a:ext cx="156574" cy="302713"/>
          </a:xfrm>
          <a:prstGeom prst="rightBrac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09630"/>
            <a:endParaRPr lang="uk-UA" sz="120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67000" y="2165449"/>
            <a:ext cx="7112000" cy="2032000"/>
            <a:chOff x="0" y="0"/>
            <a:chExt cx="2631232" cy="2178944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2632502" cy="2177674"/>
            </a:xfrm>
            <a:custGeom>
              <a:avLst/>
              <a:gdLst/>
              <a:ahLst/>
              <a:cxnLst/>
              <a:rect l="l" t="t" r="r" b="b"/>
              <a:pathLst>
                <a:path w="2632502" h="2177674">
                  <a:moveTo>
                    <a:pt x="2621072" y="27940"/>
                  </a:moveTo>
                  <a:cubicBezTo>
                    <a:pt x="2612182" y="24130"/>
                    <a:pt x="2603292" y="21590"/>
                    <a:pt x="2594402" y="21590"/>
                  </a:cubicBezTo>
                  <a:cubicBezTo>
                    <a:pt x="2567732" y="20320"/>
                    <a:pt x="2528713" y="20320"/>
                    <a:pt x="2486365" y="17780"/>
                  </a:cubicBezTo>
                  <a:cubicBezTo>
                    <a:pt x="2389571" y="12700"/>
                    <a:pt x="2294793" y="6350"/>
                    <a:pt x="2197999" y="3810"/>
                  </a:cubicBezTo>
                  <a:cubicBezTo>
                    <a:pt x="2119353" y="1270"/>
                    <a:pt x="2042725" y="3810"/>
                    <a:pt x="1964079" y="2540"/>
                  </a:cubicBezTo>
                  <a:cubicBezTo>
                    <a:pt x="1929798" y="2540"/>
                    <a:pt x="1895516" y="0"/>
                    <a:pt x="1861235" y="2540"/>
                  </a:cubicBezTo>
                  <a:cubicBezTo>
                    <a:pt x="1778556" y="10160"/>
                    <a:pt x="1695878" y="11430"/>
                    <a:pt x="1611183" y="8890"/>
                  </a:cubicBezTo>
                  <a:cubicBezTo>
                    <a:pt x="1568835" y="7620"/>
                    <a:pt x="1526487" y="7620"/>
                    <a:pt x="1484140" y="7620"/>
                  </a:cubicBezTo>
                  <a:cubicBezTo>
                    <a:pt x="1407511" y="7620"/>
                    <a:pt x="1330882" y="7620"/>
                    <a:pt x="1254253" y="6350"/>
                  </a:cubicBezTo>
                  <a:cubicBezTo>
                    <a:pt x="1173591" y="5080"/>
                    <a:pt x="379070" y="2540"/>
                    <a:pt x="300425" y="1270"/>
                  </a:cubicBezTo>
                  <a:cubicBezTo>
                    <a:pt x="235895" y="0"/>
                    <a:pt x="173382" y="1270"/>
                    <a:pt x="108852" y="1270"/>
                  </a:cubicBezTo>
                  <a:cubicBezTo>
                    <a:pt x="6448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3636"/>
                    <a:pt x="16510" y="227553"/>
                    <a:pt x="17780" y="319821"/>
                  </a:cubicBezTo>
                  <a:cubicBezTo>
                    <a:pt x="19050" y="413738"/>
                    <a:pt x="17780" y="507654"/>
                    <a:pt x="16510" y="603218"/>
                  </a:cubicBezTo>
                  <a:cubicBezTo>
                    <a:pt x="15240" y="700429"/>
                    <a:pt x="2540" y="1720327"/>
                    <a:pt x="2540" y="1817539"/>
                  </a:cubicBezTo>
                  <a:cubicBezTo>
                    <a:pt x="2540" y="1913102"/>
                    <a:pt x="1270" y="2008666"/>
                    <a:pt x="0" y="2104230"/>
                  </a:cubicBezTo>
                  <a:cubicBezTo>
                    <a:pt x="0" y="2123064"/>
                    <a:pt x="3810" y="2133224"/>
                    <a:pt x="15240" y="2138304"/>
                  </a:cubicBezTo>
                  <a:cubicBezTo>
                    <a:pt x="22860" y="2142114"/>
                    <a:pt x="31750" y="2144654"/>
                    <a:pt x="40640" y="2145924"/>
                  </a:cubicBezTo>
                  <a:cubicBezTo>
                    <a:pt x="106836" y="2151004"/>
                    <a:pt x="183465" y="2154814"/>
                    <a:pt x="260094" y="2159894"/>
                  </a:cubicBezTo>
                  <a:cubicBezTo>
                    <a:pt x="302441" y="2162434"/>
                    <a:pt x="344789" y="2167514"/>
                    <a:pt x="387136" y="2168784"/>
                  </a:cubicBezTo>
                  <a:cubicBezTo>
                    <a:pt x="457716" y="2171324"/>
                    <a:pt x="1244170" y="2172594"/>
                    <a:pt x="1314750" y="2173864"/>
                  </a:cubicBezTo>
                  <a:cubicBezTo>
                    <a:pt x="1324832" y="2173864"/>
                    <a:pt x="1334915" y="2173864"/>
                    <a:pt x="1344998" y="2173864"/>
                  </a:cubicBezTo>
                  <a:cubicBezTo>
                    <a:pt x="1393395" y="2173864"/>
                    <a:pt x="1443809" y="2172594"/>
                    <a:pt x="1492206" y="2172594"/>
                  </a:cubicBezTo>
                  <a:cubicBezTo>
                    <a:pt x="1548669" y="2172594"/>
                    <a:pt x="1603116" y="2173864"/>
                    <a:pt x="1659580" y="2173864"/>
                  </a:cubicBezTo>
                  <a:cubicBezTo>
                    <a:pt x="1742258" y="2173864"/>
                    <a:pt x="1826953" y="2173864"/>
                    <a:pt x="1909632" y="2173864"/>
                  </a:cubicBezTo>
                  <a:cubicBezTo>
                    <a:pt x="1986261" y="2173864"/>
                    <a:pt x="2062890" y="2175134"/>
                    <a:pt x="2139519" y="2176404"/>
                  </a:cubicBezTo>
                  <a:cubicBezTo>
                    <a:pt x="2173800" y="2176404"/>
                    <a:pt x="2210098" y="2177674"/>
                    <a:pt x="2244379" y="2177674"/>
                  </a:cubicBezTo>
                  <a:cubicBezTo>
                    <a:pt x="2355290" y="2176404"/>
                    <a:pt x="2464183" y="2170054"/>
                    <a:pt x="2571542" y="2170054"/>
                  </a:cubicBezTo>
                  <a:cubicBezTo>
                    <a:pt x="2575352" y="2170054"/>
                    <a:pt x="2580432" y="2167514"/>
                    <a:pt x="2584242" y="2164974"/>
                  </a:cubicBezTo>
                  <a:cubicBezTo>
                    <a:pt x="2589322" y="2161164"/>
                    <a:pt x="2591862" y="2154814"/>
                    <a:pt x="2594402" y="2152274"/>
                  </a:cubicBezTo>
                  <a:cubicBezTo>
                    <a:pt x="2595672" y="2092697"/>
                    <a:pt x="2596942" y="2023495"/>
                    <a:pt x="2598212" y="1954294"/>
                  </a:cubicBezTo>
                  <a:cubicBezTo>
                    <a:pt x="2599482" y="1847196"/>
                    <a:pt x="2609642" y="819060"/>
                    <a:pt x="2610912" y="711963"/>
                  </a:cubicBezTo>
                  <a:cubicBezTo>
                    <a:pt x="2610912" y="647704"/>
                    <a:pt x="2612182" y="583446"/>
                    <a:pt x="2613452" y="519187"/>
                  </a:cubicBezTo>
                  <a:cubicBezTo>
                    <a:pt x="2614722" y="449986"/>
                    <a:pt x="2615992" y="380784"/>
                    <a:pt x="2618532" y="311583"/>
                  </a:cubicBezTo>
                  <a:cubicBezTo>
                    <a:pt x="2619802" y="270392"/>
                    <a:pt x="2619802" y="227553"/>
                    <a:pt x="2624882" y="186361"/>
                  </a:cubicBezTo>
                  <a:cubicBezTo>
                    <a:pt x="2629962" y="136932"/>
                    <a:pt x="2632502" y="89150"/>
                    <a:pt x="2631232" y="44450"/>
                  </a:cubicBezTo>
                  <a:cubicBezTo>
                    <a:pt x="2631232" y="38100"/>
                    <a:pt x="2627422" y="30480"/>
                    <a:pt x="2621072" y="27940"/>
                  </a:cubicBezTo>
                  <a:close/>
                </a:path>
              </a:pathLst>
            </a:custGeom>
            <a:solidFill>
              <a:srgbClr val="425957"/>
            </a:solidFill>
          </p:spPr>
        </p:sp>
      </p:grpSp>
      <p:sp>
        <p:nvSpPr>
          <p:cNvPr id="5" name="Freeform 5"/>
          <p:cNvSpPr/>
          <p:nvPr/>
        </p:nvSpPr>
        <p:spPr>
          <a:xfrm rot="-8402765">
            <a:off x="8580541" y="2074944"/>
            <a:ext cx="1741793" cy="617545"/>
          </a:xfrm>
          <a:custGeom>
            <a:avLst/>
            <a:gdLst/>
            <a:ahLst/>
            <a:cxnLst/>
            <a:rect l="l" t="t" r="r" b="b"/>
            <a:pathLst>
              <a:path w="2612689" h="926317">
                <a:moveTo>
                  <a:pt x="0" y="0"/>
                </a:moveTo>
                <a:lnTo>
                  <a:pt x="2612689" y="0"/>
                </a:lnTo>
                <a:lnTo>
                  <a:pt x="2612689" y="926316"/>
                </a:lnTo>
                <a:lnTo>
                  <a:pt x="0" y="9263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2947717">
            <a:off x="2148299" y="3541732"/>
            <a:ext cx="1751249" cy="620897"/>
          </a:xfrm>
          <a:custGeom>
            <a:avLst/>
            <a:gdLst/>
            <a:ahLst/>
            <a:cxnLst/>
            <a:rect l="l" t="t" r="r" b="b"/>
            <a:pathLst>
              <a:path w="2626874" h="931346">
                <a:moveTo>
                  <a:pt x="0" y="0"/>
                </a:moveTo>
                <a:lnTo>
                  <a:pt x="2626875" y="0"/>
                </a:lnTo>
                <a:lnTo>
                  <a:pt x="2626875" y="931346"/>
                </a:lnTo>
                <a:lnTo>
                  <a:pt x="0" y="9313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F2FEE4A5-F472-4476-A240-85E49C88EC4E}"/>
              </a:ext>
            </a:extLst>
          </p:cNvPr>
          <p:cNvSpPr txBox="1"/>
          <p:nvPr/>
        </p:nvSpPr>
        <p:spPr>
          <a:xfrm>
            <a:off x="2867263" y="3077616"/>
            <a:ext cx="6766763" cy="625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267"/>
              </a:lnSpc>
            </a:pPr>
            <a:r>
              <a:rPr lang="uk-UA" sz="8000" dirty="0">
                <a:solidFill>
                  <a:schemeClr val="accent1">
                    <a:lumMod val="20000"/>
                    <a:lumOff val="80000"/>
                  </a:schemeClr>
                </a:solidFill>
                <a:latin typeface="Monotype Corsiva" panose="03010101010201010101" pitchFamily="66" charset="0"/>
              </a:rPr>
              <a:t>Дякую за увагу!</a:t>
            </a:r>
            <a:endParaRPr lang="en-US" sz="8000" dirty="0">
              <a:solidFill>
                <a:schemeClr val="accent1">
                  <a:lumMod val="20000"/>
                  <a:lumOff val="80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5776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855200" y="629965"/>
            <a:ext cx="776627" cy="782316"/>
          </a:xfrm>
          <a:custGeom>
            <a:avLst/>
            <a:gdLst/>
            <a:ahLst/>
            <a:cxnLst/>
            <a:rect l="l" t="t" r="r" b="b"/>
            <a:pathLst>
              <a:path w="1164940" h="1173474">
                <a:moveTo>
                  <a:pt x="0" y="0"/>
                </a:moveTo>
                <a:lnTo>
                  <a:pt x="1164940" y="0"/>
                </a:lnTo>
                <a:lnTo>
                  <a:pt x="1164940" y="1173474"/>
                </a:lnTo>
                <a:lnTo>
                  <a:pt x="0" y="117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10800000">
            <a:off x="609601" y="1403889"/>
            <a:ext cx="10518143" cy="5094737"/>
            <a:chOff x="0" y="0"/>
            <a:chExt cx="4444511" cy="1603591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445781" cy="1602321"/>
            </a:xfrm>
            <a:custGeom>
              <a:avLst/>
              <a:gdLst/>
              <a:ahLst/>
              <a:cxnLst/>
              <a:rect l="l" t="t" r="r" b="b"/>
              <a:pathLst>
                <a:path w="4445781" h="1602321">
                  <a:moveTo>
                    <a:pt x="4434351" y="27940"/>
                  </a:moveTo>
                  <a:cubicBezTo>
                    <a:pt x="4425461" y="24130"/>
                    <a:pt x="4416571" y="21590"/>
                    <a:pt x="4407681" y="21590"/>
                  </a:cubicBezTo>
                  <a:cubicBezTo>
                    <a:pt x="4381011" y="20320"/>
                    <a:pt x="4315387" y="20320"/>
                    <a:pt x="4242411" y="17780"/>
                  </a:cubicBezTo>
                  <a:cubicBezTo>
                    <a:pt x="4075609" y="12700"/>
                    <a:pt x="3912283" y="6350"/>
                    <a:pt x="3745481" y="3810"/>
                  </a:cubicBezTo>
                  <a:cubicBezTo>
                    <a:pt x="3609955" y="1270"/>
                    <a:pt x="3477904" y="3810"/>
                    <a:pt x="3342378" y="2540"/>
                  </a:cubicBezTo>
                  <a:cubicBezTo>
                    <a:pt x="3283303" y="2540"/>
                    <a:pt x="3224227" y="0"/>
                    <a:pt x="3165151" y="2540"/>
                  </a:cubicBezTo>
                  <a:cubicBezTo>
                    <a:pt x="3022675" y="10160"/>
                    <a:pt x="2880199" y="11430"/>
                    <a:pt x="2734248" y="8890"/>
                  </a:cubicBezTo>
                  <a:cubicBezTo>
                    <a:pt x="2661272" y="7620"/>
                    <a:pt x="2588296" y="7620"/>
                    <a:pt x="2515321" y="7620"/>
                  </a:cubicBezTo>
                  <a:cubicBezTo>
                    <a:pt x="2383270" y="7620"/>
                    <a:pt x="2251219" y="7620"/>
                    <a:pt x="2119168" y="6350"/>
                  </a:cubicBezTo>
                  <a:cubicBezTo>
                    <a:pt x="1980167" y="5080"/>
                    <a:pt x="611005" y="2540"/>
                    <a:pt x="475479" y="1270"/>
                  </a:cubicBezTo>
                  <a:cubicBezTo>
                    <a:pt x="364278" y="0"/>
                    <a:pt x="256552" y="1270"/>
                    <a:pt x="145351" y="1270"/>
                  </a:cubicBezTo>
                  <a:cubicBezTo>
                    <a:pt x="6890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4610"/>
                    <a:pt x="16510" y="182149"/>
                    <a:pt x="17780" y="248502"/>
                  </a:cubicBezTo>
                  <a:cubicBezTo>
                    <a:pt x="19050" y="316040"/>
                    <a:pt x="17780" y="383578"/>
                    <a:pt x="16510" y="452301"/>
                  </a:cubicBezTo>
                  <a:cubicBezTo>
                    <a:pt x="15240" y="522209"/>
                    <a:pt x="2540" y="1255649"/>
                    <a:pt x="2540" y="1325556"/>
                  </a:cubicBezTo>
                  <a:cubicBezTo>
                    <a:pt x="2540" y="1394279"/>
                    <a:pt x="1270" y="1463002"/>
                    <a:pt x="0" y="1531725"/>
                  </a:cubicBezTo>
                  <a:cubicBezTo>
                    <a:pt x="0" y="1547711"/>
                    <a:pt x="3810" y="1557871"/>
                    <a:pt x="15240" y="1562952"/>
                  </a:cubicBezTo>
                  <a:cubicBezTo>
                    <a:pt x="22860" y="1566761"/>
                    <a:pt x="31750" y="1569302"/>
                    <a:pt x="40640" y="1570571"/>
                  </a:cubicBezTo>
                  <a:cubicBezTo>
                    <a:pt x="141876" y="1575652"/>
                    <a:pt x="273927" y="1579461"/>
                    <a:pt x="405978" y="1584541"/>
                  </a:cubicBezTo>
                  <a:cubicBezTo>
                    <a:pt x="478953" y="1587081"/>
                    <a:pt x="551929" y="1592161"/>
                    <a:pt x="624905" y="1593431"/>
                  </a:cubicBezTo>
                  <a:cubicBezTo>
                    <a:pt x="746531" y="1595971"/>
                    <a:pt x="2101792" y="1597241"/>
                    <a:pt x="2223418" y="1598511"/>
                  </a:cubicBezTo>
                  <a:cubicBezTo>
                    <a:pt x="2240794" y="1598511"/>
                    <a:pt x="2258169" y="1598511"/>
                    <a:pt x="2275544" y="1598511"/>
                  </a:cubicBezTo>
                  <a:cubicBezTo>
                    <a:pt x="2358945" y="1598511"/>
                    <a:pt x="2445820" y="1597241"/>
                    <a:pt x="2529221" y="1597241"/>
                  </a:cubicBezTo>
                  <a:cubicBezTo>
                    <a:pt x="2626522" y="1597241"/>
                    <a:pt x="2720348" y="1598511"/>
                    <a:pt x="2817649" y="1598511"/>
                  </a:cubicBezTo>
                  <a:cubicBezTo>
                    <a:pt x="2960125" y="1598511"/>
                    <a:pt x="3106076" y="1598511"/>
                    <a:pt x="3248552" y="1598511"/>
                  </a:cubicBezTo>
                  <a:cubicBezTo>
                    <a:pt x="3380603" y="1598511"/>
                    <a:pt x="3512655" y="1599781"/>
                    <a:pt x="3644706" y="1601052"/>
                  </a:cubicBezTo>
                  <a:cubicBezTo>
                    <a:pt x="3703781" y="1601052"/>
                    <a:pt x="3766332" y="1602321"/>
                    <a:pt x="3825407" y="1602321"/>
                  </a:cubicBezTo>
                  <a:cubicBezTo>
                    <a:pt x="4016534" y="1601052"/>
                    <a:pt x="4204185" y="1594702"/>
                    <a:pt x="4384821" y="1594702"/>
                  </a:cubicBezTo>
                  <a:cubicBezTo>
                    <a:pt x="4388631" y="1594702"/>
                    <a:pt x="4393711" y="1592161"/>
                    <a:pt x="4397521" y="1589621"/>
                  </a:cubicBezTo>
                  <a:cubicBezTo>
                    <a:pt x="4402601" y="1585811"/>
                    <a:pt x="4405141" y="1579461"/>
                    <a:pt x="4407681" y="1576921"/>
                  </a:cubicBezTo>
                  <a:cubicBezTo>
                    <a:pt x="4408951" y="1523431"/>
                    <a:pt x="4410221" y="1473666"/>
                    <a:pt x="4411491" y="1423901"/>
                  </a:cubicBezTo>
                  <a:cubicBezTo>
                    <a:pt x="4412761" y="1346884"/>
                    <a:pt x="4422921" y="607520"/>
                    <a:pt x="4424191" y="530503"/>
                  </a:cubicBezTo>
                  <a:cubicBezTo>
                    <a:pt x="4424191" y="484293"/>
                    <a:pt x="4425461" y="438082"/>
                    <a:pt x="4426731" y="391872"/>
                  </a:cubicBezTo>
                  <a:cubicBezTo>
                    <a:pt x="4428001" y="342107"/>
                    <a:pt x="4429271" y="292342"/>
                    <a:pt x="4431811" y="242577"/>
                  </a:cubicBezTo>
                  <a:cubicBezTo>
                    <a:pt x="4433081" y="212955"/>
                    <a:pt x="4433081" y="182148"/>
                    <a:pt x="4438161" y="152526"/>
                  </a:cubicBezTo>
                  <a:cubicBezTo>
                    <a:pt x="4443241" y="116980"/>
                    <a:pt x="4445781" y="82619"/>
                    <a:pt x="4444511" y="44450"/>
                  </a:cubicBezTo>
                  <a:cubicBezTo>
                    <a:pt x="4444511" y="38100"/>
                    <a:pt x="4440701" y="30480"/>
                    <a:pt x="4434351" y="27940"/>
                  </a:cubicBezTo>
                  <a:close/>
                </a:path>
              </a:pathLst>
            </a:custGeom>
            <a:solidFill>
              <a:srgbClr val="42595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198882" y="1409914"/>
            <a:ext cx="10100999" cy="57338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513"/>
              </a:lnSpc>
            </a:pPr>
            <a:r>
              <a:rPr lang="uk-UA" sz="2400" dirty="0">
                <a:solidFill>
                  <a:srgbClr val="FFFFFF"/>
                </a:solidFill>
                <a:latin typeface="Times New Roman Medium"/>
              </a:rPr>
              <a:t>МЕТА: </a:t>
            </a:r>
            <a:endParaRPr lang="uk-UA" sz="2400">
              <a:solidFill>
                <a:srgbClr val="FFFFFF"/>
              </a:solidFill>
              <a:latin typeface="Times New Roman Medium"/>
              <a:cs typeface="Times New Roman"/>
            </a:endParaRPr>
          </a:p>
          <a:p>
            <a:pPr algn="just" defTabSz="609630">
              <a:lnSpc>
                <a:spcPts val="4513"/>
              </a:lnSpc>
            </a:pPr>
            <a:r>
              <a:rPr lang="uk-UA" sz="2400" dirty="0">
                <a:solidFill>
                  <a:srgbClr val="FFFFFF"/>
                </a:solidFill>
                <a:latin typeface="Times New Roman Medium"/>
              </a:rPr>
              <a:t>розробити та п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ровести</a:t>
            </a:r>
            <a:r>
              <a:rPr lang="en-US" sz="24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віртуальну</a:t>
            </a:r>
            <a:r>
              <a:rPr lang="en-US" sz="24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екскурсію</a:t>
            </a:r>
            <a:r>
              <a:rPr lang="en-US" sz="24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по</a:t>
            </a:r>
            <a:r>
              <a:rPr lang="en-US" sz="24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найцікавішим</a:t>
            </a:r>
            <a:r>
              <a:rPr lang="en-US" sz="24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міс</a:t>
            </a:r>
            <a:r>
              <a:rPr lang="uk-UA" sz="2400" err="1">
                <a:solidFill>
                  <a:srgbClr val="FFFFFF"/>
                </a:solidFill>
                <a:latin typeface="Times New Roman Medium"/>
              </a:rPr>
              <a:t>цям</a:t>
            </a:r>
            <a:r>
              <a:rPr lang="en-US" sz="24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uk-UA" sz="2400" dirty="0">
                <a:solidFill>
                  <a:srgbClr val="FFFFFF"/>
                </a:solidFill>
                <a:latin typeface="Times New Roman Medium"/>
              </a:rPr>
              <a:t>м.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Миколаєва</a:t>
            </a:r>
            <a:r>
              <a:rPr lang="en-US" sz="2400" dirty="0">
                <a:solidFill>
                  <a:srgbClr val="FFFFFF"/>
                </a:solidFill>
                <a:latin typeface="Times New Roman Medium"/>
              </a:rPr>
              <a:t>, 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дізнатись</a:t>
            </a:r>
            <a:r>
              <a:rPr lang="en-US" sz="2400" dirty="0">
                <a:solidFill>
                  <a:srgbClr val="FFFFFF"/>
                </a:solidFill>
                <a:latin typeface="Times New Roman Medium"/>
              </a:rPr>
              <a:t> з 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чого</a:t>
            </a:r>
            <a:r>
              <a:rPr lang="en-US" sz="24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розпочалась</a:t>
            </a:r>
            <a:r>
              <a:rPr lang="en-US" sz="24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історія</a:t>
            </a:r>
            <a:r>
              <a:rPr lang="en-US" sz="24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міста</a:t>
            </a:r>
            <a:r>
              <a:rPr lang="en-US" sz="24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та</a:t>
            </a:r>
            <a:r>
              <a:rPr lang="en-US" sz="24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чи</a:t>
            </a:r>
            <a:r>
              <a:rPr lang="en-US" sz="24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зберегло</a:t>
            </a:r>
            <a:r>
              <a:rPr lang="en-US" sz="24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воно</a:t>
            </a:r>
            <a:r>
              <a:rPr lang="en-US" sz="2400" dirty="0">
                <a:solidFill>
                  <a:srgbClr val="FFFFFF"/>
                </a:solidFill>
                <a:latin typeface="Times New Roman Medium"/>
              </a:rPr>
              <a:t> </a:t>
            </a:r>
            <a:r>
              <a:rPr lang="en-US" sz="2400" err="1">
                <a:solidFill>
                  <a:srgbClr val="FFFFFF"/>
                </a:solidFill>
                <a:latin typeface="Times New Roman Medium"/>
              </a:rPr>
              <a:t>пам’ять</a:t>
            </a:r>
            <a:r>
              <a:rPr lang="uk-UA" sz="2400" dirty="0">
                <a:solidFill>
                  <a:srgbClr val="FFFFFF"/>
                </a:solidFill>
                <a:latin typeface="Times New Roman Medium"/>
              </a:rPr>
              <a:t> минулих століть.</a:t>
            </a:r>
            <a:endParaRPr lang="uk-UA" sz="2400">
              <a:solidFill>
                <a:srgbClr val="FFFFFF"/>
              </a:solidFill>
              <a:latin typeface="Times New Roman Medium"/>
              <a:cs typeface="Times New Roman"/>
            </a:endParaRPr>
          </a:p>
          <a:p>
            <a:pPr algn="just" defTabSz="609630">
              <a:lnSpc>
                <a:spcPts val="4513"/>
              </a:lnSpc>
            </a:pPr>
            <a:r>
              <a:rPr lang="uk-UA" sz="2400" dirty="0">
                <a:solidFill>
                  <a:srgbClr val="FFFFFF"/>
                </a:solidFill>
                <a:latin typeface="Times New Roman Medium"/>
              </a:rPr>
              <a:t>ЗАВДАННЯ:</a:t>
            </a:r>
            <a:endParaRPr lang="uk-UA" sz="2400">
              <a:solidFill>
                <a:srgbClr val="FFFFFF"/>
              </a:solidFill>
              <a:latin typeface="Times New Roman Medium"/>
              <a:cs typeface="Times New Roman"/>
            </a:endParaRPr>
          </a:p>
          <a:p>
            <a:pPr marL="457200" indent="-457200" algn="just" defTabSz="609630">
              <a:lnSpc>
                <a:spcPts val="4513"/>
              </a:lnSpc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rgbClr val="FFFFFF"/>
                </a:solidFill>
                <a:latin typeface="Times New Roman Medium"/>
              </a:rPr>
              <a:t>Дослідити загадкові місцевості міста </a:t>
            </a:r>
            <a:endParaRPr lang="uk-UA" sz="2400">
              <a:solidFill>
                <a:srgbClr val="FFFFFF"/>
              </a:solidFill>
              <a:latin typeface="Times New Roman Medium"/>
              <a:cs typeface="Times New Roman"/>
            </a:endParaRPr>
          </a:p>
          <a:p>
            <a:pPr marL="457200" indent="-457200" algn="just" defTabSz="609630">
              <a:lnSpc>
                <a:spcPts val="4513"/>
              </a:lnSpc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rgbClr val="FFFFFF"/>
                </a:solidFill>
                <a:latin typeface="Times New Roman Medium"/>
              </a:rPr>
              <a:t>Розробити екскурсійний маршрут </a:t>
            </a:r>
            <a:endParaRPr lang="uk-UA" sz="2400">
              <a:solidFill>
                <a:srgbClr val="FFFFFF"/>
              </a:solidFill>
              <a:latin typeface="Times New Roman Medium"/>
              <a:cs typeface="Times New Roman"/>
            </a:endParaRPr>
          </a:p>
          <a:p>
            <a:pPr marL="457200" indent="-457200" algn="just" defTabSz="609630">
              <a:lnSpc>
                <a:spcPts val="4513"/>
              </a:lnSpc>
              <a:buFont typeface="Wingdings" panose="05000000000000000000" pitchFamily="2" charset="2"/>
              <a:buChar char="v"/>
            </a:pPr>
            <a:r>
              <a:rPr lang="uk-UA" sz="2400" dirty="0">
                <a:solidFill>
                  <a:srgbClr val="FFFFFF"/>
                </a:solidFill>
                <a:latin typeface="Times New Roman Medium"/>
              </a:rPr>
              <a:t>Провести віртуальну екскурсію для однокласників </a:t>
            </a:r>
            <a:r>
              <a:rPr lang="uk-UA" sz="3200" dirty="0">
                <a:solidFill>
                  <a:srgbClr val="FFFFFF"/>
                </a:solidFill>
                <a:latin typeface="Times New Roman"/>
              </a:rPr>
              <a:t> </a:t>
            </a:r>
            <a:endParaRPr lang="uk-UA" sz="3200" dirty="0">
              <a:solidFill>
                <a:srgbClr val="FFFFFF"/>
              </a:solidFill>
              <a:latin typeface="Times New Roman"/>
              <a:cs typeface="Times New Roman"/>
            </a:endParaRPr>
          </a:p>
          <a:p>
            <a:pPr algn="just" defTabSz="609630">
              <a:lnSpc>
                <a:spcPts val="4513"/>
              </a:lnSpc>
            </a:pPr>
            <a:endParaRPr lang="uk-UA" sz="3223" dirty="0">
              <a:solidFill>
                <a:srgbClr val="FFFFFF"/>
              </a:solidFill>
              <a:latin typeface="Times New Roman"/>
            </a:endParaRPr>
          </a:p>
          <a:p>
            <a:pPr algn="just" defTabSz="609630">
              <a:lnSpc>
                <a:spcPts val="4513"/>
              </a:lnSpc>
            </a:pPr>
            <a:endParaRPr lang="en-US" sz="3223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406399" y="-20782"/>
            <a:ext cx="11226800" cy="9555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8587"/>
              </a:lnSpc>
            </a:pPr>
            <a:r>
              <a:rPr lang="en-US" sz="4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"/>
              </a:rPr>
              <a:t>Мета</a:t>
            </a:r>
            <a:r>
              <a:rPr lang="en-US" sz="4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"/>
              </a:rPr>
              <a:t> </a:t>
            </a:r>
            <a:r>
              <a:rPr lang="uk-UA" sz="4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"/>
              </a:rPr>
              <a:t>та завдання </a:t>
            </a:r>
            <a:r>
              <a:rPr lang="en-US" sz="4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"/>
              </a:rPr>
              <a:t>дослідження</a:t>
            </a:r>
            <a:endParaRPr lang="en-US" sz="4400" dirty="0">
              <a:solidFill>
                <a:schemeClr val="accent1">
                  <a:lumMod val="20000"/>
                  <a:lumOff val="80000"/>
                </a:schemeClr>
              </a:solidFill>
              <a:latin typeface="Times New Roman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922864" y="5158025"/>
            <a:ext cx="2409757" cy="1699975"/>
          </a:xfrm>
          <a:custGeom>
            <a:avLst/>
            <a:gdLst/>
            <a:ahLst/>
            <a:cxnLst/>
            <a:rect l="l" t="t" r="r" b="b"/>
            <a:pathLst>
              <a:path w="3614636" h="2549962">
                <a:moveTo>
                  <a:pt x="0" y="0"/>
                </a:moveTo>
                <a:lnTo>
                  <a:pt x="3614636" y="0"/>
                </a:lnTo>
                <a:lnTo>
                  <a:pt x="3614636" y="2549962"/>
                </a:lnTo>
                <a:lnTo>
                  <a:pt x="0" y="254996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ru-UA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61699" y="621573"/>
            <a:ext cx="776627" cy="782316"/>
          </a:xfrm>
          <a:custGeom>
            <a:avLst/>
            <a:gdLst/>
            <a:ahLst/>
            <a:cxnLst/>
            <a:rect l="l" t="t" r="r" b="b"/>
            <a:pathLst>
              <a:path w="1164940" h="1173474">
                <a:moveTo>
                  <a:pt x="0" y="0"/>
                </a:moveTo>
                <a:lnTo>
                  <a:pt x="1164940" y="0"/>
                </a:lnTo>
                <a:lnTo>
                  <a:pt x="1164940" y="1173474"/>
                </a:lnTo>
                <a:lnTo>
                  <a:pt x="0" y="11734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C85EEC96-318C-4C9C-8D17-CBAA351B117A}"/>
              </a:ext>
            </a:extLst>
          </p:cNvPr>
          <p:cNvSpPr/>
          <p:nvPr/>
        </p:nvSpPr>
        <p:spPr>
          <a:xfrm rot="-1717319">
            <a:off x="-698977" y="-399155"/>
            <a:ext cx="3262695" cy="3262695"/>
          </a:xfrm>
          <a:custGeom>
            <a:avLst/>
            <a:gdLst/>
            <a:ahLst/>
            <a:cxnLst/>
            <a:rect l="l" t="t" r="r" b="b"/>
            <a:pathLst>
              <a:path w="4894042" h="4894042">
                <a:moveTo>
                  <a:pt x="0" y="0"/>
                </a:moveTo>
                <a:lnTo>
                  <a:pt x="4894042" y="0"/>
                </a:lnTo>
                <a:lnTo>
                  <a:pt x="4894042" y="4894042"/>
                </a:lnTo>
                <a:lnTo>
                  <a:pt x="0" y="489404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ru-UA" dirty="0"/>
          </a:p>
        </p:txBody>
      </p:sp>
      <p:grpSp>
        <p:nvGrpSpPr>
          <p:cNvPr id="3" name="Group 3"/>
          <p:cNvGrpSpPr/>
          <p:nvPr/>
        </p:nvGrpSpPr>
        <p:grpSpPr>
          <a:xfrm rot="-10800000">
            <a:off x="526180" y="2972423"/>
            <a:ext cx="6745311" cy="3178211"/>
            <a:chOff x="0" y="0"/>
            <a:chExt cx="4444511" cy="1603591"/>
          </a:xfrm>
        </p:grpSpPr>
        <p:sp>
          <p:nvSpPr>
            <p:cNvPr id="4" name="Freeform 4"/>
            <p:cNvSpPr/>
            <p:nvPr/>
          </p:nvSpPr>
          <p:spPr>
            <a:xfrm>
              <a:off x="0" y="-1270"/>
              <a:ext cx="4445781" cy="1602321"/>
            </a:xfrm>
            <a:custGeom>
              <a:avLst/>
              <a:gdLst/>
              <a:ahLst/>
              <a:cxnLst/>
              <a:rect l="l" t="t" r="r" b="b"/>
              <a:pathLst>
                <a:path w="4445781" h="1602321">
                  <a:moveTo>
                    <a:pt x="4434351" y="27940"/>
                  </a:moveTo>
                  <a:cubicBezTo>
                    <a:pt x="4425461" y="24130"/>
                    <a:pt x="4416571" y="21590"/>
                    <a:pt x="4407681" y="21590"/>
                  </a:cubicBezTo>
                  <a:cubicBezTo>
                    <a:pt x="4381011" y="20320"/>
                    <a:pt x="4315387" y="20320"/>
                    <a:pt x="4242411" y="17780"/>
                  </a:cubicBezTo>
                  <a:cubicBezTo>
                    <a:pt x="4075609" y="12700"/>
                    <a:pt x="3912283" y="6350"/>
                    <a:pt x="3745481" y="3810"/>
                  </a:cubicBezTo>
                  <a:cubicBezTo>
                    <a:pt x="3609955" y="1270"/>
                    <a:pt x="3477904" y="3810"/>
                    <a:pt x="3342378" y="2540"/>
                  </a:cubicBezTo>
                  <a:cubicBezTo>
                    <a:pt x="3283303" y="2540"/>
                    <a:pt x="3224227" y="0"/>
                    <a:pt x="3165151" y="2540"/>
                  </a:cubicBezTo>
                  <a:cubicBezTo>
                    <a:pt x="3022675" y="10160"/>
                    <a:pt x="2880199" y="11430"/>
                    <a:pt x="2734248" y="8890"/>
                  </a:cubicBezTo>
                  <a:cubicBezTo>
                    <a:pt x="2661272" y="7620"/>
                    <a:pt x="2588296" y="7620"/>
                    <a:pt x="2515321" y="7620"/>
                  </a:cubicBezTo>
                  <a:cubicBezTo>
                    <a:pt x="2383270" y="7620"/>
                    <a:pt x="2251219" y="7620"/>
                    <a:pt x="2119168" y="6350"/>
                  </a:cubicBezTo>
                  <a:cubicBezTo>
                    <a:pt x="1980167" y="5080"/>
                    <a:pt x="611005" y="2540"/>
                    <a:pt x="475479" y="1270"/>
                  </a:cubicBezTo>
                  <a:cubicBezTo>
                    <a:pt x="364278" y="0"/>
                    <a:pt x="256552" y="1270"/>
                    <a:pt x="145351" y="1270"/>
                  </a:cubicBezTo>
                  <a:cubicBezTo>
                    <a:pt x="68900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4610"/>
                    <a:pt x="16510" y="182149"/>
                    <a:pt x="17780" y="248502"/>
                  </a:cubicBezTo>
                  <a:cubicBezTo>
                    <a:pt x="19050" y="316040"/>
                    <a:pt x="17780" y="383578"/>
                    <a:pt x="16510" y="452301"/>
                  </a:cubicBezTo>
                  <a:cubicBezTo>
                    <a:pt x="15240" y="522209"/>
                    <a:pt x="2540" y="1255649"/>
                    <a:pt x="2540" y="1325556"/>
                  </a:cubicBezTo>
                  <a:cubicBezTo>
                    <a:pt x="2540" y="1394279"/>
                    <a:pt x="1270" y="1463002"/>
                    <a:pt x="0" y="1531725"/>
                  </a:cubicBezTo>
                  <a:cubicBezTo>
                    <a:pt x="0" y="1547711"/>
                    <a:pt x="3810" y="1557871"/>
                    <a:pt x="15240" y="1562952"/>
                  </a:cubicBezTo>
                  <a:cubicBezTo>
                    <a:pt x="22860" y="1566761"/>
                    <a:pt x="31750" y="1569302"/>
                    <a:pt x="40640" y="1570571"/>
                  </a:cubicBezTo>
                  <a:cubicBezTo>
                    <a:pt x="141876" y="1575652"/>
                    <a:pt x="273927" y="1579461"/>
                    <a:pt x="405978" y="1584541"/>
                  </a:cubicBezTo>
                  <a:cubicBezTo>
                    <a:pt x="478953" y="1587081"/>
                    <a:pt x="551929" y="1592161"/>
                    <a:pt x="624905" y="1593431"/>
                  </a:cubicBezTo>
                  <a:cubicBezTo>
                    <a:pt x="746531" y="1595971"/>
                    <a:pt x="2101792" y="1597241"/>
                    <a:pt x="2223418" y="1598511"/>
                  </a:cubicBezTo>
                  <a:cubicBezTo>
                    <a:pt x="2240794" y="1598511"/>
                    <a:pt x="2258169" y="1598511"/>
                    <a:pt x="2275544" y="1598511"/>
                  </a:cubicBezTo>
                  <a:cubicBezTo>
                    <a:pt x="2358945" y="1598511"/>
                    <a:pt x="2445820" y="1597241"/>
                    <a:pt x="2529221" y="1597241"/>
                  </a:cubicBezTo>
                  <a:cubicBezTo>
                    <a:pt x="2626522" y="1597241"/>
                    <a:pt x="2720348" y="1598511"/>
                    <a:pt x="2817649" y="1598511"/>
                  </a:cubicBezTo>
                  <a:cubicBezTo>
                    <a:pt x="2960125" y="1598511"/>
                    <a:pt x="3106076" y="1598511"/>
                    <a:pt x="3248552" y="1598511"/>
                  </a:cubicBezTo>
                  <a:cubicBezTo>
                    <a:pt x="3380603" y="1598511"/>
                    <a:pt x="3512655" y="1599781"/>
                    <a:pt x="3644706" y="1601052"/>
                  </a:cubicBezTo>
                  <a:cubicBezTo>
                    <a:pt x="3703781" y="1601052"/>
                    <a:pt x="3766332" y="1602321"/>
                    <a:pt x="3825407" y="1602321"/>
                  </a:cubicBezTo>
                  <a:cubicBezTo>
                    <a:pt x="4016534" y="1601052"/>
                    <a:pt x="4204185" y="1594702"/>
                    <a:pt x="4384821" y="1594702"/>
                  </a:cubicBezTo>
                  <a:cubicBezTo>
                    <a:pt x="4388631" y="1594702"/>
                    <a:pt x="4393711" y="1592161"/>
                    <a:pt x="4397521" y="1589621"/>
                  </a:cubicBezTo>
                  <a:cubicBezTo>
                    <a:pt x="4402601" y="1585811"/>
                    <a:pt x="4405141" y="1579461"/>
                    <a:pt x="4407681" y="1576921"/>
                  </a:cubicBezTo>
                  <a:cubicBezTo>
                    <a:pt x="4408951" y="1523431"/>
                    <a:pt x="4410221" y="1473666"/>
                    <a:pt x="4411491" y="1423901"/>
                  </a:cubicBezTo>
                  <a:cubicBezTo>
                    <a:pt x="4412761" y="1346884"/>
                    <a:pt x="4422921" y="607520"/>
                    <a:pt x="4424191" y="530503"/>
                  </a:cubicBezTo>
                  <a:cubicBezTo>
                    <a:pt x="4424191" y="484293"/>
                    <a:pt x="4425461" y="438082"/>
                    <a:pt x="4426731" y="391872"/>
                  </a:cubicBezTo>
                  <a:cubicBezTo>
                    <a:pt x="4428001" y="342107"/>
                    <a:pt x="4429271" y="292342"/>
                    <a:pt x="4431811" y="242577"/>
                  </a:cubicBezTo>
                  <a:cubicBezTo>
                    <a:pt x="4433081" y="212955"/>
                    <a:pt x="4433081" y="182148"/>
                    <a:pt x="4438161" y="152526"/>
                  </a:cubicBezTo>
                  <a:cubicBezTo>
                    <a:pt x="4443241" y="116980"/>
                    <a:pt x="4445781" y="82619"/>
                    <a:pt x="4444511" y="44450"/>
                  </a:cubicBezTo>
                  <a:cubicBezTo>
                    <a:pt x="4444511" y="38100"/>
                    <a:pt x="4440701" y="30480"/>
                    <a:pt x="4434351" y="27940"/>
                  </a:cubicBezTo>
                  <a:close/>
                </a:path>
              </a:pathLst>
            </a:custGeom>
            <a:solidFill>
              <a:srgbClr val="425957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63401" y="2096128"/>
            <a:ext cx="9975739" cy="11067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 defTabSz="609630">
              <a:lnSpc>
                <a:spcPts val="4513"/>
              </a:lnSpc>
            </a:pPr>
            <a:endParaRPr lang="uk-UA" sz="3223" dirty="0">
              <a:solidFill>
                <a:srgbClr val="FFFFFF"/>
              </a:solidFill>
              <a:latin typeface="Times New Roman"/>
            </a:endParaRPr>
          </a:p>
          <a:p>
            <a:pPr algn="just" defTabSz="609630">
              <a:lnSpc>
                <a:spcPts val="4513"/>
              </a:lnSpc>
            </a:pPr>
            <a:endParaRPr lang="en-US" sz="3223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CB39D8C6-B337-46A7-8F69-2D41A4B54E08}"/>
              </a:ext>
            </a:extLst>
          </p:cNvPr>
          <p:cNvSpPr/>
          <p:nvPr/>
        </p:nvSpPr>
        <p:spPr>
          <a:xfrm>
            <a:off x="2097769" y="406917"/>
            <a:ext cx="97688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</a:t>
            </a:r>
            <a:r>
              <a:rPr lang="ru-RU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мого</a:t>
            </a:r>
            <a:r>
              <a:rPr lang="ru-RU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зберігається</a:t>
            </a:r>
            <a:r>
              <a:rPr lang="ru-RU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добрих</a:t>
            </a:r>
            <a:r>
              <a:rPr lang="ru-RU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спогадах</a:t>
            </a:r>
            <a:r>
              <a:rPr lang="ru-RU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фотокартках</a:t>
            </a:r>
            <a:r>
              <a:rPr lang="ru-RU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старовинних</a:t>
            </a:r>
            <a:r>
              <a:rPr lang="ru-RU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речах, </a:t>
            </a:r>
            <a:r>
              <a:rPr lang="ru-RU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цікавих</a:t>
            </a:r>
            <a:r>
              <a:rPr lang="ru-RU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історіях</a:t>
            </a:r>
            <a:r>
              <a:rPr lang="ru-RU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</a:t>
            </a:r>
            <a:endParaRPr lang="ru-UA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AE33487D-F5A4-4987-A1A4-8360F1CEB64A}"/>
              </a:ext>
            </a:extLst>
          </p:cNvPr>
          <p:cNvSpPr/>
          <p:nvPr/>
        </p:nvSpPr>
        <p:spPr>
          <a:xfrm>
            <a:off x="596296" y="3133572"/>
            <a:ext cx="6096000" cy="253851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1000"/>
              </a:spcAft>
            </a:pP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Моє місто пройшло крізь століття, але береже свою унікальність. </a:t>
            </a:r>
            <a:r>
              <a:rPr lang="uk-UA" sz="2800" dirty="0">
                <a:solidFill>
                  <a:schemeClr val="bg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Воно нагадує про минулі покоління, події життя мешканців, зберігає пам’ять та втілює надію на майбутнє.</a:t>
            </a:r>
            <a:endParaRPr lang="ru-UA" sz="2800" dirty="0">
              <a:solidFill>
                <a:schemeClr val="bg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29C5B2-8ABB-4B40-85CC-E8F220632E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76997">
            <a:off x="9465723" y="1673494"/>
            <a:ext cx="2229185" cy="29722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DCCA62-7B73-4E04-80A5-C1D7D1C67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1164">
            <a:off x="8710925" y="4047143"/>
            <a:ext cx="3302416" cy="24768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095E047-571B-43A5-8AC4-DCC56476E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0267">
            <a:off x="6764354" y="1824216"/>
            <a:ext cx="2432137" cy="182410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EC74DC8-A335-435E-9D54-5F24857FC3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6796">
            <a:off x="6489134" y="4581954"/>
            <a:ext cx="2571750" cy="1928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219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836116" y="956735"/>
            <a:ext cx="4201227" cy="2909739"/>
            <a:chOff x="0" y="0"/>
            <a:chExt cx="3429000" cy="2374900"/>
          </a:xfrm>
        </p:grpSpPr>
        <p:sp>
          <p:nvSpPr>
            <p:cNvPr id="3" name="Freeform 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2"/>
              <a:stretch>
                <a:fillRect l="-11806" r="-11806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3"/>
              <a:stretch>
                <a:fillRect l="-2902" t="-10996" r="-2492" b="-1112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10081115">
            <a:off x="9286128" y="689584"/>
            <a:ext cx="1316763" cy="610499"/>
          </a:xfrm>
          <a:custGeom>
            <a:avLst/>
            <a:gdLst/>
            <a:ahLst/>
            <a:cxnLst/>
            <a:rect l="l" t="t" r="r" b="b"/>
            <a:pathLst>
              <a:path w="1975145" h="915749">
                <a:moveTo>
                  <a:pt x="0" y="0"/>
                </a:moveTo>
                <a:lnTo>
                  <a:pt x="1975144" y="0"/>
                </a:lnTo>
                <a:lnTo>
                  <a:pt x="1975144" y="915748"/>
                </a:lnTo>
                <a:lnTo>
                  <a:pt x="0" y="91574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7902339" y="4046770"/>
            <a:ext cx="4201227" cy="2909739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6308" b="-630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3"/>
              <a:stretch>
                <a:fillRect l="-2902" t="-10996" r="-2492" b="-11124"/>
              </a:stretch>
            </a:blipFill>
          </p:spPr>
        </p:sp>
      </p:grpSp>
      <p:sp>
        <p:nvSpPr>
          <p:cNvPr id="9" name="Freeform 9"/>
          <p:cNvSpPr/>
          <p:nvPr/>
        </p:nvSpPr>
        <p:spPr>
          <a:xfrm rot="10081115">
            <a:off x="9221507" y="3761982"/>
            <a:ext cx="1430445" cy="663207"/>
          </a:xfrm>
          <a:custGeom>
            <a:avLst/>
            <a:gdLst/>
            <a:ahLst/>
            <a:cxnLst/>
            <a:rect l="l" t="t" r="r" b="b"/>
            <a:pathLst>
              <a:path w="2145668" h="994810">
                <a:moveTo>
                  <a:pt x="0" y="0"/>
                </a:moveTo>
                <a:lnTo>
                  <a:pt x="2145668" y="0"/>
                </a:lnTo>
                <a:lnTo>
                  <a:pt x="2145668" y="994810"/>
                </a:lnTo>
                <a:lnTo>
                  <a:pt x="0" y="99481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6855008" y="1836521"/>
            <a:ext cx="707707" cy="1762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93"/>
              </a:lnSpc>
            </a:pPr>
            <a:r>
              <a:rPr lang="en-US" sz="1066" dirty="0" err="1">
                <a:solidFill>
                  <a:srgbClr val="FFFFFF"/>
                </a:solidFill>
                <a:latin typeface="Times New Roman"/>
              </a:rPr>
              <a:t>Місцевість</a:t>
            </a:r>
            <a:endParaRPr lang="en-US" sz="1066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6698912" y="3953251"/>
            <a:ext cx="1681480" cy="1995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680"/>
              </a:lnSpc>
            </a:pPr>
            <a:r>
              <a:rPr lang="en-US" sz="1200">
                <a:solidFill>
                  <a:srgbClr val="FFFFFF"/>
                </a:solidFill>
                <a:latin typeface="Times New Roman"/>
              </a:rPr>
              <a:t>Розкопки нашого часу</a:t>
            </a:r>
          </a:p>
        </p:txBody>
      </p:sp>
      <p:sp>
        <p:nvSpPr>
          <p:cNvPr id="12" name="AutoShape 12"/>
          <p:cNvSpPr/>
          <p:nvPr/>
        </p:nvSpPr>
        <p:spPr>
          <a:xfrm>
            <a:off x="7411470" y="2106203"/>
            <a:ext cx="486886" cy="1118955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3" name="AutoShape 13"/>
          <p:cNvSpPr/>
          <p:nvPr/>
        </p:nvSpPr>
        <p:spPr>
          <a:xfrm>
            <a:off x="7562715" y="4183121"/>
            <a:ext cx="339623" cy="1318519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</p:sp>
      <p:sp>
        <p:nvSpPr>
          <p:cNvPr id="14" name="TextBox 14"/>
          <p:cNvSpPr txBox="1"/>
          <p:nvPr/>
        </p:nvSpPr>
        <p:spPr>
          <a:xfrm>
            <a:off x="757289" y="1814121"/>
            <a:ext cx="4897122" cy="1816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400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За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часів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Bold Italics"/>
              </a:rPr>
              <a:t>Трипілля</a:t>
            </a:r>
            <a:r>
              <a:rPr lang="en-US" sz="1600" dirty="0">
                <a:solidFill>
                  <a:srgbClr val="FFFFFF"/>
                </a:solidFill>
                <a:latin typeface="Times New Roman Bold"/>
              </a:rPr>
              <a:t> 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на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місці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Миколаєва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було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Bold Italics"/>
              </a:rPr>
              <a:t>Городище”Дикий</a:t>
            </a:r>
            <a:r>
              <a:rPr lang="en-US" sz="1600" dirty="0">
                <a:solidFill>
                  <a:srgbClr val="FFFFFF"/>
                </a:solidFill>
                <a:latin typeface="Times New Roman Bold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Bold Italics"/>
              </a:rPr>
              <a:t>сад</a:t>
            </a:r>
            <a:r>
              <a:rPr lang="en-US" sz="1600" dirty="0">
                <a:solidFill>
                  <a:srgbClr val="FFFFFF"/>
                </a:solidFill>
                <a:latin typeface="Times New Roman Bold Italics"/>
              </a:rPr>
              <a:t>”.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За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данними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розкопок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Городище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«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Дикий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Сад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» (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площа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6—7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га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),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поселенн</a:t>
            </a:r>
            <a:r>
              <a:rPr lang="uk-UA" sz="1600" dirty="0">
                <a:solidFill>
                  <a:srgbClr val="FFFFFF"/>
                </a:solidFill>
                <a:latin typeface="Times New Roman"/>
              </a:rPr>
              <a:t>я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доби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білозерської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культури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існувало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на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території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сучасного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Миколаєва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близько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Times New Roman Bold Italics"/>
              </a:rPr>
              <a:t>1250—925 </a:t>
            </a:r>
            <a:r>
              <a:rPr lang="en-US" sz="1600" dirty="0" err="1">
                <a:solidFill>
                  <a:srgbClr val="FFFFFF"/>
                </a:solidFill>
                <a:latin typeface="Times New Roman Bold Italics"/>
              </a:rPr>
              <a:t>років</a:t>
            </a:r>
            <a:r>
              <a:rPr lang="en-US" sz="1600" dirty="0">
                <a:solidFill>
                  <a:srgbClr val="FFFFFF"/>
                </a:solidFill>
                <a:latin typeface="Times New Roman Bold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Bold Italics"/>
              </a:rPr>
              <a:t>до</a:t>
            </a:r>
            <a:r>
              <a:rPr lang="en-US" sz="1600" dirty="0">
                <a:solidFill>
                  <a:srgbClr val="FFFFFF"/>
                </a:solidFill>
                <a:latin typeface="Times New Roman Bold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Bold Italics"/>
              </a:rPr>
              <a:t>н.е</a:t>
            </a:r>
            <a:r>
              <a:rPr lang="en-US" sz="1600" dirty="0">
                <a:solidFill>
                  <a:srgbClr val="FFFFFF"/>
                </a:solidFill>
                <a:latin typeface="Times New Roman Bold Italics"/>
              </a:rPr>
              <a:t>.</a:t>
            </a:r>
          </a:p>
          <a:p>
            <a:pPr algn="ctr" defTabSz="609630">
              <a:lnSpc>
                <a:spcPts val="2400"/>
              </a:lnSpc>
              <a:spcBef>
                <a:spcPct val="0"/>
              </a:spcBef>
            </a:pPr>
            <a:endParaRPr lang="en-US" sz="1600" dirty="0">
              <a:solidFill>
                <a:srgbClr val="FFFFFF"/>
              </a:solidFill>
              <a:latin typeface="Times New Roman Bold Italics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-711200" y="88311"/>
            <a:ext cx="11176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uk-UA" sz="4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Давайте зазирнемо до історії!</a:t>
            </a:r>
            <a:endParaRPr lang="uk-UA"/>
          </a:p>
          <a:p>
            <a:pPr algn="ctr" defTabSz="609630"/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Що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було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до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цього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?</a:t>
            </a:r>
          </a:p>
        </p:txBody>
      </p:sp>
      <p:sp>
        <p:nvSpPr>
          <p:cNvPr id="16" name="TextBox 16"/>
          <p:cNvSpPr txBox="1"/>
          <p:nvPr/>
        </p:nvSpPr>
        <p:spPr>
          <a:xfrm rot="60000">
            <a:off x="604451" y="1421604"/>
            <a:ext cx="275393" cy="16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Times New Roman"/>
              </a:rPr>
              <a:t>1.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29841" y="3989585"/>
            <a:ext cx="111919" cy="1638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Inter"/>
              </a:rPr>
              <a:t>2.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9752722" y="596900"/>
            <a:ext cx="228521" cy="387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266"/>
              </a:lnSpc>
            </a:pPr>
            <a:r>
              <a:rPr lang="en-US" sz="2333">
                <a:solidFill>
                  <a:srgbClr val="FFFFFF"/>
                </a:solidFill>
                <a:latin typeface="Times New Roman"/>
              </a:rPr>
              <a:t>3.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888692" y="3781129"/>
            <a:ext cx="228521" cy="3874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266"/>
              </a:lnSpc>
            </a:pPr>
            <a:r>
              <a:rPr lang="en-US" sz="2333">
                <a:solidFill>
                  <a:srgbClr val="FFFFFF"/>
                </a:solidFill>
                <a:latin typeface="Times New Roman"/>
              </a:rPr>
              <a:t>4.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523500" y="3951485"/>
            <a:ext cx="5936117" cy="2234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39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Городище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мало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форму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овалу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витягнутого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по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вісі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з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південного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сходу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на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північний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захід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та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складалося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uk-UA" sz="1600" dirty="0">
                <a:solidFill>
                  <a:srgbClr val="FFFFFF"/>
                </a:solidFill>
                <a:latin typeface="Times New Roman"/>
              </a:rPr>
              <a:t>з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:</a:t>
            </a:r>
          </a:p>
          <a:p>
            <a:pPr algn="ctr" defTabSz="609630">
              <a:lnSpc>
                <a:spcPts val="2239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огородженої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ровом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«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цитаделі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»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де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перебувала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економічна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і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політична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еліта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відбувалися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культові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ритуали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;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огородженого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зовнішнім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ровом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«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передмістя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»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розташованого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за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зовнішнім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ровом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«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посада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»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де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жила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основна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частина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населення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. </a:t>
            </a:r>
          </a:p>
          <a:p>
            <a:pPr algn="ctr" defTabSz="609630">
              <a:lnSpc>
                <a:spcPts val="2239"/>
              </a:lnSpc>
              <a:spcBef>
                <a:spcPct val="0"/>
              </a:spcBef>
            </a:pP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Споруди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практично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примикали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одна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до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одної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створюючи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єдиний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архітектурний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"/>
              </a:rPr>
              <a:t>комплекс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A88333D-6992-417D-B70D-7614BD650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57111">
            <a:off x="9428678" y="296396"/>
            <a:ext cx="1927225" cy="2460545"/>
          </a:xfrm>
          <a:prstGeom prst="rect">
            <a:avLst/>
          </a:prstGeom>
        </p:spPr>
      </p:pic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7255072" y="2608898"/>
            <a:ext cx="4998521" cy="3461938"/>
            <a:chOff x="0" y="0"/>
            <a:chExt cx="3429000" cy="2374900"/>
          </a:xfrm>
        </p:grpSpPr>
        <p:sp>
          <p:nvSpPr>
            <p:cNvPr id="3" name="Freeform 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3"/>
              <a:stretch>
                <a:fillRect t="-13604" b="-1360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4"/>
              <a:stretch>
                <a:fillRect l="-2902" t="-10996" r="-2492" b="-11124"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 rot="100574">
            <a:off x="8652319" y="2454733"/>
            <a:ext cx="1810445" cy="526675"/>
          </a:xfrm>
          <a:custGeom>
            <a:avLst/>
            <a:gdLst/>
            <a:ahLst/>
            <a:cxnLst/>
            <a:rect l="l" t="t" r="r" b="b"/>
            <a:pathLst>
              <a:path w="2715667" h="790012">
                <a:moveTo>
                  <a:pt x="0" y="0"/>
                </a:moveTo>
                <a:lnTo>
                  <a:pt x="2715667" y="0"/>
                </a:lnTo>
                <a:lnTo>
                  <a:pt x="2715667" y="790012"/>
                </a:lnTo>
                <a:lnTo>
                  <a:pt x="0" y="7900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096299" y="82119"/>
            <a:ext cx="6272201" cy="11695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uk-UA" sz="44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Уявіть собі!</a:t>
            </a:r>
            <a:endParaRPr lang="uk-UA"/>
          </a:p>
          <a:p>
            <a:pPr algn="ctr" defTabSz="609630"/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Що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було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до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 </a:t>
            </a:r>
            <a:r>
              <a:rPr lang="en-US" sz="32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цього</a:t>
            </a:r>
            <a:r>
              <a:rPr lang="en-US" sz="32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59592" y="2550385"/>
            <a:ext cx="195897" cy="329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800"/>
              </a:lnSpc>
            </a:pPr>
            <a:r>
              <a:rPr lang="en-US" sz="2000" dirty="0">
                <a:solidFill>
                  <a:srgbClr val="FFFFFF"/>
                </a:solidFill>
                <a:latin typeface="Times New Roman"/>
              </a:rPr>
              <a:t>6.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44279" y="2172890"/>
            <a:ext cx="5492473" cy="2503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266"/>
              </a:lnSpc>
              <a:spcBef>
                <a:spcPct val="0"/>
              </a:spcBef>
            </a:pPr>
            <a:r>
              <a:rPr lang="en-US" sz="2333" dirty="0" err="1">
                <a:solidFill>
                  <a:srgbClr val="FFFFFF"/>
                </a:solidFill>
                <a:latin typeface="Times New Roman Bold Italics"/>
              </a:rPr>
              <a:t>Після</a:t>
            </a:r>
            <a:r>
              <a:rPr lang="en-US" sz="2333" dirty="0">
                <a:solidFill>
                  <a:srgbClr val="FFFFFF"/>
                </a:solidFill>
                <a:latin typeface="Times New Roman Bold Italics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 Bold Italics"/>
              </a:rPr>
              <a:t>змін</a:t>
            </a:r>
            <a:r>
              <a:rPr lang="en-US" sz="2333" dirty="0">
                <a:solidFill>
                  <a:srgbClr val="FFFFFF"/>
                </a:solidFill>
                <a:latin typeface="Times New Roman Bold Italics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 Bold Italics"/>
              </a:rPr>
              <a:t>клімату</a:t>
            </a:r>
            <a:r>
              <a:rPr lang="en-US" sz="2333" dirty="0">
                <a:solidFill>
                  <a:srgbClr val="FFFFFF"/>
                </a:solidFill>
                <a:latin typeface="Times New Roman Bold Italics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 Bold Italics"/>
              </a:rPr>
              <a:t>та</a:t>
            </a:r>
            <a:r>
              <a:rPr lang="en-US" sz="2333" dirty="0">
                <a:solidFill>
                  <a:srgbClr val="FFFFFF"/>
                </a:solidFill>
                <a:latin typeface="Times New Roman Bold Italics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 Bold Italics"/>
              </a:rPr>
              <a:t>форм</a:t>
            </a:r>
            <a:r>
              <a:rPr lang="en-US" sz="2333" dirty="0">
                <a:solidFill>
                  <a:srgbClr val="FFFFFF"/>
                </a:solidFill>
                <a:latin typeface="Times New Roman Bold Italics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 Bold Italics"/>
              </a:rPr>
              <a:t>господарювання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наприкінці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ХІ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ст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.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до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н.е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.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населення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Дикого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Саду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перейшло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до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 Bold Italics"/>
              </a:rPr>
              <a:t>кочового</a:t>
            </a:r>
            <a:r>
              <a:rPr lang="en-US" sz="2333" dirty="0">
                <a:solidFill>
                  <a:srgbClr val="FFFFFF"/>
                </a:solidFill>
                <a:latin typeface="Times New Roman Bold Italics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 Bold Italics"/>
              </a:rPr>
              <a:t>способу</a:t>
            </a:r>
            <a:r>
              <a:rPr lang="en-US" sz="2333" dirty="0">
                <a:solidFill>
                  <a:srgbClr val="FFFFFF"/>
                </a:solidFill>
                <a:latin typeface="Times New Roman Bold Italics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 Bold Italics"/>
              </a:rPr>
              <a:t>життя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та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згодом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згідно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з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текстами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Гомера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та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інших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античних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авторів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отримали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назву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>
                <a:solidFill>
                  <a:srgbClr val="FFFFFF"/>
                </a:solidFill>
                <a:latin typeface="Times New Roman Bold Italics"/>
              </a:rPr>
              <a:t>«</a:t>
            </a:r>
            <a:r>
              <a:rPr lang="en-US" sz="2333" dirty="0" err="1">
                <a:solidFill>
                  <a:srgbClr val="FFFFFF"/>
                </a:solidFill>
                <a:latin typeface="Times New Roman Bold Italics"/>
              </a:rPr>
              <a:t>кіммерійці</a:t>
            </a:r>
            <a:r>
              <a:rPr lang="en-US" sz="2333" dirty="0">
                <a:solidFill>
                  <a:srgbClr val="FFFFFF"/>
                </a:solidFill>
                <a:latin typeface="Times New Roman Bold Italics"/>
              </a:rPr>
              <a:t>».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F649402B-3DFE-4AA4-89F9-14145F669B80}"/>
              </a:ext>
            </a:extLst>
          </p:cNvPr>
          <p:cNvSpPr/>
          <p:nvPr/>
        </p:nvSpPr>
        <p:spPr>
          <a:xfrm>
            <a:off x="749542" y="1569614"/>
            <a:ext cx="300083" cy="2718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630">
              <a:lnSpc>
                <a:spcPts val="1400"/>
              </a:lnSpc>
            </a:pPr>
            <a:r>
              <a:rPr lang="en-US" sz="1200" dirty="0">
                <a:solidFill>
                  <a:srgbClr val="FFFFFF"/>
                </a:solidFill>
                <a:latin typeface="Times New Roman"/>
              </a:rPr>
              <a:t>5.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E0C78B-B682-4562-B0F5-64A49ABA98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38147">
            <a:off x="5452330" y="4574707"/>
            <a:ext cx="2616781" cy="196258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24000" y="-45716"/>
            <a:ext cx="8854369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spcBef>
                <a:spcPct val="0"/>
              </a:spcBef>
            </a:pPr>
            <a:r>
              <a:rPr lang="uk-UA" sz="4400" spc="-33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Medium"/>
              </a:rPr>
              <a:t>Цікавинки</a:t>
            </a:r>
            <a:r>
              <a:rPr lang="uk-UA" sz="4400" spc="-33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Medium"/>
              </a:rPr>
              <a:t> мого міста</a:t>
            </a:r>
            <a:endParaRPr lang="uk-UA"/>
          </a:p>
          <a:p>
            <a:pPr algn="ctr" defTabSz="609630">
              <a:spcBef>
                <a:spcPct val="0"/>
              </a:spcBef>
            </a:pPr>
            <a:r>
              <a:rPr lang="uk-UA" sz="4400" spc="-33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Medium"/>
              </a:rPr>
              <a:t>Давайте крокувати разом!</a:t>
            </a:r>
            <a:endParaRPr lang="en-US" sz="4400" spc="-33" dirty="0">
              <a:solidFill>
                <a:schemeClr val="accent1">
                  <a:lumMod val="20000"/>
                  <a:lumOff val="80000"/>
                </a:schemeClr>
              </a:solidFill>
              <a:latin typeface="Times New Roman Medium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682031" y="1785735"/>
            <a:ext cx="3073451" cy="2128649"/>
            <a:chOff x="0" y="0"/>
            <a:chExt cx="3429000" cy="2374900"/>
          </a:xfrm>
        </p:grpSpPr>
        <p:sp>
          <p:nvSpPr>
            <p:cNvPr id="4" name="Freeform 4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2"/>
              <a:stretch>
                <a:fillRect t="-230" b="-230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3"/>
              <a:stretch>
                <a:fillRect l="-2902" t="-10996" r="-2492" b="-11124"/>
              </a:stretch>
            </a:blip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4669136" y="1711304"/>
            <a:ext cx="3073451" cy="2128649"/>
            <a:chOff x="0" y="0"/>
            <a:chExt cx="3429000" cy="2374900"/>
          </a:xfrm>
        </p:grpSpPr>
        <p:sp>
          <p:nvSpPr>
            <p:cNvPr id="7" name="Freeform 7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4"/>
              <a:stretch>
                <a:fillRect t="-6598" b="-6598"/>
              </a:stretch>
            </a:blip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3"/>
              <a:stretch>
                <a:fillRect l="-2902" t="-10996" r="-2492" b="-11124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8398287" y="1539106"/>
            <a:ext cx="3073451" cy="2128649"/>
            <a:chOff x="0" y="0"/>
            <a:chExt cx="3429000" cy="2374900"/>
          </a:xfrm>
        </p:grpSpPr>
        <p:sp>
          <p:nvSpPr>
            <p:cNvPr id="10" name="Freeform 10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5"/>
              <a:stretch>
                <a:fillRect l="-18949" r="-18949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3"/>
              <a:stretch>
                <a:fillRect l="-2902" t="-10996" r="-2492" b="-11124"/>
              </a:stretch>
            </a:blip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>
            <a:off x="7022991" y="4200135"/>
            <a:ext cx="3073451" cy="2128649"/>
            <a:chOff x="0" y="0"/>
            <a:chExt cx="3429000" cy="2374900"/>
          </a:xfrm>
        </p:grpSpPr>
        <p:sp>
          <p:nvSpPr>
            <p:cNvPr id="13" name="Freeform 13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6"/>
              <a:stretch>
                <a:fillRect t="-309" b="-309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3"/>
              <a:stretch>
                <a:fillRect l="-2902" t="-10996" r="-2492" b="-11124"/>
              </a:stretch>
            </a:blip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>
            <a:off x="2680627" y="4454134"/>
            <a:ext cx="3073451" cy="2128649"/>
            <a:chOff x="0" y="0"/>
            <a:chExt cx="3429000" cy="2374900"/>
          </a:xfrm>
        </p:grpSpPr>
        <p:sp>
          <p:nvSpPr>
            <p:cNvPr id="16" name="Freeform 16"/>
            <p:cNvSpPr/>
            <p:nvPr/>
          </p:nvSpPr>
          <p:spPr>
            <a:xfrm>
              <a:off x="50800" y="76200"/>
              <a:ext cx="3340100" cy="2235200"/>
            </a:xfrm>
            <a:custGeom>
              <a:avLst/>
              <a:gdLst/>
              <a:ahLst/>
              <a:cxnLst/>
              <a:rect l="l" t="t" r="r" b="b"/>
              <a:pathLst>
                <a:path w="3340100" h="22352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>
              <a:blip r:embed="rId7"/>
              <a:stretch>
                <a:fillRect l="-6291" r="-6291"/>
              </a:stretch>
            </a:blip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3429000" cy="2374900"/>
            </a:xfrm>
            <a:custGeom>
              <a:avLst/>
              <a:gdLst/>
              <a:ahLst/>
              <a:cxnLst/>
              <a:rect l="l" t="t" r="r" b="b"/>
              <a:pathLst>
                <a:path w="3429000" h="23749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>
              <a:blip r:embed="rId3"/>
              <a:stretch>
                <a:fillRect l="-2902" t="-10996" r="-2492" b="-11124"/>
              </a:stretch>
            </a:blipFill>
          </p:spPr>
        </p:sp>
      </p:grpSp>
      <p:sp>
        <p:nvSpPr>
          <p:cNvPr id="18" name="TextBox 18"/>
          <p:cNvSpPr txBox="1"/>
          <p:nvPr/>
        </p:nvSpPr>
        <p:spPr>
          <a:xfrm>
            <a:off x="618530" y="1588886"/>
            <a:ext cx="63500" cy="16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Times New Roman"/>
              </a:rPr>
              <a:t>7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4528281" y="1570856"/>
            <a:ext cx="63500" cy="16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Times New Roman"/>
              </a:rPr>
              <a:t>8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334786" y="1418457"/>
            <a:ext cx="63500" cy="16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Times New Roman"/>
              </a:rPr>
              <a:t>9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553627" y="4176562"/>
            <a:ext cx="283575" cy="164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Times New Roman"/>
              </a:rPr>
              <a:t>10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895990" y="4079486"/>
            <a:ext cx="127000" cy="164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Times New Roman"/>
              </a:rPr>
              <a:t>11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5800" y="2519568"/>
            <a:ext cx="4350288" cy="3296629"/>
            <a:chOff x="0" y="0"/>
            <a:chExt cx="2045949" cy="1564457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2047219" cy="1563187"/>
            </a:xfrm>
            <a:custGeom>
              <a:avLst/>
              <a:gdLst/>
              <a:ahLst/>
              <a:cxnLst/>
              <a:rect l="l" t="t" r="r" b="b"/>
              <a:pathLst>
                <a:path w="2047219" h="1563187">
                  <a:moveTo>
                    <a:pt x="2035789" y="27940"/>
                  </a:moveTo>
                  <a:cubicBezTo>
                    <a:pt x="2026899" y="24130"/>
                    <a:pt x="2018009" y="21590"/>
                    <a:pt x="2009119" y="21590"/>
                  </a:cubicBezTo>
                  <a:cubicBezTo>
                    <a:pt x="1982449" y="20320"/>
                    <a:pt x="1952018" y="20320"/>
                    <a:pt x="1919556" y="17780"/>
                  </a:cubicBezTo>
                  <a:cubicBezTo>
                    <a:pt x="1845359" y="12700"/>
                    <a:pt x="1772707" y="6350"/>
                    <a:pt x="1698509" y="3810"/>
                  </a:cubicBezTo>
                  <a:cubicBezTo>
                    <a:pt x="1638223" y="1270"/>
                    <a:pt x="1579483" y="3810"/>
                    <a:pt x="1519197" y="2540"/>
                  </a:cubicBezTo>
                  <a:cubicBezTo>
                    <a:pt x="1492919" y="2540"/>
                    <a:pt x="1466640" y="0"/>
                    <a:pt x="1440362" y="2540"/>
                  </a:cubicBezTo>
                  <a:cubicBezTo>
                    <a:pt x="1376985" y="10160"/>
                    <a:pt x="1313607" y="11430"/>
                    <a:pt x="1248684" y="8890"/>
                  </a:cubicBezTo>
                  <a:cubicBezTo>
                    <a:pt x="1216223" y="7620"/>
                    <a:pt x="1183761" y="7620"/>
                    <a:pt x="1151299" y="7620"/>
                  </a:cubicBezTo>
                  <a:cubicBezTo>
                    <a:pt x="1092559" y="7620"/>
                    <a:pt x="1033820" y="7620"/>
                    <a:pt x="975080" y="6350"/>
                  </a:cubicBezTo>
                  <a:cubicBezTo>
                    <a:pt x="913248" y="5080"/>
                    <a:pt x="304207" y="2540"/>
                    <a:pt x="243922" y="1270"/>
                  </a:cubicBezTo>
                  <a:cubicBezTo>
                    <a:pt x="194456" y="0"/>
                    <a:pt x="146537" y="1270"/>
                    <a:pt x="97072" y="1270"/>
                  </a:cubicBezTo>
                  <a:cubicBezTo>
                    <a:pt x="6306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13316"/>
                    <a:pt x="16510" y="179060"/>
                    <a:pt x="17780" y="243651"/>
                  </a:cubicBezTo>
                  <a:cubicBezTo>
                    <a:pt x="19050" y="309395"/>
                    <a:pt x="17780" y="375138"/>
                    <a:pt x="16510" y="442036"/>
                  </a:cubicBezTo>
                  <a:cubicBezTo>
                    <a:pt x="15240" y="510086"/>
                    <a:pt x="2540" y="1224042"/>
                    <a:pt x="2540" y="1292093"/>
                  </a:cubicBezTo>
                  <a:cubicBezTo>
                    <a:pt x="2540" y="1358990"/>
                    <a:pt x="1270" y="1425887"/>
                    <a:pt x="0" y="1492784"/>
                  </a:cubicBezTo>
                  <a:cubicBezTo>
                    <a:pt x="0" y="1508577"/>
                    <a:pt x="3810" y="1518737"/>
                    <a:pt x="15240" y="1523817"/>
                  </a:cubicBezTo>
                  <a:cubicBezTo>
                    <a:pt x="22860" y="1527627"/>
                    <a:pt x="31750" y="1530167"/>
                    <a:pt x="40640" y="1531437"/>
                  </a:cubicBezTo>
                  <a:cubicBezTo>
                    <a:pt x="95526" y="1536517"/>
                    <a:pt x="154266" y="1540327"/>
                    <a:pt x="213006" y="1545407"/>
                  </a:cubicBezTo>
                  <a:cubicBezTo>
                    <a:pt x="245467" y="1547947"/>
                    <a:pt x="277929" y="1553027"/>
                    <a:pt x="310390" y="1554297"/>
                  </a:cubicBezTo>
                  <a:cubicBezTo>
                    <a:pt x="364493" y="1556837"/>
                    <a:pt x="967351" y="1558107"/>
                    <a:pt x="1021453" y="1559377"/>
                  </a:cubicBezTo>
                  <a:cubicBezTo>
                    <a:pt x="1029182" y="1559377"/>
                    <a:pt x="1036911" y="1559377"/>
                    <a:pt x="1044640" y="1559377"/>
                  </a:cubicBezTo>
                  <a:cubicBezTo>
                    <a:pt x="1081739" y="1559377"/>
                    <a:pt x="1120384" y="1558107"/>
                    <a:pt x="1157483" y="1558107"/>
                  </a:cubicBezTo>
                  <a:cubicBezTo>
                    <a:pt x="1200765" y="1558107"/>
                    <a:pt x="1242501" y="1559377"/>
                    <a:pt x="1285783" y="1559377"/>
                  </a:cubicBezTo>
                  <a:cubicBezTo>
                    <a:pt x="1349160" y="1559377"/>
                    <a:pt x="1414084" y="1559377"/>
                    <a:pt x="1477461" y="1559377"/>
                  </a:cubicBezTo>
                  <a:cubicBezTo>
                    <a:pt x="1536201" y="1559377"/>
                    <a:pt x="1594941" y="1560647"/>
                    <a:pt x="1653681" y="1561917"/>
                  </a:cubicBezTo>
                  <a:cubicBezTo>
                    <a:pt x="1679959" y="1561917"/>
                    <a:pt x="1707783" y="1563187"/>
                    <a:pt x="1734062" y="1563187"/>
                  </a:cubicBezTo>
                  <a:cubicBezTo>
                    <a:pt x="1819080" y="1561917"/>
                    <a:pt x="1902553" y="1555567"/>
                    <a:pt x="1986259" y="1555567"/>
                  </a:cubicBezTo>
                  <a:cubicBezTo>
                    <a:pt x="1990069" y="1555567"/>
                    <a:pt x="1995149" y="1553027"/>
                    <a:pt x="1998959" y="1550487"/>
                  </a:cubicBezTo>
                  <a:cubicBezTo>
                    <a:pt x="2004039" y="1546677"/>
                    <a:pt x="2006579" y="1540327"/>
                    <a:pt x="2009119" y="1537787"/>
                  </a:cubicBezTo>
                  <a:cubicBezTo>
                    <a:pt x="2010389" y="1484710"/>
                    <a:pt x="2011659" y="1436268"/>
                    <a:pt x="2012929" y="1387825"/>
                  </a:cubicBezTo>
                  <a:cubicBezTo>
                    <a:pt x="2014199" y="1312854"/>
                    <a:pt x="2024359" y="593131"/>
                    <a:pt x="2025629" y="518160"/>
                  </a:cubicBezTo>
                  <a:cubicBezTo>
                    <a:pt x="2025629" y="473177"/>
                    <a:pt x="2026899" y="428195"/>
                    <a:pt x="2028169" y="383212"/>
                  </a:cubicBezTo>
                  <a:cubicBezTo>
                    <a:pt x="2029439" y="334769"/>
                    <a:pt x="2030709" y="286326"/>
                    <a:pt x="2033249" y="237884"/>
                  </a:cubicBezTo>
                  <a:cubicBezTo>
                    <a:pt x="2034519" y="209049"/>
                    <a:pt x="2034519" y="179060"/>
                    <a:pt x="2039599" y="150225"/>
                  </a:cubicBezTo>
                  <a:cubicBezTo>
                    <a:pt x="2044679" y="115623"/>
                    <a:pt x="2047219" y="82174"/>
                    <a:pt x="2045949" y="44450"/>
                  </a:cubicBezTo>
                  <a:cubicBezTo>
                    <a:pt x="2045949" y="38100"/>
                    <a:pt x="2042139" y="30480"/>
                    <a:pt x="2035789" y="27940"/>
                  </a:cubicBezTo>
                  <a:close/>
                </a:path>
              </a:pathLst>
            </a:custGeom>
            <a:solidFill>
              <a:srgbClr val="425957"/>
            </a:solidFill>
          </p:spPr>
        </p:sp>
      </p:grpSp>
      <p:sp>
        <p:nvSpPr>
          <p:cNvPr id="4" name="Freeform 4"/>
          <p:cNvSpPr/>
          <p:nvPr/>
        </p:nvSpPr>
        <p:spPr>
          <a:xfrm rot="-3579167">
            <a:off x="-2074422" y="4722906"/>
            <a:ext cx="3356581" cy="3356581"/>
          </a:xfrm>
          <a:custGeom>
            <a:avLst/>
            <a:gdLst/>
            <a:ahLst/>
            <a:cxnLst/>
            <a:rect l="l" t="t" r="r" b="b"/>
            <a:pathLst>
              <a:path w="5034872" h="5034872">
                <a:moveTo>
                  <a:pt x="0" y="0"/>
                </a:moveTo>
                <a:lnTo>
                  <a:pt x="5034873" y="0"/>
                </a:lnTo>
                <a:lnTo>
                  <a:pt x="5034873" y="5034872"/>
                </a:lnTo>
                <a:lnTo>
                  <a:pt x="0" y="503487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407295">
            <a:off x="11064202" y="-56455"/>
            <a:ext cx="3156629" cy="3156629"/>
          </a:xfrm>
          <a:custGeom>
            <a:avLst/>
            <a:gdLst/>
            <a:ahLst/>
            <a:cxnLst/>
            <a:rect l="l" t="t" r="r" b="b"/>
            <a:pathLst>
              <a:path w="4734943" h="4734943">
                <a:moveTo>
                  <a:pt x="0" y="0"/>
                </a:moveTo>
                <a:lnTo>
                  <a:pt x="4734943" y="0"/>
                </a:lnTo>
                <a:lnTo>
                  <a:pt x="4734943" y="4734943"/>
                </a:lnTo>
                <a:lnTo>
                  <a:pt x="0" y="47349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411945">
            <a:off x="11110445" y="5834113"/>
            <a:ext cx="450731" cy="665469"/>
          </a:xfrm>
          <a:custGeom>
            <a:avLst/>
            <a:gdLst/>
            <a:ahLst/>
            <a:cxnLst/>
            <a:rect l="l" t="t" r="r" b="b"/>
            <a:pathLst>
              <a:path w="676096" h="998204">
                <a:moveTo>
                  <a:pt x="0" y="0"/>
                </a:moveTo>
                <a:lnTo>
                  <a:pt x="676096" y="0"/>
                </a:lnTo>
                <a:lnTo>
                  <a:pt x="676096" y="998204"/>
                </a:lnTo>
                <a:lnTo>
                  <a:pt x="0" y="99820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895135" t="-225003" b="-356495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00906" y="2759834"/>
            <a:ext cx="3920076" cy="2875433"/>
            <a:chOff x="0" y="0"/>
            <a:chExt cx="4198620" cy="3079750"/>
          </a:xfrm>
        </p:grpSpPr>
        <p:sp>
          <p:nvSpPr>
            <p:cNvPr id="8" name="Freeform 8"/>
            <p:cNvSpPr/>
            <p:nvPr/>
          </p:nvSpPr>
          <p:spPr>
            <a:xfrm>
              <a:off x="-12700" y="-2540"/>
              <a:ext cx="4215130" cy="3083560"/>
            </a:xfrm>
            <a:custGeom>
              <a:avLst/>
              <a:gdLst/>
              <a:ahLst/>
              <a:cxnLst/>
              <a:rect l="l" t="t" r="r" b="b"/>
              <a:pathLst>
                <a:path w="4215130" h="3083560">
                  <a:moveTo>
                    <a:pt x="4196080" y="1511300"/>
                  </a:moveTo>
                  <a:cubicBezTo>
                    <a:pt x="4199890" y="1508760"/>
                    <a:pt x="4203700" y="1507490"/>
                    <a:pt x="4206240" y="1503680"/>
                  </a:cubicBezTo>
                  <a:cubicBezTo>
                    <a:pt x="4208780" y="1501140"/>
                    <a:pt x="4213860" y="1497330"/>
                    <a:pt x="4213860" y="1493520"/>
                  </a:cubicBezTo>
                  <a:cubicBezTo>
                    <a:pt x="4213860" y="1490980"/>
                    <a:pt x="4208780" y="1487170"/>
                    <a:pt x="4206240" y="1484630"/>
                  </a:cubicBezTo>
                  <a:lnTo>
                    <a:pt x="4194810" y="1473200"/>
                  </a:lnTo>
                  <a:cubicBezTo>
                    <a:pt x="4197350" y="1470660"/>
                    <a:pt x="4202430" y="1469390"/>
                    <a:pt x="4202430" y="1465580"/>
                  </a:cubicBezTo>
                  <a:cubicBezTo>
                    <a:pt x="4204970" y="1455420"/>
                    <a:pt x="4208780" y="1445260"/>
                    <a:pt x="4208780" y="1435100"/>
                  </a:cubicBezTo>
                  <a:cubicBezTo>
                    <a:pt x="4208780" y="1430020"/>
                    <a:pt x="4199890" y="1426210"/>
                    <a:pt x="4194810" y="1419860"/>
                  </a:cubicBezTo>
                  <a:cubicBezTo>
                    <a:pt x="4199890" y="1419860"/>
                    <a:pt x="4202430" y="1419860"/>
                    <a:pt x="4206240" y="1418590"/>
                  </a:cubicBezTo>
                  <a:lnTo>
                    <a:pt x="4206240" y="1414780"/>
                  </a:lnTo>
                  <a:lnTo>
                    <a:pt x="4194810" y="1414780"/>
                  </a:lnTo>
                  <a:cubicBezTo>
                    <a:pt x="4187190" y="1409700"/>
                    <a:pt x="4179570" y="1399540"/>
                    <a:pt x="4177030" y="1400810"/>
                  </a:cubicBezTo>
                  <a:cubicBezTo>
                    <a:pt x="4163060" y="1408430"/>
                    <a:pt x="4163060" y="1398270"/>
                    <a:pt x="4160520" y="1390650"/>
                  </a:cubicBezTo>
                  <a:cubicBezTo>
                    <a:pt x="4155440" y="1391920"/>
                    <a:pt x="4150360" y="1393190"/>
                    <a:pt x="4146550" y="1391920"/>
                  </a:cubicBezTo>
                  <a:cubicBezTo>
                    <a:pt x="4137660" y="1390650"/>
                    <a:pt x="4128770" y="1386840"/>
                    <a:pt x="4119880" y="1386840"/>
                  </a:cubicBezTo>
                  <a:cubicBezTo>
                    <a:pt x="4108450" y="1385570"/>
                    <a:pt x="4095750" y="1385570"/>
                    <a:pt x="4083050" y="1384300"/>
                  </a:cubicBezTo>
                  <a:cubicBezTo>
                    <a:pt x="4064000" y="1381760"/>
                    <a:pt x="4044950" y="1379220"/>
                    <a:pt x="4025900" y="1376680"/>
                  </a:cubicBezTo>
                  <a:cubicBezTo>
                    <a:pt x="4024630" y="1376680"/>
                    <a:pt x="4022090" y="1379220"/>
                    <a:pt x="4020820" y="1379220"/>
                  </a:cubicBezTo>
                  <a:cubicBezTo>
                    <a:pt x="4010660" y="1377950"/>
                    <a:pt x="4000500" y="1376680"/>
                    <a:pt x="3991610" y="1374140"/>
                  </a:cubicBezTo>
                  <a:cubicBezTo>
                    <a:pt x="3989070" y="1372870"/>
                    <a:pt x="3987800" y="1366520"/>
                    <a:pt x="3987800" y="1363980"/>
                  </a:cubicBezTo>
                  <a:cubicBezTo>
                    <a:pt x="4001770" y="1353820"/>
                    <a:pt x="4015740" y="1343660"/>
                    <a:pt x="4024630" y="1337310"/>
                  </a:cubicBezTo>
                  <a:cubicBezTo>
                    <a:pt x="4034790" y="1336040"/>
                    <a:pt x="4041140" y="1334770"/>
                    <a:pt x="4050030" y="1334770"/>
                  </a:cubicBezTo>
                  <a:cubicBezTo>
                    <a:pt x="4042410" y="1324610"/>
                    <a:pt x="4037330" y="1319530"/>
                    <a:pt x="4030980" y="1311910"/>
                  </a:cubicBezTo>
                  <a:cubicBezTo>
                    <a:pt x="4027170" y="1313180"/>
                    <a:pt x="4023360" y="1314450"/>
                    <a:pt x="4017010" y="1316990"/>
                  </a:cubicBezTo>
                  <a:cubicBezTo>
                    <a:pt x="4017010" y="1310640"/>
                    <a:pt x="4017010" y="1304290"/>
                    <a:pt x="4018280" y="1304290"/>
                  </a:cubicBezTo>
                  <a:cubicBezTo>
                    <a:pt x="4023360" y="1303020"/>
                    <a:pt x="4030980" y="1301750"/>
                    <a:pt x="4034790" y="1304290"/>
                  </a:cubicBezTo>
                  <a:cubicBezTo>
                    <a:pt x="4039870" y="1308100"/>
                    <a:pt x="4042410" y="1314450"/>
                    <a:pt x="4047490" y="1322070"/>
                  </a:cubicBezTo>
                  <a:cubicBezTo>
                    <a:pt x="4050030" y="1322070"/>
                    <a:pt x="4055110" y="1323340"/>
                    <a:pt x="4060190" y="1323340"/>
                  </a:cubicBezTo>
                  <a:cubicBezTo>
                    <a:pt x="4058920" y="1306830"/>
                    <a:pt x="4058920" y="1306830"/>
                    <a:pt x="4044950" y="1282700"/>
                  </a:cubicBezTo>
                  <a:cubicBezTo>
                    <a:pt x="4062730" y="1282700"/>
                    <a:pt x="4067810" y="1277620"/>
                    <a:pt x="4064000" y="1259840"/>
                  </a:cubicBezTo>
                  <a:cubicBezTo>
                    <a:pt x="4075430" y="1258570"/>
                    <a:pt x="4088130" y="1257300"/>
                    <a:pt x="4099560" y="1257300"/>
                  </a:cubicBezTo>
                  <a:cubicBezTo>
                    <a:pt x="4098290" y="1254760"/>
                    <a:pt x="4095750" y="1249680"/>
                    <a:pt x="4094480" y="1245870"/>
                  </a:cubicBezTo>
                  <a:cubicBezTo>
                    <a:pt x="4099560" y="1247140"/>
                    <a:pt x="4103370" y="1248410"/>
                    <a:pt x="4105910" y="1249680"/>
                  </a:cubicBezTo>
                  <a:cubicBezTo>
                    <a:pt x="4107180" y="1243330"/>
                    <a:pt x="4107180" y="1236980"/>
                    <a:pt x="4108450" y="1231900"/>
                  </a:cubicBezTo>
                  <a:cubicBezTo>
                    <a:pt x="4109720" y="1225550"/>
                    <a:pt x="4110990" y="1217930"/>
                    <a:pt x="4112260" y="1211580"/>
                  </a:cubicBezTo>
                  <a:cubicBezTo>
                    <a:pt x="4112260" y="1209040"/>
                    <a:pt x="4110990" y="1205230"/>
                    <a:pt x="4112260" y="1201420"/>
                  </a:cubicBezTo>
                  <a:cubicBezTo>
                    <a:pt x="4116070" y="1191260"/>
                    <a:pt x="4117340" y="1176020"/>
                    <a:pt x="4113530" y="1168400"/>
                  </a:cubicBezTo>
                  <a:cubicBezTo>
                    <a:pt x="4116070" y="1165860"/>
                    <a:pt x="4117340" y="1162050"/>
                    <a:pt x="4117340" y="1159510"/>
                  </a:cubicBezTo>
                  <a:cubicBezTo>
                    <a:pt x="4117340" y="1149350"/>
                    <a:pt x="4117340" y="1137920"/>
                    <a:pt x="4116070" y="1127760"/>
                  </a:cubicBezTo>
                  <a:cubicBezTo>
                    <a:pt x="4114800" y="1117600"/>
                    <a:pt x="4113530" y="1108710"/>
                    <a:pt x="4112260" y="1098550"/>
                  </a:cubicBezTo>
                  <a:cubicBezTo>
                    <a:pt x="4110990" y="1096010"/>
                    <a:pt x="4110990" y="1093470"/>
                    <a:pt x="4112260" y="1089660"/>
                  </a:cubicBezTo>
                  <a:cubicBezTo>
                    <a:pt x="4116070" y="1079500"/>
                    <a:pt x="4118610" y="1069340"/>
                    <a:pt x="4110990" y="1059180"/>
                  </a:cubicBezTo>
                  <a:cubicBezTo>
                    <a:pt x="4108450" y="1056640"/>
                    <a:pt x="4109720" y="1050290"/>
                    <a:pt x="4110990" y="1046480"/>
                  </a:cubicBezTo>
                  <a:cubicBezTo>
                    <a:pt x="4114800" y="1032510"/>
                    <a:pt x="4107180" y="1021080"/>
                    <a:pt x="4093210" y="1018540"/>
                  </a:cubicBezTo>
                  <a:lnTo>
                    <a:pt x="4088130" y="1018540"/>
                  </a:lnTo>
                  <a:cubicBezTo>
                    <a:pt x="4089400" y="1014730"/>
                    <a:pt x="4090670" y="1013460"/>
                    <a:pt x="4091940" y="1010920"/>
                  </a:cubicBezTo>
                  <a:cubicBezTo>
                    <a:pt x="4088130" y="1009650"/>
                    <a:pt x="4084320" y="1009650"/>
                    <a:pt x="4081780" y="1007110"/>
                  </a:cubicBezTo>
                  <a:cubicBezTo>
                    <a:pt x="4079240" y="1005840"/>
                    <a:pt x="4077970" y="1002030"/>
                    <a:pt x="4075430" y="1000760"/>
                  </a:cubicBezTo>
                  <a:cubicBezTo>
                    <a:pt x="4065270" y="995680"/>
                    <a:pt x="4053840" y="990600"/>
                    <a:pt x="4042410" y="985520"/>
                  </a:cubicBezTo>
                  <a:cubicBezTo>
                    <a:pt x="4038600" y="984250"/>
                    <a:pt x="4033520" y="984250"/>
                    <a:pt x="4029710" y="984250"/>
                  </a:cubicBezTo>
                  <a:cubicBezTo>
                    <a:pt x="4027170" y="985520"/>
                    <a:pt x="4025900" y="980440"/>
                    <a:pt x="4023360" y="980440"/>
                  </a:cubicBezTo>
                  <a:cubicBezTo>
                    <a:pt x="4005580" y="976630"/>
                    <a:pt x="3987800" y="974090"/>
                    <a:pt x="3970020" y="969010"/>
                  </a:cubicBezTo>
                  <a:cubicBezTo>
                    <a:pt x="3956050" y="963930"/>
                    <a:pt x="3939540" y="974090"/>
                    <a:pt x="3925570" y="963930"/>
                  </a:cubicBezTo>
                  <a:cubicBezTo>
                    <a:pt x="3924300" y="962660"/>
                    <a:pt x="3921760" y="965200"/>
                    <a:pt x="3920490" y="965200"/>
                  </a:cubicBezTo>
                  <a:cubicBezTo>
                    <a:pt x="3909060" y="962660"/>
                    <a:pt x="3898900" y="969010"/>
                    <a:pt x="3887470" y="965200"/>
                  </a:cubicBezTo>
                  <a:cubicBezTo>
                    <a:pt x="3876040" y="961390"/>
                    <a:pt x="3863340" y="960120"/>
                    <a:pt x="3858260" y="948690"/>
                  </a:cubicBezTo>
                  <a:cubicBezTo>
                    <a:pt x="3853180" y="937260"/>
                    <a:pt x="3849370" y="925830"/>
                    <a:pt x="3849370" y="914400"/>
                  </a:cubicBezTo>
                  <a:cubicBezTo>
                    <a:pt x="3850640" y="900430"/>
                    <a:pt x="3856990" y="885190"/>
                    <a:pt x="3832860" y="887730"/>
                  </a:cubicBezTo>
                  <a:cubicBezTo>
                    <a:pt x="3834130" y="885190"/>
                    <a:pt x="3834130" y="882650"/>
                    <a:pt x="3835400" y="881380"/>
                  </a:cubicBezTo>
                  <a:cubicBezTo>
                    <a:pt x="3761740" y="873760"/>
                    <a:pt x="3688080" y="867410"/>
                    <a:pt x="3615690" y="859790"/>
                  </a:cubicBezTo>
                  <a:cubicBezTo>
                    <a:pt x="3613150" y="850900"/>
                    <a:pt x="3610610" y="840740"/>
                    <a:pt x="3608070" y="826770"/>
                  </a:cubicBezTo>
                  <a:cubicBezTo>
                    <a:pt x="3622040" y="842010"/>
                    <a:pt x="3634740" y="850900"/>
                    <a:pt x="3652520" y="849630"/>
                  </a:cubicBezTo>
                  <a:cubicBezTo>
                    <a:pt x="3653790" y="839470"/>
                    <a:pt x="3652520" y="831850"/>
                    <a:pt x="3642360" y="825500"/>
                  </a:cubicBezTo>
                  <a:cubicBezTo>
                    <a:pt x="3641090" y="824230"/>
                    <a:pt x="3639820" y="819150"/>
                    <a:pt x="3641090" y="816610"/>
                  </a:cubicBezTo>
                  <a:cubicBezTo>
                    <a:pt x="3646170" y="803910"/>
                    <a:pt x="3651250" y="792480"/>
                    <a:pt x="3655060" y="781050"/>
                  </a:cubicBezTo>
                  <a:cubicBezTo>
                    <a:pt x="3660140" y="784860"/>
                    <a:pt x="3663950" y="787400"/>
                    <a:pt x="3669030" y="789940"/>
                  </a:cubicBezTo>
                  <a:lnTo>
                    <a:pt x="3671570" y="787400"/>
                  </a:lnTo>
                  <a:lnTo>
                    <a:pt x="3656330" y="764540"/>
                  </a:lnTo>
                  <a:cubicBezTo>
                    <a:pt x="3666490" y="767080"/>
                    <a:pt x="3675380" y="768350"/>
                    <a:pt x="3686810" y="770890"/>
                  </a:cubicBezTo>
                  <a:cubicBezTo>
                    <a:pt x="3683000" y="763270"/>
                    <a:pt x="3679190" y="758190"/>
                    <a:pt x="3679190" y="758190"/>
                  </a:cubicBezTo>
                  <a:cubicBezTo>
                    <a:pt x="3685540" y="753110"/>
                    <a:pt x="3691890" y="748030"/>
                    <a:pt x="3700780" y="741680"/>
                  </a:cubicBezTo>
                  <a:cubicBezTo>
                    <a:pt x="3700780" y="740410"/>
                    <a:pt x="3702050" y="732790"/>
                    <a:pt x="3705860" y="731520"/>
                  </a:cubicBezTo>
                  <a:cubicBezTo>
                    <a:pt x="3713480" y="727710"/>
                    <a:pt x="3716020" y="734060"/>
                    <a:pt x="3718560" y="740410"/>
                  </a:cubicBezTo>
                  <a:cubicBezTo>
                    <a:pt x="3719830" y="744220"/>
                    <a:pt x="3727450" y="745490"/>
                    <a:pt x="3732530" y="746760"/>
                  </a:cubicBezTo>
                  <a:cubicBezTo>
                    <a:pt x="3737610" y="748030"/>
                    <a:pt x="3743960" y="748030"/>
                    <a:pt x="3750310" y="746760"/>
                  </a:cubicBezTo>
                  <a:cubicBezTo>
                    <a:pt x="3760470" y="746760"/>
                    <a:pt x="3770630" y="745490"/>
                    <a:pt x="3784600" y="744220"/>
                  </a:cubicBezTo>
                  <a:cubicBezTo>
                    <a:pt x="3774440" y="741680"/>
                    <a:pt x="3766820" y="739140"/>
                    <a:pt x="3760470" y="737870"/>
                  </a:cubicBezTo>
                  <a:cubicBezTo>
                    <a:pt x="3760470" y="736600"/>
                    <a:pt x="3760470" y="735330"/>
                    <a:pt x="3759200" y="734060"/>
                  </a:cubicBezTo>
                  <a:cubicBezTo>
                    <a:pt x="3769360" y="731520"/>
                    <a:pt x="3779520" y="728980"/>
                    <a:pt x="3788410" y="726440"/>
                  </a:cubicBezTo>
                  <a:cubicBezTo>
                    <a:pt x="3798570" y="728980"/>
                    <a:pt x="3807460" y="732790"/>
                    <a:pt x="3815080" y="735330"/>
                  </a:cubicBezTo>
                  <a:cubicBezTo>
                    <a:pt x="3817620" y="758190"/>
                    <a:pt x="3832860" y="739140"/>
                    <a:pt x="3841750" y="741680"/>
                  </a:cubicBezTo>
                  <a:cubicBezTo>
                    <a:pt x="3839210" y="736600"/>
                    <a:pt x="3835400" y="731520"/>
                    <a:pt x="3831590" y="725170"/>
                  </a:cubicBezTo>
                  <a:cubicBezTo>
                    <a:pt x="3848100" y="727710"/>
                    <a:pt x="3864610" y="727710"/>
                    <a:pt x="3876040" y="740410"/>
                  </a:cubicBezTo>
                  <a:cubicBezTo>
                    <a:pt x="3877310" y="741680"/>
                    <a:pt x="3882390" y="740410"/>
                    <a:pt x="3884930" y="739140"/>
                  </a:cubicBezTo>
                  <a:cubicBezTo>
                    <a:pt x="3888740" y="740410"/>
                    <a:pt x="3895090" y="742950"/>
                    <a:pt x="3897630" y="741680"/>
                  </a:cubicBezTo>
                  <a:cubicBezTo>
                    <a:pt x="3901440" y="737870"/>
                    <a:pt x="3901440" y="731520"/>
                    <a:pt x="3905250" y="723900"/>
                  </a:cubicBezTo>
                  <a:cubicBezTo>
                    <a:pt x="3914140" y="739140"/>
                    <a:pt x="3923030" y="730250"/>
                    <a:pt x="3931920" y="723900"/>
                  </a:cubicBezTo>
                  <a:cubicBezTo>
                    <a:pt x="3930650" y="727710"/>
                    <a:pt x="3930650" y="730250"/>
                    <a:pt x="3930650" y="730250"/>
                  </a:cubicBezTo>
                  <a:cubicBezTo>
                    <a:pt x="3938270" y="734060"/>
                    <a:pt x="3944620" y="736600"/>
                    <a:pt x="3953510" y="740410"/>
                  </a:cubicBezTo>
                  <a:cubicBezTo>
                    <a:pt x="3959860" y="737870"/>
                    <a:pt x="3967480" y="728980"/>
                    <a:pt x="3978910" y="737870"/>
                  </a:cubicBezTo>
                  <a:cubicBezTo>
                    <a:pt x="3980180" y="739140"/>
                    <a:pt x="3985260" y="736600"/>
                    <a:pt x="3989070" y="736600"/>
                  </a:cubicBezTo>
                  <a:cubicBezTo>
                    <a:pt x="3992880" y="735330"/>
                    <a:pt x="3995420" y="735330"/>
                    <a:pt x="3996690" y="734060"/>
                  </a:cubicBezTo>
                  <a:cubicBezTo>
                    <a:pt x="3999230" y="725170"/>
                    <a:pt x="4000500" y="717550"/>
                    <a:pt x="4004310" y="709930"/>
                  </a:cubicBezTo>
                  <a:cubicBezTo>
                    <a:pt x="4008120" y="702310"/>
                    <a:pt x="4006850" y="694690"/>
                    <a:pt x="3999230" y="692150"/>
                  </a:cubicBezTo>
                  <a:cubicBezTo>
                    <a:pt x="3996690" y="690880"/>
                    <a:pt x="3994150" y="690880"/>
                    <a:pt x="3992880" y="689610"/>
                  </a:cubicBezTo>
                  <a:cubicBezTo>
                    <a:pt x="4004310" y="678180"/>
                    <a:pt x="4014470" y="670560"/>
                    <a:pt x="4030980" y="675640"/>
                  </a:cubicBezTo>
                  <a:cubicBezTo>
                    <a:pt x="4034790" y="676910"/>
                    <a:pt x="4039870" y="671830"/>
                    <a:pt x="4046220" y="668020"/>
                  </a:cubicBezTo>
                  <a:cubicBezTo>
                    <a:pt x="4042410" y="664210"/>
                    <a:pt x="4039870" y="662940"/>
                    <a:pt x="4037330" y="661670"/>
                  </a:cubicBezTo>
                  <a:cubicBezTo>
                    <a:pt x="4047490" y="640080"/>
                    <a:pt x="4064000" y="654050"/>
                    <a:pt x="4079240" y="654050"/>
                  </a:cubicBezTo>
                  <a:cubicBezTo>
                    <a:pt x="4074160" y="650240"/>
                    <a:pt x="4071620" y="646430"/>
                    <a:pt x="4069080" y="645160"/>
                  </a:cubicBezTo>
                  <a:cubicBezTo>
                    <a:pt x="4076700" y="641350"/>
                    <a:pt x="4084320" y="638810"/>
                    <a:pt x="4090670" y="635000"/>
                  </a:cubicBezTo>
                  <a:cubicBezTo>
                    <a:pt x="4091940" y="629920"/>
                    <a:pt x="4090670" y="624840"/>
                    <a:pt x="4091940" y="622300"/>
                  </a:cubicBezTo>
                  <a:cubicBezTo>
                    <a:pt x="4098290" y="612140"/>
                    <a:pt x="4094480" y="604520"/>
                    <a:pt x="4084320" y="599440"/>
                  </a:cubicBezTo>
                  <a:cubicBezTo>
                    <a:pt x="4080510" y="596900"/>
                    <a:pt x="4076700" y="591820"/>
                    <a:pt x="4074160" y="588010"/>
                  </a:cubicBezTo>
                  <a:cubicBezTo>
                    <a:pt x="4077970" y="588010"/>
                    <a:pt x="4083050" y="586740"/>
                    <a:pt x="4088130" y="586740"/>
                  </a:cubicBezTo>
                  <a:lnTo>
                    <a:pt x="4088130" y="571500"/>
                  </a:lnTo>
                  <a:cubicBezTo>
                    <a:pt x="4090670" y="571500"/>
                    <a:pt x="4093210" y="571500"/>
                    <a:pt x="4095750" y="572770"/>
                  </a:cubicBezTo>
                  <a:cubicBezTo>
                    <a:pt x="4097020" y="557530"/>
                    <a:pt x="4098290" y="542290"/>
                    <a:pt x="4100830" y="525780"/>
                  </a:cubicBezTo>
                  <a:cubicBezTo>
                    <a:pt x="4086860" y="518160"/>
                    <a:pt x="4094480" y="509270"/>
                    <a:pt x="4102100" y="497840"/>
                  </a:cubicBezTo>
                  <a:cubicBezTo>
                    <a:pt x="4102100" y="497840"/>
                    <a:pt x="4099560" y="496570"/>
                    <a:pt x="4097020" y="496570"/>
                  </a:cubicBezTo>
                  <a:cubicBezTo>
                    <a:pt x="4098290" y="491490"/>
                    <a:pt x="4100830" y="486410"/>
                    <a:pt x="4102100" y="481330"/>
                  </a:cubicBezTo>
                  <a:cubicBezTo>
                    <a:pt x="4104640" y="471170"/>
                    <a:pt x="4100830" y="469900"/>
                    <a:pt x="4089400" y="474980"/>
                  </a:cubicBezTo>
                  <a:cubicBezTo>
                    <a:pt x="4088130" y="472440"/>
                    <a:pt x="4086860" y="468630"/>
                    <a:pt x="4084320" y="466090"/>
                  </a:cubicBezTo>
                  <a:cubicBezTo>
                    <a:pt x="4083050" y="467360"/>
                    <a:pt x="4083050" y="468630"/>
                    <a:pt x="4081780" y="469900"/>
                  </a:cubicBezTo>
                  <a:cubicBezTo>
                    <a:pt x="4076700" y="468630"/>
                    <a:pt x="4072890" y="466090"/>
                    <a:pt x="4067810" y="464820"/>
                  </a:cubicBezTo>
                  <a:cubicBezTo>
                    <a:pt x="4042410" y="454660"/>
                    <a:pt x="4015740" y="457200"/>
                    <a:pt x="3990340" y="455930"/>
                  </a:cubicBezTo>
                  <a:cubicBezTo>
                    <a:pt x="3986530" y="455930"/>
                    <a:pt x="3981450" y="459740"/>
                    <a:pt x="3977640" y="459740"/>
                  </a:cubicBezTo>
                  <a:cubicBezTo>
                    <a:pt x="3962400" y="458470"/>
                    <a:pt x="3948430" y="453390"/>
                    <a:pt x="3934460" y="452120"/>
                  </a:cubicBezTo>
                  <a:cubicBezTo>
                    <a:pt x="3915410" y="450850"/>
                    <a:pt x="3896360" y="450850"/>
                    <a:pt x="3877310" y="450850"/>
                  </a:cubicBezTo>
                  <a:cubicBezTo>
                    <a:pt x="3863340" y="450850"/>
                    <a:pt x="3860800" y="443230"/>
                    <a:pt x="3862070" y="433070"/>
                  </a:cubicBezTo>
                  <a:cubicBezTo>
                    <a:pt x="3867150" y="429260"/>
                    <a:pt x="3872230" y="421640"/>
                    <a:pt x="3872230" y="420370"/>
                  </a:cubicBezTo>
                  <a:cubicBezTo>
                    <a:pt x="3855720" y="407670"/>
                    <a:pt x="3870960" y="398780"/>
                    <a:pt x="3874770" y="388620"/>
                  </a:cubicBezTo>
                  <a:cubicBezTo>
                    <a:pt x="3873500" y="363220"/>
                    <a:pt x="3872230" y="337820"/>
                    <a:pt x="3870960" y="311150"/>
                  </a:cubicBezTo>
                  <a:cubicBezTo>
                    <a:pt x="3873500" y="309880"/>
                    <a:pt x="3878580" y="308610"/>
                    <a:pt x="3882390" y="307340"/>
                  </a:cubicBezTo>
                  <a:cubicBezTo>
                    <a:pt x="3881120" y="303530"/>
                    <a:pt x="3878580" y="299720"/>
                    <a:pt x="3878580" y="295910"/>
                  </a:cubicBezTo>
                  <a:cubicBezTo>
                    <a:pt x="3882390" y="280670"/>
                    <a:pt x="3883660" y="265430"/>
                    <a:pt x="3867150" y="254000"/>
                  </a:cubicBezTo>
                  <a:cubicBezTo>
                    <a:pt x="3874770" y="248920"/>
                    <a:pt x="3881120" y="245110"/>
                    <a:pt x="3888740" y="240030"/>
                  </a:cubicBezTo>
                  <a:cubicBezTo>
                    <a:pt x="3887470" y="238760"/>
                    <a:pt x="3886200" y="236220"/>
                    <a:pt x="3886200" y="234950"/>
                  </a:cubicBezTo>
                  <a:cubicBezTo>
                    <a:pt x="3886200" y="233680"/>
                    <a:pt x="3884930" y="233680"/>
                    <a:pt x="3883660" y="233680"/>
                  </a:cubicBezTo>
                  <a:cubicBezTo>
                    <a:pt x="3870960" y="233680"/>
                    <a:pt x="3865880" y="231140"/>
                    <a:pt x="3864610" y="218440"/>
                  </a:cubicBezTo>
                  <a:cubicBezTo>
                    <a:pt x="3864610" y="215900"/>
                    <a:pt x="3864610" y="212090"/>
                    <a:pt x="3867150" y="209550"/>
                  </a:cubicBezTo>
                  <a:cubicBezTo>
                    <a:pt x="3872230" y="205740"/>
                    <a:pt x="3877310" y="201930"/>
                    <a:pt x="3883660" y="199390"/>
                  </a:cubicBezTo>
                  <a:cubicBezTo>
                    <a:pt x="3886200" y="198120"/>
                    <a:pt x="3891280" y="199390"/>
                    <a:pt x="3893820" y="200660"/>
                  </a:cubicBezTo>
                  <a:cubicBezTo>
                    <a:pt x="3907790" y="208280"/>
                    <a:pt x="3909060" y="208280"/>
                    <a:pt x="3911600" y="191770"/>
                  </a:cubicBezTo>
                  <a:cubicBezTo>
                    <a:pt x="3914140" y="193040"/>
                    <a:pt x="3916680" y="194310"/>
                    <a:pt x="3920490" y="195580"/>
                  </a:cubicBezTo>
                  <a:cubicBezTo>
                    <a:pt x="3919220" y="190500"/>
                    <a:pt x="3919220" y="186690"/>
                    <a:pt x="3916680" y="182880"/>
                  </a:cubicBezTo>
                  <a:cubicBezTo>
                    <a:pt x="3916680" y="181610"/>
                    <a:pt x="3914140" y="180340"/>
                    <a:pt x="3911600" y="179070"/>
                  </a:cubicBezTo>
                  <a:cubicBezTo>
                    <a:pt x="3914140" y="177800"/>
                    <a:pt x="3916680" y="175260"/>
                    <a:pt x="3919220" y="176530"/>
                  </a:cubicBezTo>
                  <a:cubicBezTo>
                    <a:pt x="3931920" y="180340"/>
                    <a:pt x="3939540" y="171450"/>
                    <a:pt x="3948430" y="166370"/>
                  </a:cubicBezTo>
                  <a:cubicBezTo>
                    <a:pt x="3940810" y="156210"/>
                    <a:pt x="3933190" y="147320"/>
                    <a:pt x="3926840" y="137160"/>
                  </a:cubicBezTo>
                  <a:cubicBezTo>
                    <a:pt x="3937000" y="132080"/>
                    <a:pt x="3944620" y="129540"/>
                    <a:pt x="3952240" y="125730"/>
                  </a:cubicBezTo>
                  <a:cubicBezTo>
                    <a:pt x="3935730" y="97790"/>
                    <a:pt x="3935730" y="97790"/>
                    <a:pt x="3947160" y="86360"/>
                  </a:cubicBezTo>
                  <a:cubicBezTo>
                    <a:pt x="3947160" y="85090"/>
                    <a:pt x="3945890" y="83820"/>
                    <a:pt x="3945890" y="82550"/>
                  </a:cubicBezTo>
                  <a:cubicBezTo>
                    <a:pt x="3942080" y="83820"/>
                    <a:pt x="3937000" y="85090"/>
                    <a:pt x="3933190" y="87630"/>
                  </a:cubicBezTo>
                  <a:lnTo>
                    <a:pt x="3931920" y="86360"/>
                  </a:lnTo>
                  <a:cubicBezTo>
                    <a:pt x="3937000" y="81280"/>
                    <a:pt x="3942080" y="77470"/>
                    <a:pt x="3947160" y="72390"/>
                  </a:cubicBezTo>
                  <a:cubicBezTo>
                    <a:pt x="3947160" y="68580"/>
                    <a:pt x="3949700" y="59690"/>
                    <a:pt x="3947160" y="57150"/>
                  </a:cubicBezTo>
                  <a:cubicBezTo>
                    <a:pt x="3937000" y="48260"/>
                    <a:pt x="3948430" y="39370"/>
                    <a:pt x="3945890" y="30480"/>
                  </a:cubicBezTo>
                  <a:cubicBezTo>
                    <a:pt x="3944620" y="27940"/>
                    <a:pt x="3945890" y="21590"/>
                    <a:pt x="3944620" y="21590"/>
                  </a:cubicBezTo>
                  <a:cubicBezTo>
                    <a:pt x="3937000" y="17780"/>
                    <a:pt x="3928110" y="11430"/>
                    <a:pt x="3919220" y="11430"/>
                  </a:cubicBezTo>
                  <a:cubicBezTo>
                    <a:pt x="3898900" y="10160"/>
                    <a:pt x="3878580" y="12700"/>
                    <a:pt x="3858260" y="12700"/>
                  </a:cubicBezTo>
                  <a:lnTo>
                    <a:pt x="3793490" y="12700"/>
                  </a:lnTo>
                  <a:cubicBezTo>
                    <a:pt x="3778250" y="12700"/>
                    <a:pt x="3765550" y="8890"/>
                    <a:pt x="3750310" y="5080"/>
                  </a:cubicBezTo>
                  <a:cubicBezTo>
                    <a:pt x="3732530" y="0"/>
                    <a:pt x="3713480" y="3810"/>
                    <a:pt x="3694430" y="5080"/>
                  </a:cubicBezTo>
                  <a:cubicBezTo>
                    <a:pt x="3653790" y="6350"/>
                    <a:pt x="3613150" y="6350"/>
                    <a:pt x="3572510" y="7620"/>
                  </a:cubicBezTo>
                  <a:cubicBezTo>
                    <a:pt x="3553460" y="7620"/>
                    <a:pt x="3533140" y="10160"/>
                    <a:pt x="3514090" y="11430"/>
                  </a:cubicBezTo>
                  <a:cubicBezTo>
                    <a:pt x="3489960" y="12700"/>
                    <a:pt x="3465830" y="11430"/>
                    <a:pt x="3441700" y="12700"/>
                  </a:cubicBezTo>
                  <a:cubicBezTo>
                    <a:pt x="3416300" y="13970"/>
                    <a:pt x="3390900" y="16510"/>
                    <a:pt x="3365500" y="17780"/>
                  </a:cubicBezTo>
                  <a:cubicBezTo>
                    <a:pt x="3335020" y="19050"/>
                    <a:pt x="3304540" y="19050"/>
                    <a:pt x="3274060" y="20320"/>
                  </a:cubicBezTo>
                  <a:lnTo>
                    <a:pt x="3178810" y="24130"/>
                  </a:lnTo>
                  <a:cubicBezTo>
                    <a:pt x="3149600" y="25400"/>
                    <a:pt x="3121660" y="25400"/>
                    <a:pt x="3092450" y="25400"/>
                  </a:cubicBezTo>
                  <a:cubicBezTo>
                    <a:pt x="3070860" y="25400"/>
                    <a:pt x="3048000" y="26670"/>
                    <a:pt x="3026410" y="27940"/>
                  </a:cubicBezTo>
                  <a:lnTo>
                    <a:pt x="2961640" y="31750"/>
                  </a:lnTo>
                  <a:cubicBezTo>
                    <a:pt x="2946400" y="33020"/>
                    <a:pt x="2931160" y="33020"/>
                    <a:pt x="2914650" y="34290"/>
                  </a:cubicBezTo>
                  <a:cubicBezTo>
                    <a:pt x="2889250" y="35560"/>
                    <a:pt x="2863850" y="35560"/>
                    <a:pt x="2838450" y="36830"/>
                  </a:cubicBezTo>
                  <a:cubicBezTo>
                    <a:pt x="2809240" y="38100"/>
                    <a:pt x="2781300" y="40640"/>
                    <a:pt x="2753360" y="41910"/>
                  </a:cubicBezTo>
                  <a:cubicBezTo>
                    <a:pt x="2724150" y="44450"/>
                    <a:pt x="2696210" y="46990"/>
                    <a:pt x="2667000" y="49530"/>
                  </a:cubicBezTo>
                  <a:cubicBezTo>
                    <a:pt x="2655570" y="50800"/>
                    <a:pt x="2644140" y="50800"/>
                    <a:pt x="2631440" y="52070"/>
                  </a:cubicBezTo>
                  <a:lnTo>
                    <a:pt x="2594610" y="52070"/>
                  </a:lnTo>
                  <a:cubicBezTo>
                    <a:pt x="2552700" y="54610"/>
                    <a:pt x="2512060" y="58420"/>
                    <a:pt x="2470150" y="60960"/>
                  </a:cubicBezTo>
                  <a:cubicBezTo>
                    <a:pt x="2444750" y="62230"/>
                    <a:pt x="2418080" y="63500"/>
                    <a:pt x="2392680" y="66040"/>
                  </a:cubicBezTo>
                  <a:cubicBezTo>
                    <a:pt x="2377440" y="67310"/>
                    <a:pt x="2360930" y="69850"/>
                    <a:pt x="2345690" y="71120"/>
                  </a:cubicBezTo>
                  <a:lnTo>
                    <a:pt x="2242820" y="78740"/>
                  </a:lnTo>
                  <a:cubicBezTo>
                    <a:pt x="2221230" y="80010"/>
                    <a:pt x="2200910" y="85090"/>
                    <a:pt x="2180590" y="86360"/>
                  </a:cubicBezTo>
                  <a:cubicBezTo>
                    <a:pt x="2148840" y="88900"/>
                    <a:pt x="2115820" y="90170"/>
                    <a:pt x="2084070" y="92710"/>
                  </a:cubicBezTo>
                  <a:cubicBezTo>
                    <a:pt x="2076450" y="92710"/>
                    <a:pt x="2067560" y="93980"/>
                    <a:pt x="2059940" y="93980"/>
                  </a:cubicBezTo>
                  <a:cubicBezTo>
                    <a:pt x="2032000" y="96520"/>
                    <a:pt x="2005330" y="99060"/>
                    <a:pt x="1977390" y="101600"/>
                  </a:cubicBezTo>
                  <a:cubicBezTo>
                    <a:pt x="1962150" y="102870"/>
                    <a:pt x="1945640" y="105410"/>
                    <a:pt x="1930400" y="106680"/>
                  </a:cubicBezTo>
                  <a:cubicBezTo>
                    <a:pt x="1911350" y="107950"/>
                    <a:pt x="1892300" y="109220"/>
                    <a:pt x="1874520" y="110490"/>
                  </a:cubicBezTo>
                  <a:cubicBezTo>
                    <a:pt x="1838960" y="114300"/>
                    <a:pt x="1802130" y="118110"/>
                    <a:pt x="1766570" y="121920"/>
                  </a:cubicBezTo>
                  <a:cubicBezTo>
                    <a:pt x="1760220" y="123190"/>
                    <a:pt x="1755140" y="127000"/>
                    <a:pt x="1748790" y="127000"/>
                  </a:cubicBezTo>
                  <a:cubicBezTo>
                    <a:pt x="1719580" y="129540"/>
                    <a:pt x="1690370" y="129540"/>
                    <a:pt x="1662430" y="133350"/>
                  </a:cubicBezTo>
                  <a:cubicBezTo>
                    <a:pt x="1647190" y="135890"/>
                    <a:pt x="1630680" y="129540"/>
                    <a:pt x="1616710" y="142240"/>
                  </a:cubicBezTo>
                  <a:cubicBezTo>
                    <a:pt x="1611630" y="146050"/>
                    <a:pt x="1597660" y="139700"/>
                    <a:pt x="1588770" y="140970"/>
                  </a:cubicBezTo>
                  <a:cubicBezTo>
                    <a:pt x="1553210" y="144780"/>
                    <a:pt x="1517650" y="149860"/>
                    <a:pt x="1483360" y="153670"/>
                  </a:cubicBezTo>
                  <a:cubicBezTo>
                    <a:pt x="1455420" y="157480"/>
                    <a:pt x="1428750" y="160020"/>
                    <a:pt x="1400810" y="163830"/>
                  </a:cubicBezTo>
                  <a:cubicBezTo>
                    <a:pt x="1390650" y="165100"/>
                    <a:pt x="1380490" y="168910"/>
                    <a:pt x="1371600" y="170180"/>
                  </a:cubicBezTo>
                  <a:cubicBezTo>
                    <a:pt x="1346200" y="172720"/>
                    <a:pt x="1320800" y="175260"/>
                    <a:pt x="1296670" y="177800"/>
                  </a:cubicBezTo>
                  <a:cubicBezTo>
                    <a:pt x="1296670" y="182880"/>
                    <a:pt x="1296670" y="185420"/>
                    <a:pt x="1295400" y="187960"/>
                  </a:cubicBezTo>
                  <a:cubicBezTo>
                    <a:pt x="1292860" y="185420"/>
                    <a:pt x="1290320" y="181610"/>
                    <a:pt x="1287780" y="176530"/>
                  </a:cubicBezTo>
                  <a:cubicBezTo>
                    <a:pt x="1282700" y="190500"/>
                    <a:pt x="1272540" y="181610"/>
                    <a:pt x="1264920" y="182880"/>
                  </a:cubicBezTo>
                  <a:cubicBezTo>
                    <a:pt x="1250950" y="185420"/>
                    <a:pt x="1235710" y="189230"/>
                    <a:pt x="1221740" y="190500"/>
                  </a:cubicBezTo>
                  <a:cubicBezTo>
                    <a:pt x="1196340" y="194310"/>
                    <a:pt x="1170940" y="196850"/>
                    <a:pt x="1145540" y="199390"/>
                  </a:cubicBezTo>
                  <a:cubicBezTo>
                    <a:pt x="1123950" y="201930"/>
                    <a:pt x="1102360" y="207010"/>
                    <a:pt x="1080770" y="210820"/>
                  </a:cubicBezTo>
                  <a:cubicBezTo>
                    <a:pt x="1043940" y="217170"/>
                    <a:pt x="1005840" y="220980"/>
                    <a:pt x="969010" y="227330"/>
                  </a:cubicBezTo>
                  <a:cubicBezTo>
                    <a:pt x="943610" y="231140"/>
                    <a:pt x="918210" y="237490"/>
                    <a:pt x="891540" y="241300"/>
                  </a:cubicBezTo>
                  <a:cubicBezTo>
                    <a:pt x="864870" y="246380"/>
                    <a:pt x="836930" y="250190"/>
                    <a:pt x="810260" y="255270"/>
                  </a:cubicBezTo>
                  <a:cubicBezTo>
                    <a:pt x="791210" y="259080"/>
                    <a:pt x="772160" y="264160"/>
                    <a:pt x="753110" y="267970"/>
                  </a:cubicBezTo>
                  <a:cubicBezTo>
                    <a:pt x="715010" y="274320"/>
                    <a:pt x="675640" y="280670"/>
                    <a:pt x="637540" y="287020"/>
                  </a:cubicBezTo>
                  <a:cubicBezTo>
                    <a:pt x="623570" y="289560"/>
                    <a:pt x="610870" y="294640"/>
                    <a:pt x="596900" y="297180"/>
                  </a:cubicBezTo>
                  <a:cubicBezTo>
                    <a:pt x="572770" y="302260"/>
                    <a:pt x="548640" y="304800"/>
                    <a:pt x="524510" y="309880"/>
                  </a:cubicBezTo>
                  <a:cubicBezTo>
                    <a:pt x="506730" y="313690"/>
                    <a:pt x="490220" y="320040"/>
                    <a:pt x="473710" y="322580"/>
                  </a:cubicBezTo>
                  <a:cubicBezTo>
                    <a:pt x="438150" y="330200"/>
                    <a:pt x="402590" y="335280"/>
                    <a:pt x="367030" y="341630"/>
                  </a:cubicBezTo>
                  <a:cubicBezTo>
                    <a:pt x="351790" y="344170"/>
                    <a:pt x="336550" y="349250"/>
                    <a:pt x="321310" y="353060"/>
                  </a:cubicBezTo>
                  <a:cubicBezTo>
                    <a:pt x="297180" y="359410"/>
                    <a:pt x="271780" y="364490"/>
                    <a:pt x="247650" y="370840"/>
                  </a:cubicBezTo>
                  <a:cubicBezTo>
                    <a:pt x="241300" y="372110"/>
                    <a:pt x="234950" y="375920"/>
                    <a:pt x="227330" y="377190"/>
                  </a:cubicBezTo>
                  <a:cubicBezTo>
                    <a:pt x="219710" y="378460"/>
                    <a:pt x="212090" y="378460"/>
                    <a:pt x="204470" y="379730"/>
                  </a:cubicBezTo>
                  <a:cubicBezTo>
                    <a:pt x="189230" y="383540"/>
                    <a:pt x="173990" y="387350"/>
                    <a:pt x="160020" y="391160"/>
                  </a:cubicBezTo>
                  <a:cubicBezTo>
                    <a:pt x="129540" y="398780"/>
                    <a:pt x="114300" y="401320"/>
                    <a:pt x="100330" y="408940"/>
                  </a:cubicBezTo>
                  <a:cubicBezTo>
                    <a:pt x="87630" y="415290"/>
                    <a:pt x="69850" y="414020"/>
                    <a:pt x="64770" y="434340"/>
                  </a:cubicBezTo>
                  <a:cubicBezTo>
                    <a:pt x="62230" y="440690"/>
                    <a:pt x="55880" y="444500"/>
                    <a:pt x="67310" y="447040"/>
                  </a:cubicBezTo>
                  <a:cubicBezTo>
                    <a:pt x="68580" y="447040"/>
                    <a:pt x="71120" y="450850"/>
                    <a:pt x="69850" y="452120"/>
                  </a:cubicBezTo>
                  <a:cubicBezTo>
                    <a:pt x="67310" y="459740"/>
                    <a:pt x="64770" y="467360"/>
                    <a:pt x="62230" y="477520"/>
                  </a:cubicBezTo>
                  <a:cubicBezTo>
                    <a:pt x="62230" y="477520"/>
                    <a:pt x="64770" y="478790"/>
                    <a:pt x="67310" y="481330"/>
                  </a:cubicBezTo>
                  <a:cubicBezTo>
                    <a:pt x="59690" y="488950"/>
                    <a:pt x="59690" y="516890"/>
                    <a:pt x="64770" y="525780"/>
                  </a:cubicBezTo>
                  <a:cubicBezTo>
                    <a:pt x="67310" y="530860"/>
                    <a:pt x="68580" y="537210"/>
                    <a:pt x="69850" y="543560"/>
                  </a:cubicBezTo>
                  <a:cubicBezTo>
                    <a:pt x="54610" y="547370"/>
                    <a:pt x="72390" y="556260"/>
                    <a:pt x="67310" y="561340"/>
                  </a:cubicBezTo>
                  <a:cubicBezTo>
                    <a:pt x="69850" y="561340"/>
                    <a:pt x="72390" y="561340"/>
                    <a:pt x="76200" y="562610"/>
                  </a:cubicBezTo>
                  <a:cubicBezTo>
                    <a:pt x="73660" y="566420"/>
                    <a:pt x="71120" y="568960"/>
                    <a:pt x="69850" y="570230"/>
                  </a:cubicBezTo>
                  <a:cubicBezTo>
                    <a:pt x="72390" y="572770"/>
                    <a:pt x="76200" y="574040"/>
                    <a:pt x="78740" y="576580"/>
                  </a:cubicBezTo>
                  <a:cubicBezTo>
                    <a:pt x="64770" y="595630"/>
                    <a:pt x="64770" y="604520"/>
                    <a:pt x="81280" y="621030"/>
                  </a:cubicBezTo>
                  <a:cubicBezTo>
                    <a:pt x="82550" y="622300"/>
                    <a:pt x="85090" y="624840"/>
                    <a:pt x="85090" y="626110"/>
                  </a:cubicBezTo>
                  <a:cubicBezTo>
                    <a:pt x="81280" y="640080"/>
                    <a:pt x="82550" y="652780"/>
                    <a:pt x="91440" y="664210"/>
                  </a:cubicBezTo>
                  <a:cubicBezTo>
                    <a:pt x="91440" y="664210"/>
                    <a:pt x="90170" y="668020"/>
                    <a:pt x="87630" y="670560"/>
                  </a:cubicBezTo>
                  <a:cubicBezTo>
                    <a:pt x="91440" y="669290"/>
                    <a:pt x="93980" y="668020"/>
                    <a:pt x="96520" y="668020"/>
                  </a:cubicBezTo>
                  <a:lnTo>
                    <a:pt x="92710" y="690880"/>
                  </a:lnTo>
                  <a:lnTo>
                    <a:pt x="106680" y="690880"/>
                  </a:lnTo>
                  <a:cubicBezTo>
                    <a:pt x="110490" y="695960"/>
                    <a:pt x="114300" y="699770"/>
                    <a:pt x="114300" y="701040"/>
                  </a:cubicBezTo>
                  <a:cubicBezTo>
                    <a:pt x="118110" y="697230"/>
                    <a:pt x="120650" y="695960"/>
                    <a:pt x="121920" y="694690"/>
                  </a:cubicBezTo>
                  <a:cubicBezTo>
                    <a:pt x="128270" y="704850"/>
                    <a:pt x="133350" y="712470"/>
                    <a:pt x="137160" y="720090"/>
                  </a:cubicBezTo>
                  <a:cubicBezTo>
                    <a:pt x="135890" y="728980"/>
                    <a:pt x="133350" y="736600"/>
                    <a:pt x="132080" y="741680"/>
                  </a:cubicBezTo>
                  <a:cubicBezTo>
                    <a:pt x="125730" y="741680"/>
                    <a:pt x="119380" y="740410"/>
                    <a:pt x="115570" y="742950"/>
                  </a:cubicBezTo>
                  <a:cubicBezTo>
                    <a:pt x="111760" y="745490"/>
                    <a:pt x="111760" y="751840"/>
                    <a:pt x="109220" y="755650"/>
                  </a:cubicBezTo>
                  <a:cubicBezTo>
                    <a:pt x="109220" y="756920"/>
                    <a:pt x="118110" y="773430"/>
                    <a:pt x="116840" y="774700"/>
                  </a:cubicBezTo>
                  <a:cubicBezTo>
                    <a:pt x="115570" y="783590"/>
                    <a:pt x="113030" y="792480"/>
                    <a:pt x="111760" y="802640"/>
                  </a:cubicBezTo>
                  <a:cubicBezTo>
                    <a:pt x="116840" y="806450"/>
                    <a:pt x="123190" y="811530"/>
                    <a:pt x="128270" y="815340"/>
                  </a:cubicBezTo>
                  <a:cubicBezTo>
                    <a:pt x="119380" y="820420"/>
                    <a:pt x="113030" y="825500"/>
                    <a:pt x="106680" y="829310"/>
                  </a:cubicBezTo>
                  <a:cubicBezTo>
                    <a:pt x="109220" y="830580"/>
                    <a:pt x="110490" y="831850"/>
                    <a:pt x="113030" y="833120"/>
                  </a:cubicBezTo>
                  <a:cubicBezTo>
                    <a:pt x="114300" y="838200"/>
                    <a:pt x="116840" y="843280"/>
                    <a:pt x="116840" y="848360"/>
                  </a:cubicBezTo>
                  <a:cubicBezTo>
                    <a:pt x="116840" y="853440"/>
                    <a:pt x="113030" y="862330"/>
                    <a:pt x="115570" y="863600"/>
                  </a:cubicBezTo>
                  <a:cubicBezTo>
                    <a:pt x="127000" y="869950"/>
                    <a:pt x="120650" y="889000"/>
                    <a:pt x="135890" y="891540"/>
                  </a:cubicBezTo>
                  <a:cubicBezTo>
                    <a:pt x="137160" y="891540"/>
                    <a:pt x="137160" y="894080"/>
                    <a:pt x="139700" y="896620"/>
                  </a:cubicBezTo>
                  <a:cubicBezTo>
                    <a:pt x="135890" y="896620"/>
                    <a:pt x="133350" y="896620"/>
                    <a:pt x="128270" y="897890"/>
                  </a:cubicBezTo>
                  <a:cubicBezTo>
                    <a:pt x="142240" y="908050"/>
                    <a:pt x="138430" y="916940"/>
                    <a:pt x="133350" y="924560"/>
                  </a:cubicBezTo>
                  <a:cubicBezTo>
                    <a:pt x="128270" y="925830"/>
                    <a:pt x="124460" y="927100"/>
                    <a:pt x="120650" y="928370"/>
                  </a:cubicBezTo>
                  <a:cubicBezTo>
                    <a:pt x="121920" y="930910"/>
                    <a:pt x="121920" y="932180"/>
                    <a:pt x="123190" y="934720"/>
                  </a:cubicBezTo>
                  <a:cubicBezTo>
                    <a:pt x="124460" y="935990"/>
                    <a:pt x="130810" y="952500"/>
                    <a:pt x="130810" y="955040"/>
                  </a:cubicBezTo>
                  <a:cubicBezTo>
                    <a:pt x="128270" y="961390"/>
                    <a:pt x="127000" y="967740"/>
                    <a:pt x="125730" y="974090"/>
                  </a:cubicBezTo>
                  <a:cubicBezTo>
                    <a:pt x="133350" y="974090"/>
                    <a:pt x="139700" y="975360"/>
                    <a:pt x="142240" y="975360"/>
                  </a:cubicBezTo>
                  <a:cubicBezTo>
                    <a:pt x="139700" y="976630"/>
                    <a:pt x="135890" y="979170"/>
                    <a:pt x="133350" y="980440"/>
                  </a:cubicBezTo>
                  <a:cubicBezTo>
                    <a:pt x="134620" y="982980"/>
                    <a:pt x="135890" y="985520"/>
                    <a:pt x="138430" y="986790"/>
                  </a:cubicBezTo>
                  <a:cubicBezTo>
                    <a:pt x="148590" y="985520"/>
                    <a:pt x="158750" y="984250"/>
                    <a:pt x="170180" y="982980"/>
                  </a:cubicBezTo>
                  <a:cubicBezTo>
                    <a:pt x="168910" y="989330"/>
                    <a:pt x="167640" y="994410"/>
                    <a:pt x="165100" y="999490"/>
                  </a:cubicBezTo>
                  <a:cubicBezTo>
                    <a:pt x="171450" y="999490"/>
                    <a:pt x="179070" y="1000760"/>
                    <a:pt x="185420" y="1000760"/>
                  </a:cubicBezTo>
                  <a:lnTo>
                    <a:pt x="185420" y="1007110"/>
                  </a:lnTo>
                  <a:cubicBezTo>
                    <a:pt x="176530" y="1008380"/>
                    <a:pt x="167640" y="1010920"/>
                    <a:pt x="160020" y="1012190"/>
                  </a:cubicBezTo>
                  <a:cubicBezTo>
                    <a:pt x="191770" y="1027430"/>
                    <a:pt x="220980" y="1013460"/>
                    <a:pt x="255270" y="1008380"/>
                  </a:cubicBezTo>
                  <a:cubicBezTo>
                    <a:pt x="261620" y="1014730"/>
                    <a:pt x="267970" y="1009650"/>
                    <a:pt x="273050" y="999490"/>
                  </a:cubicBezTo>
                  <a:cubicBezTo>
                    <a:pt x="279400" y="1008380"/>
                    <a:pt x="284480" y="1005840"/>
                    <a:pt x="297180" y="988060"/>
                  </a:cubicBezTo>
                  <a:cubicBezTo>
                    <a:pt x="298450" y="988060"/>
                    <a:pt x="299720" y="989330"/>
                    <a:pt x="300990" y="989330"/>
                  </a:cubicBezTo>
                  <a:cubicBezTo>
                    <a:pt x="299720" y="994410"/>
                    <a:pt x="297180" y="998220"/>
                    <a:pt x="295910" y="1003300"/>
                  </a:cubicBezTo>
                  <a:cubicBezTo>
                    <a:pt x="303530" y="1000760"/>
                    <a:pt x="309880" y="999490"/>
                    <a:pt x="317500" y="996950"/>
                  </a:cubicBezTo>
                  <a:lnTo>
                    <a:pt x="344170" y="993140"/>
                  </a:lnTo>
                  <a:cubicBezTo>
                    <a:pt x="358140" y="990600"/>
                    <a:pt x="372110" y="989330"/>
                    <a:pt x="384810" y="986790"/>
                  </a:cubicBezTo>
                  <a:cubicBezTo>
                    <a:pt x="389890" y="985520"/>
                    <a:pt x="394970" y="981710"/>
                    <a:pt x="400050" y="980440"/>
                  </a:cubicBezTo>
                  <a:cubicBezTo>
                    <a:pt x="405130" y="979170"/>
                    <a:pt x="412750" y="975360"/>
                    <a:pt x="415290" y="977900"/>
                  </a:cubicBezTo>
                  <a:cubicBezTo>
                    <a:pt x="425450" y="986790"/>
                    <a:pt x="434340" y="996950"/>
                    <a:pt x="444500" y="1005840"/>
                  </a:cubicBezTo>
                  <a:cubicBezTo>
                    <a:pt x="445770" y="1003300"/>
                    <a:pt x="447040" y="999490"/>
                    <a:pt x="447040" y="999490"/>
                  </a:cubicBezTo>
                  <a:cubicBezTo>
                    <a:pt x="455930" y="1002030"/>
                    <a:pt x="462280" y="1003300"/>
                    <a:pt x="471170" y="1005840"/>
                  </a:cubicBezTo>
                  <a:cubicBezTo>
                    <a:pt x="472440" y="1009650"/>
                    <a:pt x="474980" y="1014730"/>
                    <a:pt x="474980" y="1017270"/>
                  </a:cubicBezTo>
                  <a:cubicBezTo>
                    <a:pt x="488950" y="1018540"/>
                    <a:pt x="500380" y="1019810"/>
                    <a:pt x="510540" y="1021080"/>
                  </a:cubicBezTo>
                  <a:cubicBezTo>
                    <a:pt x="510540" y="1022350"/>
                    <a:pt x="511810" y="1023620"/>
                    <a:pt x="511810" y="1024890"/>
                  </a:cubicBezTo>
                  <a:lnTo>
                    <a:pt x="488950" y="1032510"/>
                  </a:lnTo>
                  <a:cubicBezTo>
                    <a:pt x="487680" y="1028700"/>
                    <a:pt x="486410" y="1027430"/>
                    <a:pt x="483870" y="1021080"/>
                  </a:cubicBezTo>
                  <a:cubicBezTo>
                    <a:pt x="485140" y="1035050"/>
                    <a:pt x="486410" y="1043940"/>
                    <a:pt x="486410" y="1055370"/>
                  </a:cubicBezTo>
                  <a:cubicBezTo>
                    <a:pt x="497840" y="1046480"/>
                    <a:pt x="513080" y="1056640"/>
                    <a:pt x="520700" y="1041400"/>
                  </a:cubicBezTo>
                  <a:cubicBezTo>
                    <a:pt x="520700" y="1040130"/>
                    <a:pt x="525780" y="1040130"/>
                    <a:pt x="527050" y="1041400"/>
                  </a:cubicBezTo>
                  <a:cubicBezTo>
                    <a:pt x="537210" y="1042670"/>
                    <a:pt x="547370" y="1043940"/>
                    <a:pt x="557530" y="1046480"/>
                  </a:cubicBezTo>
                  <a:cubicBezTo>
                    <a:pt x="556260" y="1043940"/>
                    <a:pt x="556260" y="1041400"/>
                    <a:pt x="554990" y="1038860"/>
                  </a:cubicBezTo>
                  <a:cubicBezTo>
                    <a:pt x="561340" y="1040130"/>
                    <a:pt x="566420" y="1041400"/>
                    <a:pt x="570230" y="1042670"/>
                  </a:cubicBezTo>
                  <a:cubicBezTo>
                    <a:pt x="570230" y="1043940"/>
                    <a:pt x="571500" y="1045210"/>
                    <a:pt x="571500" y="1046480"/>
                  </a:cubicBezTo>
                  <a:cubicBezTo>
                    <a:pt x="562610" y="1051560"/>
                    <a:pt x="553720" y="1057910"/>
                    <a:pt x="544830" y="1062990"/>
                  </a:cubicBezTo>
                  <a:cubicBezTo>
                    <a:pt x="530860" y="1071880"/>
                    <a:pt x="518160" y="1083310"/>
                    <a:pt x="504190" y="1087120"/>
                  </a:cubicBezTo>
                  <a:cubicBezTo>
                    <a:pt x="480060" y="1092200"/>
                    <a:pt x="455930" y="1101090"/>
                    <a:pt x="430530" y="1102360"/>
                  </a:cubicBezTo>
                  <a:lnTo>
                    <a:pt x="424180" y="1102360"/>
                  </a:lnTo>
                  <a:cubicBezTo>
                    <a:pt x="397510" y="1107440"/>
                    <a:pt x="372110" y="1112520"/>
                    <a:pt x="345440" y="1117600"/>
                  </a:cubicBezTo>
                  <a:cubicBezTo>
                    <a:pt x="341630" y="1118870"/>
                    <a:pt x="339090" y="1120140"/>
                    <a:pt x="335280" y="1120140"/>
                  </a:cubicBezTo>
                  <a:cubicBezTo>
                    <a:pt x="318770" y="1122680"/>
                    <a:pt x="302260" y="1123950"/>
                    <a:pt x="287020" y="1126490"/>
                  </a:cubicBezTo>
                  <a:cubicBezTo>
                    <a:pt x="270510" y="1130300"/>
                    <a:pt x="252730" y="1132840"/>
                    <a:pt x="236220" y="1139190"/>
                  </a:cubicBezTo>
                  <a:cubicBezTo>
                    <a:pt x="223520" y="1143000"/>
                    <a:pt x="207010" y="1141730"/>
                    <a:pt x="201930" y="1154430"/>
                  </a:cubicBezTo>
                  <a:cubicBezTo>
                    <a:pt x="196850" y="1154430"/>
                    <a:pt x="191770" y="1153160"/>
                    <a:pt x="189230" y="1154430"/>
                  </a:cubicBezTo>
                  <a:cubicBezTo>
                    <a:pt x="170180" y="1162050"/>
                    <a:pt x="151130" y="1169670"/>
                    <a:pt x="133350" y="1178560"/>
                  </a:cubicBezTo>
                  <a:cubicBezTo>
                    <a:pt x="127000" y="1183640"/>
                    <a:pt x="121920" y="1186180"/>
                    <a:pt x="119380" y="1191260"/>
                  </a:cubicBezTo>
                  <a:cubicBezTo>
                    <a:pt x="118110" y="1195070"/>
                    <a:pt x="121920" y="1201420"/>
                    <a:pt x="123190" y="1203960"/>
                  </a:cubicBezTo>
                  <a:cubicBezTo>
                    <a:pt x="120650" y="1205230"/>
                    <a:pt x="115570" y="1206500"/>
                    <a:pt x="115570" y="1207770"/>
                  </a:cubicBezTo>
                  <a:cubicBezTo>
                    <a:pt x="115570" y="1215390"/>
                    <a:pt x="115570" y="1223010"/>
                    <a:pt x="118110" y="1229360"/>
                  </a:cubicBezTo>
                  <a:cubicBezTo>
                    <a:pt x="121920" y="1238250"/>
                    <a:pt x="133350" y="1245870"/>
                    <a:pt x="120650" y="1257300"/>
                  </a:cubicBezTo>
                  <a:cubicBezTo>
                    <a:pt x="118110" y="1258570"/>
                    <a:pt x="120650" y="1264920"/>
                    <a:pt x="120650" y="1270000"/>
                  </a:cubicBezTo>
                  <a:cubicBezTo>
                    <a:pt x="124460" y="1268730"/>
                    <a:pt x="127000" y="1268730"/>
                    <a:pt x="130810" y="1268730"/>
                  </a:cubicBezTo>
                  <a:cubicBezTo>
                    <a:pt x="118110" y="1290320"/>
                    <a:pt x="118110" y="1297940"/>
                    <a:pt x="130810" y="1301750"/>
                  </a:cubicBezTo>
                  <a:cubicBezTo>
                    <a:pt x="130810" y="1309370"/>
                    <a:pt x="128270" y="1316990"/>
                    <a:pt x="130810" y="1322070"/>
                  </a:cubicBezTo>
                  <a:cubicBezTo>
                    <a:pt x="138430" y="1334770"/>
                    <a:pt x="148590" y="1347470"/>
                    <a:pt x="157480" y="1358900"/>
                  </a:cubicBezTo>
                  <a:cubicBezTo>
                    <a:pt x="156210" y="1360170"/>
                    <a:pt x="153670" y="1361440"/>
                    <a:pt x="152400" y="1361440"/>
                  </a:cubicBezTo>
                  <a:cubicBezTo>
                    <a:pt x="157480" y="1367790"/>
                    <a:pt x="162560" y="1374140"/>
                    <a:pt x="166370" y="1377950"/>
                  </a:cubicBezTo>
                  <a:cubicBezTo>
                    <a:pt x="161290" y="1385570"/>
                    <a:pt x="157480" y="1391920"/>
                    <a:pt x="152400" y="1398270"/>
                  </a:cubicBezTo>
                  <a:cubicBezTo>
                    <a:pt x="158750" y="1400810"/>
                    <a:pt x="162560" y="1402080"/>
                    <a:pt x="167640" y="1403350"/>
                  </a:cubicBezTo>
                  <a:cubicBezTo>
                    <a:pt x="158750" y="1405890"/>
                    <a:pt x="151130" y="1408430"/>
                    <a:pt x="139700" y="1413510"/>
                  </a:cubicBezTo>
                  <a:cubicBezTo>
                    <a:pt x="161290" y="1418590"/>
                    <a:pt x="162560" y="1433830"/>
                    <a:pt x="165100" y="1449070"/>
                  </a:cubicBezTo>
                  <a:cubicBezTo>
                    <a:pt x="165100" y="1450340"/>
                    <a:pt x="171450" y="1451610"/>
                    <a:pt x="175260" y="1452880"/>
                  </a:cubicBezTo>
                  <a:cubicBezTo>
                    <a:pt x="175260" y="1455420"/>
                    <a:pt x="172720" y="1459230"/>
                    <a:pt x="173990" y="1461770"/>
                  </a:cubicBezTo>
                  <a:cubicBezTo>
                    <a:pt x="179070" y="1468120"/>
                    <a:pt x="187960" y="1471930"/>
                    <a:pt x="189230" y="1479550"/>
                  </a:cubicBezTo>
                  <a:cubicBezTo>
                    <a:pt x="196850" y="1501140"/>
                    <a:pt x="210820" y="1497330"/>
                    <a:pt x="226060" y="1492250"/>
                  </a:cubicBezTo>
                  <a:lnTo>
                    <a:pt x="233680" y="1503680"/>
                  </a:lnTo>
                  <a:cubicBezTo>
                    <a:pt x="236220" y="1502410"/>
                    <a:pt x="238760" y="1499870"/>
                    <a:pt x="240030" y="1498600"/>
                  </a:cubicBezTo>
                  <a:cubicBezTo>
                    <a:pt x="241300" y="1506220"/>
                    <a:pt x="254000" y="1515110"/>
                    <a:pt x="257810" y="1510030"/>
                  </a:cubicBezTo>
                  <a:cubicBezTo>
                    <a:pt x="266700" y="1497330"/>
                    <a:pt x="276860" y="1504950"/>
                    <a:pt x="287020" y="1506220"/>
                  </a:cubicBezTo>
                  <a:cubicBezTo>
                    <a:pt x="292100" y="1507490"/>
                    <a:pt x="299720" y="1508760"/>
                    <a:pt x="302260" y="1506220"/>
                  </a:cubicBezTo>
                  <a:cubicBezTo>
                    <a:pt x="308610" y="1499870"/>
                    <a:pt x="327660" y="1506220"/>
                    <a:pt x="322580" y="1488440"/>
                  </a:cubicBezTo>
                  <a:cubicBezTo>
                    <a:pt x="321310" y="1484630"/>
                    <a:pt x="316230" y="1480820"/>
                    <a:pt x="311150" y="1477010"/>
                  </a:cubicBezTo>
                  <a:lnTo>
                    <a:pt x="347980" y="1477010"/>
                  </a:lnTo>
                  <a:cubicBezTo>
                    <a:pt x="349250" y="1480820"/>
                    <a:pt x="349250" y="1485900"/>
                    <a:pt x="350520" y="1489710"/>
                  </a:cubicBezTo>
                  <a:cubicBezTo>
                    <a:pt x="344170" y="1490980"/>
                    <a:pt x="337820" y="1492250"/>
                    <a:pt x="331470" y="1494790"/>
                  </a:cubicBezTo>
                  <a:cubicBezTo>
                    <a:pt x="331470" y="1496060"/>
                    <a:pt x="332740" y="1497330"/>
                    <a:pt x="332740" y="1499870"/>
                  </a:cubicBezTo>
                  <a:cubicBezTo>
                    <a:pt x="335280" y="1499870"/>
                    <a:pt x="339090" y="1498600"/>
                    <a:pt x="341630" y="1498600"/>
                  </a:cubicBezTo>
                  <a:cubicBezTo>
                    <a:pt x="351790" y="1502410"/>
                    <a:pt x="365760" y="1492250"/>
                    <a:pt x="374650" y="1504950"/>
                  </a:cubicBezTo>
                  <a:cubicBezTo>
                    <a:pt x="391160" y="1527810"/>
                    <a:pt x="420370" y="1534160"/>
                    <a:pt x="447040" y="1521460"/>
                  </a:cubicBezTo>
                  <a:cubicBezTo>
                    <a:pt x="449580" y="1520190"/>
                    <a:pt x="454660" y="1524000"/>
                    <a:pt x="458470" y="1525270"/>
                  </a:cubicBezTo>
                  <a:cubicBezTo>
                    <a:pt x="459740" y="1525270"/>
                    <a:pt x="459740" y="1525270"/>
                    <a:pt x="461010" y="1526540"/>
                  </a:cubicBezTo>
                  <a:cubicBezTo>
                    <a:pt x="462280" y="1524000"/>
                    <a:pt x="462280" y="1521460"/>
                    <a:pt x="462280" y="1522730"/>
                  </a:cubicBezTo>
                  <a:cubicBezTo>
                    <a:pt x="471170" y="1522730"/>
                    <a:pt x="480060" y="1525270"/>
                    <a:pt x="488950" y="1524000"/>
                  </a:cubicBezTo>
                  <a:cubicBezTo>
                    <a:pt x="502920" y="1522730"/>
                    <a:pt x="516890" y="1517650"/>
                    <a:pt x="530860" y="1516380"/>
                  </a:cubicBezTo>
                  <a:cubicBezTo>
                    <a:pt x="552450" y="1513840"/>
                    <a:pt x="574040" y="1513840"/>
                    <a:pt x="595630" y="1508760"/>
                  </a:cubicBezTo>
                  <a:cubicBezTo>
                    <a:pt x="604520" y="1506220"/>
                    <a:pt x="610870" y="1507490"/>
                    <a:pt x="617220" y="1510030"/>
                  </a:cubicBezTo>
                  <a:cubicBezTo>
                    <a:pt x="577850" y="1526540"/>
                    <a:pt x="538480" y="1543050"/>
                    <a:pt x="499110" y="1558290"/>
                  </a:cubicBezTo>
                  <a:cubicBezTo>
                    <a:pt x="499110" y="1559560"/>
                    <a:pt x="500380" y="1560830"/>
                    <a:pt x="500380" y="1562100"/>
                  </a:cubicBezTo>
                  <a:cubicBezTo>
                    <a:pt x="502920" y="1562100"/>
                    <a:pt x="505460" y="1563370"/>
                    <a:pt x="510540" y="1564640"/>
                  </a:cubicBezTo>
                  <a:cubicBezTo>
                    <a:pt x="501650" y="1568450"/>
                    <a:pt x="497840" y="1569720"/>
                    <a:pt x="491490" y="1572260"/>
                  </a:cubicBezTo>
                  <a:cubicBezTo>
                    <a:pt x="502920" y="1579880"/>
                    <a:pt x="487680" y="1588770"/>
                    <a:pt x="494030" y="1598930"/>
                  </a:cubicBezTo>
                  <a:cubicBezTo>
                    <a:pt x="499110" y="1609090"/>
                    <a:pt x="495300" y="1624330"/>
                    <a:pt x="518160" y="1620520"/>
                  </a:cubicBezTo>
                  <a:cubicBezTo>
                    <a:pt x="495300" y="1631950"/>
                    <a:pt x="494030" y="1648460"/>
                    <a:pt x="509270" y="1666240"/>
                  </a:cubicBezTo>
                  <a:cubicBezTo>
                    <a:pt x="511810" y="1668780"/>
                    <a:pt x="513080" y="1673860"/>
                    <a:pt x="511810" y="1676400"/>
                  </a:cubicBezTo>
                  <a:cubicBezTo>
                    <a:pt x="509270" y="1685290"/>
                    <a:pt x="505460" y="1692910"/>
                    <a:pt x="502920" y="1699260"/>
                  </a:cubicBezTo>
                  <a:cubicBezTo>
                    <a:pt x="494030" y="1699260"/>
                    <a:pt x="488950" y="1697990"/>
                    <a:pt x="483870" y="1697990"/>
                  </a:cubicBezTo>
                  <a:cubicBezTo>
                    <a:pt x="471170" y="1699260"/>
                    <a:pt x="458470" y="1701800"/>
                    <a:pt x="445770" y="1704340"/>
                  </a:cubicBezTo>
                  <a:cubicBezTo>
                    <a:pt x="405130" y="1711960"/>
                    <a:pt x="363220" y="1719580"/>
                    <a:pt x="322580" y="1727200"/>
                  </a:cubicBezTo>
                  <a:cubicBezTo>
                    <a:pt x="288290" y="1733550"/>
                    <a:pt x="255270" y="1746250"/>
                    <a:pt x="220980" y="1748790"/>
                  </a:cubicBezTo>
                  <a:cubicBezTo>
                    <a:pt x="196850" y="1750060"/>
                    <a:pt x="175260" y="1762760"/>
                    <a:pt x="152400" y="1764030"/>
                  </a:cubicBezTo>
                  <a:cubicBezTo>
                    <a:pt x="137160" y="1765300"/>
                    <a:pt x="121920" y="1771650"/>
                    <a:pt x="107950" y="1778000"/>
                  </a:cubicBezTo>
                  <a:cubicBezTo>
                    <a:pt x="100330" y="1780540"/>
                    <a:pt x="93980" y="1786890"/>
                    <a:pt x="87630" y="1790700"/>
                  </a:cubicBezTo>
                  <a:cubicBezTo>
                    <a:pt x="86360" y="1790700"/>
                    <a:pt x="82550" y="1789430"/>
                    <a:pt x="81280" y="1790700"/>
                  </a:cubicBezTo>
                  <a:cubicBezTo>
                    <a:pt x="71120" y="1795780"/>
                    <a:pt x="62230" y="1800860"/>
                    <a:pt x="52070" y="1804670"/>
                  </a:cubicBezTo>
                  <a:cubicBezTo>
                    <a:pt x="44450" y="1808480"/>
                    <a:pt x="38100" y="1812290"/>
                    <a:pt x="30480" y="1816100"/>
                  </a:cubicBezTo>
                  <a:cubicBezTo>
                    <a:pt x="30480" y="1817370"/>
                    <a:pt x="31750" y="1818640"/>
                    <a:pt x="31750" y="1819910"/>
                  </a:cubicBezTo>
                  <a:cubicBezTo>
                    <a:pt x="29210" y="1819910"/>
                    <a:pt x="25400" y="1818640"/>
                    <a:pt x="21590" y="1817370"/>
                  </a:cubicBezTo>
                  <a:cubicBezTo>
                    <a:pt x="22860" y="1824990"/>
                    <a:pt x="24130" y="1830070"/>
                    <a:pt x="25400" y="1836420"/>
                  </a:cubicBezTo>
                  <a:cubicBezTo>
                    <a:pt x="24130" y="1836420"/>
                    <a:pt x="24130" y="1836420"/>
                    <a:pt x="22860" y="1837690"/>
                  </a:cubicBezTo>
                  <a:cubicBezTo>
                    <a:pt x="21590" y="1835150"/>
                    <a:pt x="20320" y="1832610"/>
                    <a:pt x="19050" y="1831340"/>
                  </a:cubicBezTo>
                  <a:cubicBezTo>
                    <a:pt x="7620" y="1844040"/>
                    <a:pt x="0" y="1855470"/>
                    <a:pt x="17780" y="1863090"/>
                  </a:cubicBezTo>
                  <a:cubicBezTo>
                    <a:pt x="16510" y="1869440"/>
                    <a:pt x="16510" y="1874520"/>
                    <a:pt x="16510" y="1878330"/>
                  </a:cubicBezTo>
                  <a:lnTo>
                    <a:pt x="20320" y="1905000"/>
                  </a:lnTo>
                  <a:cubicBezTo>
                    <a:pt x="21590" y="1916430"/>
                    <a:pt x="19050" y="1927860"/>
                    <a:pt x="33020" y="1931670"/>
                  </a:cubicBezTo>
                  <a:cubicBezTo>
                    <a:pt x="29210" y="1938020"/>
                    <a:pt x="29210" y="1967230"/>
                    <a:pt x="34290" y="1968500"/>
                  </a:cubicBezTo>
                  <a:cubicBezTo>
                    <a:pt x="43180" y="1972310"/>
                    <a:pt x="45720" y="1983740"/>
                    <a:pt x="53340" y="1988820"/>
                  </a:cubicBezTo>
                  <a:cubicBezTo>
                    <a:pt x="54610" y="1990090"/>
                    <a:pt x="55880" y="1992630"/>
                    <a:pt x="55880" y="1992630"/>
                  </a:cubicBezTo>
                  <a:cubicBezTo>
                    <a:pt x="45720" y="2004060"/>
                    <a:pt x="60960" y="1998980"/>
                    <a:pt x="63500" y="2004060"/>
                  </a:cubicBezTo>
                  <a:cubicBezTo>
                    <a:pt x="60960" y="2010410"/>
                    <a:pt x="55880" y="2016760"/>
                    <a:pt x="54610" y="2024380"/>
                  </a:cubicBezTo>
                  <a:cubicBezTo>
                    <a:pt x="53340" y="2032000"/>
                    <a:pt x="54610" y="2038350"/>
                    <a:pt x="66040" y="2034540"/>
                  </a:cubicBezTo>
                  <a:cubicBezTo>
                    <a:pt x="64770" y="2045970"/>
                    <a:pt x="63500" y="2056130"/>
                    <a:pt x="62230" y="2067560"/>
                  </a:cubicBezTo>
                  <a:cubicBezTo>
                    <a:pt x="63500" y="2067560"/>
                    <a:pt x="64770" y="2066290"/>
                    <a:pt x="64770" y="2066290"/>
                  </a:cubicBezTo>
                  <a:cubicBezTo>
                    <a:pt x="68580" y="2075180"/>
                    <a:pt x="71120" y="2082800"/>
                    <a:pt x="74930" y="2090420"/>
                  </a:cubicBezTo>
                  <a:cubicBezTo>
                    <a:pt x="81280" y="2090420"/>
                    <a:pt x="87630" y="2091690"/>
                    <a:pt x="95250" y="2092960"/>
                  </a:cubicBezTo>
                  <a:lnTo>
                    <a:pt x="95250" y="2096770"/>
                  </a:lnTo>
                  <a:cubicBezTo>
                    <a:pt x="91440" y="2098040"/>
                    <a:pt x="87630" y="2099310"/>
                    <a:pt x="83820" y="2100580"/>
                  </a:cubicBezTo>
                  <a:cubicBezTo>
                    <a:pt x="85090" y="2101850"/>
                    <a:pt x="87630" y="2101850"/>
                    <a:pt x="87630" y="2101850"/>
                  </a:cubicBezTo>
                  <a:cubicBezTo>
                    <a:pt x="88900" y="2120900"/>
                    <a:pt x="105410" y="2118360"/>
                    <a:pt x="116840" y="2123440"/>
                  </a:cubicBezTo>
                  <a:cubicBezTo>
                    <a:pt x="121920" y="2125980"/>
                    <a:pt x="128270" y="2127250"/>
                    <a:pt x="132080" y="2125980"/>
                  </a:cubicBezTo>
                  <a:cubicBezTo>
                    <a:pt x="139700" y="2122170"/>
                    <a:pt x="144780" y="2123440"/>
                    <a:pt x="144780" y="2131060"/>
                  </a:cubicBezTo>
                  <a:cubicBezTo>
                    <a:pt x="144780" y="2134870"/>
                    <a:pt x="142240" y="2139950"/>
                    <a:pt x="140970" y="2142490"/>
                  </a:cubicBezTo>
                  <a:cubicBezTo>
                    <a:pt x="149860" y="2142490"/>
                    <a:pt x="163830" y="2146300"/>
                    <a:pt x="171450" y="2141220"/>
                  </a:cubicBezTo>
                  <a:cubicBezTo>
                    <a:pt x="189230" y="2129790"/>
                    <a:pt x="205740" y="2139950"/>
                    <a:pt x="222250" y="2136140"/>
                  </a:cubicBezTo>
                  <a:cubicBezTo>
                    <a:pt x="231140" y="2133600"/>
                    <a:pt x="238760" y="2133600"/>
                    <a:pt x="251460" y="2131060"/>
                  </a:cubicBezTo>
                  <a:cubicBezTo>
                    <a:pt x="257810" y="2136140"/>
                    <a:pt x="264160" y="2134870"/>
                    <a:pt x="265430" y="2128520"/>
                  </a:cubicBezTo>
                  <a:cubicBezTo>
                    <a:pt x="275590" y="2128520"/>
                    <a:pt x="284480" y="2128520"/>
                    <a:pt x="293370" y="2127250"/>
                  </a:cubicBezTo>
                  <a:cubicBezTo>
                    <a:pt x="307340" y="2124710"/>
                    <a:pt x="320040" y="2120900"/>
                    <a:pt x="334010" y="2119630"/>
                  </a:cubicBezTo>
                  <a:cubicBezTo>
                    <a:pt x="342900" y="2118360"/>
                    <a:pt x="353060" y="2120900"/>
                    <a:pt x="363220" y="2119630"/>
                  </a:cubicBezTo>
                  <a:cubicBezTo>
                    <a:pt x="368300" y="2118360"/>
                    <a:pt x="372110" y="2110740"/>
                    <a:pt x="377190" y="2106930"/>
                  </a:cubicBezTo>
                  <a:cubicBezTo>
                    <a:pt x="382270" y="2119630"/>
                    <a:pt x="392430" y="2120900"/>
                    <a:pt x="408940" y="2112010"/>
                  </a:cubicBezTo>
                  <a:cubicBezTo>
                    <a:pt x="402590" y="2106930"/>
                    <a:pt x="394970" y="2103120"/>
                    <a:pt x="388620" y="2099310"/>
                  </a:cubicBezTo>
                  <a:cubicBezTo>
                    <a:pt x="394970" y="2096770"/>
                    <a:pt x="400050" y="2092960"/>
                    <a:pt x="405130" y="2091690"/>
                  </a:cubicBezTo>
                  <a:cubicBezTo>
                    <a:pt x="410210" y="2091690"/>
                    <a:pt x="414020" y="2092960"/>
                    <a:pt x="417830" y="2092960"/>
                  </a:cubicBezTo>
                  <a:cubicBezTo>
                    <a:pt x="421640" y="2092960"/>
                    <a:pt x="425450" y="2092960"/>
                    <a:pt x="429260" y="2091690"/>
                  </a:cubicBezTo>
                  <a:cubicBezTo>
                    <a:pt x="433070" y="2090420"/>
                    <a:pt x="435610" y="2089150"/>
                    <a:pt x="438150" y="2086610"/>
                  </a:cubicBezTo>
                  <a:cubicBezTo>
                    <a:pt x="438150" y="2090420"/>
                    <a:pt x="439420" y="2095500"/>
                    <a:pt x="439420" y="2099310"/>
                  </a:cubicBezTo>
                  <a:cubicBezTo>
                    <a:pt x="439420" y="2103120"/>
                    <a:pt x="436880" y="2106930"/>
                    <a:pt x="435610" y="2110740"/>
                  </a:cubicBezTo>
                  <a:cubicBezTo>
                    <a:pt x="439420" y="2110740"/>
                    <a:pt x="443230" y="2110740"/>
                    <a:pt x="448310" y="2109470"/>
                  </a:cubicBezTo>
                  <a:cubicBezTo>
                    <a:pt x="453390" y="2117090"/>
                    <a:pt x="439420" y="2133600"/>
                    <a:pt x="458470" y="2134870"/>
                  </a:cubicBezTo>
                  <a:cubicBezTo>
                    <a:pt x="457200" y="2139950"/>
                    <a:pt x="455930" y="2143760"/>
                    <a:pt x="454660" y="2148840"/>
                  </a:cubicBezTo>
                  <a:cubicBezTo>
                    <a:pt x="462280" y="2148840"/>
                    <a:pt x="469900" y="2150110"/>
                    <a:pt x="481330" y="2151380"/>
                  </a:cubicBezTo>
                  <a:cubicBezTo>
                    <a:pt x="476250" y="2157730"/>
                    <a:pt x="472440" y="2162810"/>
                    <a:pt x="467360" y="2167890"/>
                  </a:cubicBezTo>
                  <a:cubicBezTo>
                    <a:pt x="471170" y="2166620"/>
                    <a:pt x="474980" y="2166620"/>
                    <a:pt x="482600" y="2165350"/>
                  </a:cubicBezTo>
                  <a:cubicBezTo>
                    <a:pt x="466090" y="2180590"/>
                    <a:pt x="483870" y="2181860"/>
                    <a:pt x="490220" y="2190750"/>
                  </a:cubicBezTo>
                  <a:cubicBezTo>
                    <a:pt x="494030" y="2180590"/>
                    <a:pt x="496570" y="2174240"/>
                    <a:pt x="497840" y="2169160"/>
                  </a:cubicBezTo>
                  <a:cubicBezTo>
                    <a:pt x="504190" y="2175510"/>
                    <a:pt x="511810" y="2183130"/>
                    <a:pt x="519430" y="2192020"/>
                  </a:cubicBezTo>
                  <a:cubicBezTo>
                    <a:pt x="520700" y="2192020"/>
                    <a:pt x="523240" y="2189480"/>
                    <a:pt x="524510" y="2190750"/>
                  </a:cubicBezTo>
                  <a:cubicBezTo>
                    <a:pt x="538480" y="2197100"/>
                    <a:pt x="544830" y="2190750"/>
                    <a:pt x="549910" y="2178050"/>
                  </a:cubicBezTo>
                  <a:cubicBezTo>
                    <a:pt x="551180" y="2175510"/>
                    <a:pt x="557530" y="2174240"/>
                    <a:pt x="558800" y="2172970"/>
                  </a:cubicBezTo>
                  <a:cubicBezTo>
                    <a:pt x="556260" y="2180590"/>
                    <a:pt x="552450" y="2188210"/>
                    <a:pt x="548640" y="2197100"/>
                  </a:cubicBezTo>
                  <a:cubicBezTo>
                    <a:pt x="533400" y="2199640"/>
                    <a:pt x="515620" y="2203450"/>
                    <a:pt x="497840" y="2207260"/>
                  </a:cubicBezTo>
                  <a:cubicBezTo>
                    <a:pt x="481330" y="2211070"/>
                    <a:pt x="464820" y="2217420"/>
                    <a:pt x="447040" y="2219960"/>
                  </a:cubicBezTo>
                  <a:cubicBezTo>
                    <a:pt x="422910" y="2223770"/>
                    <a:pt x="398780" y="2226310"/>
                    <a:pt x="373380" y="2230120"/>
                  </a:cubicBezTo>
                  <a:cubicBezTo>
                    <a:pt x="344170" y="2235200"/>
                    <a:pt x="314960" y="2240280"/>
                    <a:pt x="285750" y="2246630"/>
                  </a:cubicBezTo>
                  <a:cubicBezTo>
                    <a:pt x="261620" y="2251710"/>
                    <a:pt x="238760" y="2259330"/>
                    <a:pt x="214630" y="2264410"/>
                  </a:cubicBezTo>
                  <a:cubicBezTo>
                    <a:pt x="198120" y="2268220"/>
                    <a:pt x="181610" y="2269490"/>
                    <a:pt x="166370" y="2275840"/>
                  </a:cubicBezTo>
                  <a:cubicBezTo>
                    <a:pt x="151130" y="2282190"/>
                    <a:pt x="129540" y="2280920"/>
                    <a:pt x="124460" y="2302510"/>
                  </a:cubicBezTo>
                  <a:cubicBezTo>
                    <a:pt x="115570" y="2297430"/>
                    <a:pt x="109220" y="2299970"/>
                    <a:pt x="107950" y="2308860"/>
                  </a:cubicBezTo>
                  <a:cubicBezTo>
                    <a:pt x="107950" y="2311400"/>
                    <a:pt x="106680" y="2313940"/>
                    <a:pt x="104140" y="2313940"/>
                  </a:cubicBezTo>
                  <a:cubicBezTo>
                    <a:pt x="90170" y="2317750"/>
                    <a:pt x="93980" y="2325370"/>
                    <a:pt x="100330" y="2332990"/>
                  </a:cubicBezTo>
                  <a:cubicBezTo>
                    <a:pt x="107950" y="2341880"/>
                    <a:pt x="107950" y="2350770"/>
                    <a:pt x="106680" y="2360930"/>
                  </a:cubicBezTo>
                  <a:cubicBezTo>
                    <a:pt x="104140" y="2374900"/>
                    <a:pt x="101600" y="2390140"/>
                    <a:pt x="99060" y="2404110"/>
                  </a:cubicBezTo>
                  <a:cubicBezTo>
                    <a:pt x="99060" y="2407920"/>
                    <a:pt x="102870" y="2411730"/>
                    <a:pt x="105410" y="2415540"/>
                  </a:cubicBezTo>
                  <a:lnTo>
                    <a:pt x="109220" y="2423160"/>
                  </a:lnTo>
                  <a:lnTo>
                    <a:pt x="109220" y="2444750"/>
                  </a:lnTo>
                  <a:cubicBezTo>
                    <a:pt x="114300" y="2444750"/>
                    <a:pt x="120650" y="2443480"/>
                    <a:pt x="127000" y="2443480"/>
                  </a:cubicBezTo>
                  <a:cubicBezTo>
                    <a:pt x="127000" y="2443480"/>
                    <a:pt x="127000" y="2444750"/>
                    <a:pt x="128270" y="2444750"/>
                  </a:cubicBezTo>
                  <a:cubicBezTo>
                    <a:pt x="124460" y="2446020"/>
                    <a:pt x="121920" y="2447290"/>
                    <a:pt x="118110" y="2449830"/>
                  </a:cubicBezTo>
                  <a:cubicBezTo>
                    <a:pt x="125730" y="2458720"/>
                    <a:pt x="111760" y="2481580"/>
                    <a:pt x="142240" y="2476500"/>
                  </a:cubicBezTo>
                  <a:cubicBezTo>
                    <a:pt x="133350" y="2484120"/>
                    <a:pt x="128270" y="2489200"/>
                    <a:pt x="124460" y="2491740"/>
                  </a:cubicBezTo>
                  <a:cubicBezTo>
                    <a:pt x="127000" y="2498090"/>
                    <a:pt x="129540" y="2501900"/>
                    <a:pt x="130810" y="2505710"/>
                  </a:cubicBezTo>
                  <a:cubicBezTo>
                    <a:pt x="125730" y="2509520"/>
                    <a:pt x="121920" y="2513330"/>
                    <a:pt x="118110" y="2515870"/>
                  </a:cubicBezTo>
                  <a:cubicBezTo>
                    <a:pt x="123190" y="2520950"/>
                    <a:pt x="128270" y="2524760"/>
                    <a:pt x="130810" y="2528570"/>
                  </a:cubicBezTo>
                  <a:cubicBezTo>
                    <a:pt x="135890" y="2523490"/>
                    <a:pt x="140970" y="2518410"/>
                    <a:pt x="146050" y="2518410"/>
                  </a:cubicBezTo>
                  <a:cubicBezTo>
                    <a:pt x="151130" y="2518410"/>
                    <a:pt x="157480" y="2527300"/>
                    <a:pt x="163830" y="2532380"/>
                  </a:cubicBezTo>
                  <a:cubicBezTo>
                    <a:pt x="163830" y="2533650"/>
                    <a:pt x="160020" y="2534920"/>
                    <a:pt x="158750" y="2534920"/>
                  </a:cubicBezTo>
                  <a:cubicBezTo>
                    <a:pt x="149860" y="2524760"/>
                    <a:pt x="140970" y="2523490"/>
                    <a:pt x="132080" y="2534920"/>
                  </a:cubicBezTo>
                  <a:cubicBezTo>
                    <a:pt x="132080" y="2534920"/>
                    <a:pt x="130810" y="2534920"/>
                    <a:pt x="130810" y="2533650"/>
                  </a:cubicBezTo>
                  <a:cubicBezTo>
                    <a:pt x="130810" y="2532380"/>
                    <a:pt x="130810" y="2532380"/>
                    <a:pt x="129540" y="2531110"/>
                  </a:cubicBezTo>
                  <a:cubicBezTo>
                    <a:pt x="124460" y="2536190"/>
                    <a:pt x="125730" y="2540000"/>
                    <a:pt x="132080" y="2543810"/>
                  </a:cubicBezTo>
                  <a:cubicBezTo>
                    <a:pt x="140970" y="2548890"/>
                    <a:pt x="139700" y="2552700"/>
                    <a:pt x="134620" y="2559050"/>
                  </a:cubicBezTo>
                  <a:cubicBezTo>
                    <a:pt x="137160" y="2560320"/>
                    <a:pt x="140970" y="2562860"/>
                    <a:pt x="140970" y="2564130"/>
                  </a:cubicBezTo>
                  <a:cubicBezTo>
                    <a:pt x="140970" y="2570480"/>
                    <a:pt x="153670" y="2574290"/>
                    <a:pt x="143510" y="2581910"/>
                  </a:cubicBezTo>
                  <a:cubicBezTo>
                    <a:pt x="148590" y="2588260"/>
                    <a:pt x="151130" y="2594610"/>
                    <a:pt x="162560" y="2597150"/>
                  </a:cubicBezTo>
                  <a:cubicBezTo>
                    <a:pt x="172720" y="2599690"/>
                    <a:pt x="175260" y="2594610"/>
                    <a:pt x="181610" y="2593340"/>
                  </a:cubicBezTo>
                  <a:cubicBezTo>
                    <a:pt x="187960" y="2592070"/>
                    <a:pt x="195580" y="2595880"/>
                    <a:pt x="201930" y="2597150"/>
                  </a:cubicBezTo>
                  <a:cubicBezTo>
                    <a:pt x="204470" y="2597150"/>
                    <a:pt x="207010" y="2593340"/>
                    <a:pt x="207010" y="2592070"/>
                  </a:cubicBezTo>
                  <a:cubicBezTo>
                    <a:pt x="215900" y="2593340"/>
                    <a:pt x="224790" y="2595880"/>
                    <a:pt x="232410" y="2594610"/>
                  </a:cubicBezTo>
                  <a:cubicBezTo>
                    <a:pt x="243840" y="2593340"/>
                    <a:pt x="250190" y="2597150"/>
                    <a:pt x="251460" y="2607310"/>
                  </a:cubicBezTo>
                  <a:cubicBezTo>
                    <a:pt x="252730" y="2618740"/>
                    <a:pt x="259080" y="2620010"/>
                    <a:pt x="267970" y="2618740"/>
                  </a:cubicBezTo>
                  <a:cubicBezTo>
                    <a:pt x="275590" y="2617470"/>
                    <a:pt x="281940" y="2614930"/>
                    <a:pt x="289560" y="2613660"/>
                  </a:cubicBezTo>
                  <a:cubicBezTo>
                    <a:pt x="285750" y="2609850"/>
                    <a:pt x="280670" y="2606040"/>
                    <a:pt x="274320" y="2600960"/>
                  </a:cubicBezTo>
                  <a:cubicBezTo>
                    <a:pt x="280670" y="2599690"/>
                    <a:pt x="287020" y="2597150"/>
                    <a:pt x="292100" y="2597150"/>
                  </a:cubicBezTo>
                  <a:cubicBezTo>
                    <a:pt x="302260" y="2595880"/>
                    <a:pt x="311150" y="2594610"/>
                    <a:pt x="321310" y="2594610"/>
                  </a:cubicBezTo>
                  <a:cubicBezTo>
                    <a:pt x="325120" y="2594610"/>
                    <a:pt x="328930" y="2597150"/>
                    <a:pt x="332740" y="2600960"/>
                  </a:cubicBezTo>
                  <a:cubicBezTo>
                    <a:pt x="316230" y="2600960"/>
                    <a:pt x="300990" y="2600960"/>
                    <a:pt x="289560" y="2613660"/>
                  </a:cubicBezTo>
                  <a:cubicBezTo>
                    <a:pt x="293370" y="2614930"/>
                    <a:pt x="298450" y="2616200"/>
                    <a:pt x="302260" y="2616200"/>
                  </a:cubicBezTo>
                  <a:cubicBezTo>
                    <a:pt x="323850" y="2614930"/>
                    <a:pt x="346710" y="2613660"/>
                    <a:pt x="368300" y="2612390"/>
                  </a:cubicBezTo>
                  <a:cubicBezTo>
                    <a:pt x="389890" y="2611120"/>
                    <a:pt x="410210" y="2608580"/>
                    <a:pt x="433070" y="2607310"/>
                  </a:cubicBezTo>
                  <a:cubicBezTo>
                    <a:pt x="439420" y="2633980"/>
                    <a:pt x="445770" y="2659380"/>
                    <a:pt x="450850" y="2684780"/>
                  </a:cubicBezTo>
                  <a:cubicBezTo>
                    <a:pt x="448310" y="2686050"/>
                    <a:pt x="445770" y="2687320"/>
                    <a:pt x="443230" y="2687320"/>
                  </a:cubicBezTo>
                  <a:cubicBezTo>
                    <a:pt x="447040" y="2692400"/>
                    <a:pt x="452120" y="2697480"/>
                    <a:pt x="453390" y="2702560"/>
                  </a:cubicBezTo>
                  <a:cubicBezTo>
                    <a:pt x="454660" y="2710180"/>
                    <a:pt x="453390" y="2717800"/>
                    <a:pt x="453390" y="2722880"/>
                  </a:cubicBezTo>
                  <a:cubicBezTo>
                    <a:pt x="462280" y="2725420"/>
                    <a:pt x="467360" y="2726690"/>
                    <a:pt x="473710" y="2727960"/>
                  </a:cubicBezTo>
                  <a:cubicBezTo>
                    <a:pt x="472440" y="2727960"/>
                    <a:pt x="471170" y="2729230"/>
                    <a:pt x="468630" y="2729230"/>
                  </a:cubicBezTo>
                  <a:cubicBezTo>
                    <a:pt x="469900" y="2738120"/>
                    <a:pt x="472440" y="2748280"/>
                    <a:pt x="473710" y="2760980"/>
                  </a:cubicBezTo>
                  <a:lnTo>
                    <a:pt x="494030" y="2760980"/>
                  </a:lnTo>
                  <a:cubicBezTo>
                    <a:pt x="497840" y="2760980"/>
                    <a:pt x="501650" y="2763520"/>
                    <a:pt x="502920" y="2764790"/>
                  </a:cubicBezTo>
                  <a:cubicBezTo>
                    <a:pt x="508000" y="2780030"/>
                    <a:pt x="519430" y="2785110"/>
                    <a:pt x="534670" y="2781300"/>
                  </a:cubicBezTo>
                  <a:cubicBezTo>
                    <a:pt x="541020" y="2780030"/>
                    <a:pt x="548640" y="2780030"/>
                    <a:pt x="554990" y="2780030"/>
                  </a:cubicBezTo>
                  <a:lnTo>
                    <a:pt x="570230" y="2780030"/>
                  </a:lnTo>
                  <a:cubicBezTo>
                    <a:pt x="575310" y="2780030"/>
                    <a:pt x="580390" y="2778760"/>
                    <a:pt x="585470" y="2777490"/>
                  </a:cubicBezTo>
                  <a:cubicBezTo>
                    <a:pt x="586740" y="2773680"/>
                    <a:pt x="586740" y="2769870"/>
                    <a:pt x="588010" y="2764790"/>
                  </a:cubicBezTo>
                  <a:cubicBezTo>
                    <a:pt x="591820" y="2764790"/>
                    <a:pt x="594360" y="2763520"/>
                    <a:pt x="598170" y="2763520"/>
                  </a:cubicBezTo>
                  <a:cubicBezTo>
                    <a:pt x="622300" y="2760980"/>
                    <a:pt x="647700" y="2757170"/>
                    <a:pt x="673100" y="2754630"/>
                  </a:cubicBezTo>
                  <a:cubicBezTo>
                    <a:pt x="673100" y="2754630"/>
                    <a:pt x="674370" y="2757170"/>
                    <a:pt x="675640" y="2760980"/>
                  </a:cubicBezTo>
                  <a:cubicBezTo>
                    <a:pt x="671830" y="2762250"/>
                    <a:pt x="669290" y="2763520"/>
                    <a:pt x="666750" y="2764790"/>
                  </a:cubicBezTo>
                  <a:cubicBezTo>
                    <a:pt x="676910" y="2774950"/>
                    <a:pt x="690880" y="2776220"/>
                    <a:pt x="699770" y="2768600"/>
                  </a:cubicBezTo>
                  <a:cubicBezTo>
                    <a:pt x="694690" y="2764790"/>
                    <a:pt x="690880" y="2762250"/>
                    <a:pt x="684530" y="2758440"/>
                  </a:cubicBezTo>
                  <a:lnTo>
                    <a:pt x="688340" y="2754630"/>
                  </a:lnTo>
                  <a:lnTo>
                    <a:pt x="698500" y="2754630"/>
                  </a:lnTo>
                  <a:lnTo>
                    <a:pt x="698500" y="2753360"/>
                  </a:lnTo>
                  <a:cubicBezTo>
                    <a:pt x="703580" y="2754630"/>
                    <a:pt x="707390" y="2757170"/>
                    <a:pt x="712470" y="2753360"/>
                  </a:cubicBezTo>
                  <a:lnTo>
                    <a:pt x="717550" y="2753360"/>
                  </a:lnTo>
                  <a:lnTo>
                    <a:pt x="762000" y="2755900"/>
                  </a:lnTo>
                  <a:cubicBezTo>
                    <a:pt x="767080" y="2755900"/>
                    <a:pt x="769620" y="2754630"/>
                    <a:pt x="772160" y="2752090"/>
                  </a:cubicBezTo>
                  <a:cubicBezTo>
                    <a:pt x="778510" y="2762250"/>
                    <a:pt x="783590" y="2771140"/>
                    <a:pt x="789940" y="2782570"/>
                  </a:cubicBezTo>
                  <a:cubicBezTo>
                    <a:pt x="788670" y="2782570"/>
                    <a:pt x="786130" y="2783840"/>
                    <a:pt x="783590" y="2783840"/>
                  </a:cubicBezTo>
                  <a:cubicBezTo>
                    <a:pt x="800100" y="2810510"/>
                    <a:pt x="810260" y="2838450"/>
                    <a:pt x="795020" y="2868930"/>
                  </a:cubicBezTo>
                  <a:cubicBezTo>
                    <a:pt x="796290" y="2879090"/>
                    <a:pt x="798830" y="2889250"/>
                    <a:pt x="800100" y="2901950"/>
                  </a:cubicBezTo>
                  <a:lnTo>
                    <a:pt x="812800" y="2901950"/>
                  </a:lnTo>
                  <a:cubicBezTo>
                    <a:pt x="810260" y="2908300"/>
                    <a:pt x="807720" y="2912110"/>
                    <a:pt x="806450" y="2915920"/>
                  </a:cubicBezTo>
                  <a:cubicBezTo>
                    <a:pt x="806450" y="2922270"/>
                    <a:pt x="820420" y="2924810"/>
                    <a:pt x="810260" y="2933700"/>
                  </a:cubicBezTo>
                  <a:lnTo>
                    <a:pt x="812800" y="2938780"/>
                  </a:lnTo>
                  <a:cubicBezTo>
                    <a:pt x="825500" y="2955290"/>
                    <a:pt x="839470" y="2970530"/>
                    <a:pt x="853440" y="2989580"/>
                  </a:cubicBezTo>
                  <a:cubicBezTo>
                    <a:pt x="843280" y="2994660"/>
                    <a:pt x="834390" y="2999740"/>
                    <a:pt x="822960" y="3004820"/>
                  </a:cubicBezTo>
                  <a:cubicBezTo>
                    <a:pt x="834390" y="3006090"/>
                    <a:pt x="835660" y="3012440"/>
                    <a:pt x="831850" y="3021330"/>
                  </a:cubicBezTo>
                  <a:cubicBezTo>
                    <a:pt x="830580" y="3023870"/>
                    <a:pt x="833120" y="3030220"/>
                    <a:pt x="834390" y="3031490"/>
                  </a:cubicBezTo>
                  <a:cubicBezTo>
                    <a:pt x="848360" y="3035300"/>
                    <a:pt x="861060" y="3049270"/>
                    <a:pt x="877570" y="3044190"/>
                  </a:cubicBezTo>
                  <a:cubicBezTo>
                    <a:pt x="877570" y="3046730"/>
                    <a:pt x="876300" y="3050540"/>
                    <a:pt x="875030" y="3051810"/>
                  </a:cubicBezTo>
                  <a:cubicBezTo>
                    <a:pt x="864870" y="3056890"/>
                    <a:pt x="854710" y="3060700"/>
                    <a:pt x="844550" y="3065780"/>
                  </a:cubicBezTo>
                  <a:lnTo>
                    <a:pt x="859790" y="3073400"/>
                  </a:lnTo>
                  <a:cubicBezTo>
                    <a:pt x="862330" y="3069590"/>
                    <a:pt x="863600" y="3065780"/>
                    <a:pt x="866140" y="3061970"/>
                  </a:cubicBezTo>
                  <a:cubicBezTo>
                    <a:pt x="873760" y="3065780"/>
                    <a:pt x="880110" y="3068320"/>
                    <a:pt x="887730" y="3072130"/>
                  </a:cubicBezTo>
                  <a:cubicBezTo>
                    <a:pt x="883920" y="3074670"/>
                    <a:pt x="881380" y="3075940"/>
                    <a:pt x="878840" y="3077210"/>
                  </a:cubicBezTo>
                  <a:cubicBezTo>
                    <a:pt x="881380" y="3078480"/>
                    <a:pt x="883920" y="3081020"/>
                    <a:pt x="887730" y="3082290"/>
                  </a:cubicBezTo>
                  <a:cubicBezTo>
                    <a:pt x="891540" y="3083560"/>
                    <a:pt x="895350" y="3082290"/>
                    <a:pt x="897890" y="3083560"/>
                  </a:cubicBezTo>
                  <a:cubicBezTo>
                    <a:pt x="904240" y="3077210"/>
                    <a:pt x="909320" y="3069590"/>
                    <a:pt x="915670" y="3065780"/>
                  </a:cubicBezTo>
                  <a:cubicBezTo>
                    <a:pt x="923290" y="3061970"/>
                    <a:pt x="1130300" y="3040380"/>
                    <a:pt x="1137920" y="3039110"/>
                  </a:cubicBezTo>
                  <a:cubicBezTo>
                    <a:pt x="1148080" y="3037840"/>
                    <a:pt x="1159510" y="3039110"/>
                    <a:pt x="1169670" y="3040380"/>
                  </a:cubicBezTo>
                  <a:lnTo>
                    <a:pt x="1143000" y="3051810"/>
                  </a:lnTo>
                  <a:lnTo>
                    <a:pt x="1146810" y="3059430"/>
                  </a:lnTo>
                  <a:cubicBezTo>
                    <a:pt x="1159510" y="3058160"/>
                    <a:pt x="1169670" y="3058160"/>
                    <a:pt x="1179830" y="3055620"/>
                  </a:cubicBezTo>
                  <a:cubicBezTo>
                    <a:pt x="1186180" y="3054350"/>
                    <a:pt x="1196340" y="3055620"/>
                    <a:pt x="1197610" y="3045460"/>
                  </a:cubicBezTo>
                  <a:cubicBezTo>
                    <a:pt x="1206500" y="3051810"/>
                    <a:pt x="1215390" y="3053080"/>
                    <a:pt x="1226820" y="3048000"/>
                  </a:cubicBezTo>
                  <a:cubicBezTo>
                    <a:pt x="1233170" y="3045460"/>
                    <a:pt x="1240790" y="3045460"/>
                    <a:pt x="1247140" y="3044190"/>
                  </a:cubicBezTo>
                  <a:cubicBezTo>
                    <a:pt x="1262380" y="3042920"/>
                    <a:pt x="1277620" y="3041650"/>
                    <a:pt x="1292860" y="3039110"/>
                  </a:cubicBezTo>
                  <a:lnTo>
                    <a:pt x="1308100" y="3039110"/>
                  </a:lnTo>
                  <a:cubicBezTo>
                    <a:pt x="1309370" y="3036570"/>
                    <a:pt x="1309370" y="3032760"/>
                    <a:pt x="1309370" y="3032760"/>
                  </a:cubicBezTo>
                  <a:cubicBezTo>
                    <a:pt x="1323340" y="3032760"/>
                    <a:pt x="1334770" y="3034030"/>
                    <a:pt x="1347470" y="3034030"/>
                  </a:cubicBezTo>
                  <a:cubicBezTo>
                    <a:pt x="1361440" y="3034030"/>
                    <a:pt x="1367790" y="3025140"/>
                    <a:pt x="1362710" y="3011170"/>
                  </a:cubicBezTo>
                  <a:cubicBezTo>
                    <a:pt x="1366520" y="3011170"/>
                    <a:pt x="1371600" y="3012440"/>
                    <a:pt x="1374140" y="3012440"/>
                  </a:cubicBezTo>
                  <a:cubicBezTo>
                    <a:pt x="1375410" y="3017520"/>
                    <a:pt x="1374140" y="3023870"/>
                    <a:pt x="1376680" y="3025140"/>
                  </a:cubicBezTo>
                  <a:cubicBezTo>
                    <a:pt x="1380490" y="3027680"/>
                    <a:pt x="1386840" y="3027680"/>
                    <a:pt x="1391920" y="3026410"/>
                  </a:cubicBezTo>
                  <a:cubicBezTo>
                    <a:pt x="1398270" y="3025140"/>
                    <a:pt x="1405890" y="3018790"/>
                    <a:pt x="1408430" y="3021330"/>
                  </a:cubicBezTo>
                  <a:cubicBezTo>
                    <a:pt x="1421130" y="3031490"/>
                    <a:pt x="1430020" y="3022600"/>
                    <a:pt x="1436370" y="3017520"/>
                  </a:cubicBezTo>
                  <a:cubicBezTo>
                    <a:pt x="1441450" y="3018790"/>
                    <a:pt x="1443990" y="3022600"/>
                    <a:pt x="1446530" y="3021330"/>
                  </a:cubicBezTo>
                  <a:cubicBezTo>
                    <a:pt x="1452880" y="3020060"/>
                    <a:pt x="1460500" y="3018790"/>
                    <a:pt x="1466850" y="3017520"/>
                  </a:cubicBezTo>
                  <a:cubicBezTo>
                    <a:pt x="1480820" y="3013710"/>
                    <a:pt x="1496060" y="3011170"/>
                    <a:pt x="1510030" y="3011170"/>
                  </a:cubicBezTo>
                  <a:cubicBezTo>
                    <a:pt x="1529080" y="3009900"/>
                    <a:pt x="1546860" y="3004820"/>
                    <a:pt x="1565910" y="3003550"/>
                  </a:cubicBezTo>
                  <a:cubicBezTo>
                    <a:pt x="1574800" y="3002280"/>
                    <a:pt x="1583690" y="3004820"/>
                    <a:pt x="1592580" y="3006090"/>
                  </a:cubicBezTo>
                  <a:cubicBezTo>
                    <a:pt x="1595120" y="3006090"/>
                    <a:pt x="1598930" y="3006090"/>
                    <a:pt x="1598930" y="3004820"/>
                  </a:cubicBezTo>
                  <a:cubicBezTo>
                    <a:pt x="1598930" y="2992120"/>
                    <a:pt x="1619250" y="2998470"/>
                    <a:pt x="1616710" y="2984500"/>
                  </a:cubicBezTo>
                  <a:cubicBezTo>
                    <a:pt x="1619250" y="2985770"/>
                    <a:pt x="1621790" y="2985770"/>
                    <a:pt x="1623060" y="2988310"/>
                  </a:cubicBezTo>
                  <a:cubicBezTo>
                    <a:pt x="1626870" y="2992120"/>
                    <a:pt x="1629410" y="2995930"/>
                    <a:pt x="1633220" y="2999740"/>
                  </a:cubicBezTo>
                  <a:cubicBezTo>
                    <a:pt x="1633220" y="2994660"/>
                    <a:pt x="1633220" y="2990850"/>
                    <a:pt x="1631950" y="2985770"/>
                  </a:cubicBezTo>
                  <a:cubicBezTo>
                    <a:pt x="1644650" y="2992120"/>
                    <a:pt x="1657350" y="2998470"/>
                    <a:pt x="1666240" y="3003550"/>
                  </a:cubicBezTo>
                  <a:cubicBezTo>
                    <a:pt x="1675130" y="2997200"/>
                    <a:pt x="1682750" y="2994660"/>
                    <a:pt x="1687830" y="2988310"/>
                  </a:cubicBezTo>
                  <a:cubicBezTo>
                    <a:pt x="1692910" y="2980690"/>
                    <a:pt x="1691640" y="2979420"/>
                    <a:pt x="1700530" y="2985770"/>
                  </a:cubicBezTo>
                  <a:cubicBezTo>
                    <a:pt x="1699260" y="2987040"/>
                    <a:pt x="1696720" y="2988310"/>
                    <a:pt x="1694180" y="2990850"/>
                  </a:cubicBezTo>
                  <a:cubicBezTo>
                    <a:pt x="1709420" y="2987040"/>
                    <a:pt x="1723390" y="2979420"/>
                    <a:pt x="1738630" y="2980690"/>
                  </a:cubicBezTo>
                  <a:cubicBezTo>
                    <a:pt x="1753870" y="2980690"/>
                    <a:pt x="1769110" y="2983230"/>
                    <a:pt x="1783080" y="2974340"/>
                  </a:cubicBezTo>
                  <a:cubicBezTo>
                    <a:pt x="1784350" y="2978150"/>
                    <a:pt x="1784350" y="2981960"/>
                    <a:pt x="1786890" y="2983230"/>
                  </a:cubicBezTo>
                  <a:cubicBezTo>
                    <a:pt x="1790700" y="2985770"/>
                    <a:pt x="1797050" y="2987040"/>
                    <a:pt x="1798320" y="2985770"/>
                  </a:cubicBezTo>
                  <a:cubicBezTo>
                    <a:pt x="1805940" y="2974340"/>
                    <a:pt x="1818640" y="2975610"/>
                    <a:pt x="1826260" y="2981960"/>
                  </a:cubicBezTo>
                  <a:cubicBezTo>
                    <a:pt x="1836420" y="2989580"/>
                    <a:pt x="1842770" y="2983230"/>
                    <a:pt x="1851660" y="2981960"/>
                  </a:cubicBezTo>
                  <a:cubicBezTo>
                    <a:pt x="1844040" y="2978150"/>
                    <a:pt x="1837690" y="2974340"/>
                    <a:pt x="1831340" y="2971800"/>
                  </a:cubicBezTo>
                  <a:cubicBezTo>
                    <a:pt x="1832610" y="2970530"/>
                    <a:pt x="1832610" y="2969260"/>
                    <a:pt x="1833880" y="2967990"/>
                  </a:cubicBezTo>
                  <a:cubicBezTo>
                    <a:pt x="1837690" y="2969260"/>
                    <a:pt x="1842770" y="2970530"/>
                    <a:pt x="1846580" y="2973070"/>
                  </a:cubicBezTo>
                  <a:cubicBezTo>
                    <a:pt x="1847850" y="2967990"/>
                    <a:pt x="1850390" y="2964180"/>
                    <a:pt x="1851660" y="2960370"/>
                  </a:cubicBezTo>
                  <a:cubicBezTo>
                    <a:pt x="1864360" y="2966720"/>
                    <a:pt x="1875790" y="2971800"/>
                    <a:pt x="1889760" y="2962910"/>
                  </a:cubicBezTo>
                  <a:cubicBezTo>
                    <a:pt x="1892300" y="2961640"/>
                    <a:pt x="1902460" y="2954020"/>
                    <a:pt x="1899920" y="2966720"/>
                  </a:cubicBezTo>
                  <a:cubicBezTo>
                    <a:pt x="1893570" y="2970530"/>
                    <a:pt x="1887220" y="2974340"/>
                    <a:pt x="1880870" y="2976880"/>
                  </a:cubicBezTo>
                  <a:cubicBezTo>
                    <a:pt x="1880870" y="2978150"/>
                    <a:pt x="1882140" y="2978150"/>
                    <a:pt x="1882140" y="2979420"/>
                  </a:cubicBezTo>
                  <a:cubicBezTo>
                    <a:pt x="1889760" y="2978150"/>
                    <a:pt x="1898650" y="2976880"/>
                    <a:pt x="1907540" y="2975610"/>
                  </a:cubicBezTo>
                  <a:cubicBezTo>
                    <a:pt x="1905000" y="2971800"/>
                    <a:pt x="1903730" y="2969260"/>
                    <a:pt x="1902460" y="2966720"/>
                  </a:cubicBezTo>
                  <a:cubicBezTo>
                    <a:pt x="1911350" y="2967990"/>
                    <a:pt x="1921510" y="2969260"/>
                    <a:pt x="1930400" y="2967990"/>
                  </a:cubicBezTo>
                  <a:cubicBezTo>
                    <a:pt x="1949450" y="2966720"/>
                    <a:pt x="1963420" y="2947670"/>
                    <a:pt x="1986280" y="2955290"/>
                  </a:cubicBezTo>
                  <a:cubicBezTo>
                    <a:pt x="1993900" y="2957830"/>
                    <a:pt x="2011680" y="2955290"/>
                    <a:pt x="2012950" y="2938780"/>
                  </a:cubicBezTo>
                  <a:cubicBezTo>
                    <a:pt x="2012950" y="2942590"/>
                    <a:pt x="2012950" y="2947670"/>
                    <a:pt x="2014220" y="2950210"/>
                  </a:cubicBezTo>
                  <a:cubicBezTo>
                    <a:pt x="2026920" y="2946400"/>
                    <a:pt x="2038350" y="2942590"/>
                    <a:pt x="2051050" y="2938780"/>
                  </a:cubicBezTo>
                  <a:cubicBezTo>
                    <a:pt x="2051050" y="2940050"/>
                    <a:pt x="2048510" y="2943860"/>
                    <a:pt x="2049780" y="2946400"/>
                  </a:cubicBezTo>
                  <a:cubicBezTo>
                    <a:pt x="2049780" y="2950210"/>
                    <a:pt x="2052320" y="2954020"/>
                    <a:pt x="2054860" y="2956560"/>
                  </a:cubicBezTo>
                  <a:cubicBezTo>
                    <a:pt x="2056130" y="2957830"/>
                    <a:pt x="2062480" y="2956560"/>
                    <a:pt x="2062480" y="2955290"/>
                  </a:cubicBezTo>
                  <a:cubicBezTo>
                    <a:pt x="2065020" y="2943860"/>
                    <a:pt x="2073910" y="2945130"/>
                    <a:pt x="2082800" y="2945130"/>
                  </a:cubicBezTo>
                  <a:cubicBezTo>
                    <a:pt x="2090420" y="2945130"/>
                    <a:pt x="2099310" y="2943860"/>
                    <a:pt x="2108200" y="2942590"/>
                  </a:cubicBezTo>
                  <a:cubicBezTo>
                    <a:pt x="2112010" y="2936240"/>
                    <a:pt x="2114550" y="2926080"/>
                    <a:pt x="2127250" y="2938780"/>
                  </a:cubicBezTo>
                  <a:cubicBezTo>
                    <a:pt x="2132330" y="2943860"/>
                    <a:pt x="2145030" y="2942590"/>
                    <a:pt x="2146300" y="2932430"/>
                  </a:cubicBezTo>
                  <a:lnTo>
                    <a:pt x="2199640" y="2932430"/>
                  </a:lnTo>
                  <a:lnTo>
                    <a:pt x="2199640" y="2934970"/>
                  </a:lnTo>
                  <a:cubicBezTo>
                    <a:pt x="2205990" y="2933700"/>
                    <a:pt x="2212340" y="2931160"/>
                    <a:pt x="2217420" y="2929890"/>
                  </a:cubicBezTo>
                  <a:cubicBezTo>
                    <a:pt x="2221230" y="2936240"/>
                    <a:pt x="2225040" y="2942590"/>
                    <a:pt x="2230120" y="2950210"/>
                  </a:cubicBezTo>
                  <a:cubicBezTo>
                    <a:pt x="2239010" y="2926080"/>
                    <a:pt x="2249170" y="2921000"/>
                    <a:pt x="2266950" y="2929890"/>
                  </a:cubicBezTo>
                  <a:cubicBezTo>
                    <a:pt x="2269490" y="2931160"/>
                    <a:pt x="2269490" y="2937510"/>
                    <a:pt x="2270760" y="2942590"/>
                  </a:cubicBezTo>
                  <a:cubicBezTo>
                    <a:pt x="2272030" y="2941320"/>
                    <a:pt x="2279650" y="2938780"/>
                    <a:pt x="2279650" y="2937510"/>
                  </a:cubicBezTo>
                  <a:cubicBezTo>
                    <a:pt x="2278380" y="2927350"/>
                    <a:pt x="2292350" y="2934970"/>
                    <a:pt x="2291080" y="2927350"/>
                  </a:cubicBezTo>
                  <a:cubicBezTo>
                    <a:pt x="2302510" y="2932430"/>
                    <a:pt x="2305050" y="2924810"/>
                    <a:pt x="2307590" y="2919730"/>
                  </a:cubicBezTo>
                  <a:cubicBezTo>
                    <a:pt x="2302510" y="2915920"/>
                    <a:pt x="2299970" y="2913380"/>
                    <a:pt x="2296160" y="2909570"/>
                  </a:cubicBezTo>
                  <a:cubicBezTo>
                    <a:pt x="2297430" y="2908300"/>
                    <a:pt x="2297430" y="2907030"/>
                    <a:pt x="2298700" y="2905760"/>
                  </a:cubicBezTo>
                  <a:cubicBezTo>
                    <a:pt x="2308860" y="2912110"/>
                    <a:pt x="2319020" y="2918460"/>
                    <a:pt x="2325370" y="2922270"/>
                  </a:cubicBezTo>
                  <a:cubicBezTo>
                    <a:pt x="2335530" y="2921000"/>
                    <a:pt x="2344420" y="2921000"/>
                    <a:pt x="2353310" y="2919730"/>
                  </a:cubicBezTo>
                  <a:cubicBezTo>
                    <a:pt x="2362200" y="2918460"/>
                    <a:pt x="2371090" y="2914650"/>
                    <a:pt x="2381250" y="2912110"/>
                  </a:cubicBezTo>
                  <a:cubicBezTo>
                    <a:pt x="2382520" y="2914650"/>
                    <a:pt x="2383790" y="2915920"/>
                    <a:pt x="2385060" y="2918460"/>
                  </a:cubicBezTo>
                  <a:cubicBezTo>
                    <a:pt x="2388870" y="2913380"/>
                    <a:pt x="2391410" y="2908300"/>
                    <a:pt x="2396490" y="2899410"/>
                  </a:cubicBezTo>
                  <a:lnTo>
                    <a:pt x="2396490" y="2919730"/>
                  </a:lnTo>
                  <a:cubicBezTo>
                    <a:pt x="2407920" y="2912110"/>
                    <a:pt x="2416810" y="2905760"/>
                    <a:pt x="2424430" y="2899410"/>
                  </a:cubicBezTo>
                  <a:cubicBezTo>
                    <a:pt x="2429510" y="2908300"/>
                    <a:pt x="2433320" y="2917190"/>
                    <a:pt x="2437130" y="2924810"/>
                  </a:cubicBezTo>
                  <a:cubicBezTo>
                    <a:pt x="2438400" y="2924810"/>
                    <a:pt x="2438400" y="2923540"/>
                    <a:pt x="2439670" y="2923540"/>
                  </a:cubicBezTo>
                  <a:cubicBezTo>
                    <a:pt x="2438400" y="2918460"/>
                    <a:pt x="2437130" y="2913380"/>
                    <a:pt x="2434590" y="2907030"/>
                  </a:cubicBezTo>
                  <a:lnTo>
                    <a:pt x="2499360" y="2907030"/>
                  </a:lnTo>
                  <a:cubicBezTo>
                    <a:pt x="2505710" y="2895600"/>
                    <a:pt x="2519680" y="2894330"/>
                    <a:pt x="2531110" y="2905760"/>
                  </a:cubicBezTo>
                  <a:cubicBezTo>
                    <a:pt x="2547620" y="2922270"/>
                    <a:pt x="2550160" y="2922270"/>
                    <a:pt x="2560320" y="2898140"/>
                  </a:cubicBezTo>
                  <a:cubicBezTo>
                    <a:pt x="2565400" y="2900680"/>
                    <a:pt x="2570480" y="2903220"/>
                    <a:pt x="2576830" y="2907030"/>
                  </a:cubicBezTo>
                  <a:cubicBezTo>
                    <a:pt x="2584450" y="2890520"/>
                    <a:pt x="2597150" y="2890520"/>
                    <a:pt x="2612390" y="2895600"/>
                  </a:cubicBezTo>
                  <a:cubicBezTo>
                    <a:pt x="2620010" y="2898140"/>
                    <a:pt x="2628900" y="2893060"/>
                    <a:pt x="2637790" y="2890520"/>
                  </a:cubicBezTo>
                  <a:lnTo>
                    <a:pt x="2644140" y="2896870"/>
                  </a:lnTo>
                  <a:cubicBezTo>
                    <a:pt x="2651760" y="2894330"/>
                    <a:pt x="2658110" y="2893060"/>
                    <a:pt x="2664460" y="2890520"/>
                  </a:cubicBezTo>
                  <a:cubicBezTo>
                    <a:pt x="2665730" y="2894330"/>
                    <a:pt x="2665730" y="2896870"/>
                    <a:pt x="2667000" y="2903220"/>
                  </a:cubicBezTo>
                  <a:cubicBezTo>
                    <a:pt x="2672080" y="2898140"/>
                    <a:pt x="2675890" y="2893060"/>
                    <a:pt x="2682240" y="2886710"/>
                  </a:cubicBezTo>
                  <a:cubicBezTo>
                    <a:pt x="2687320" y="2893060"/>
                    <a:pt x="2691130" y="2899410"/>
                    <a:pt x="2696210" y="2905760"/>
                  </a:cubicBezTo>
                  <a:cubicBezTo>
                    <a:pt x="2705100" y="2905760"/>
                    <a:pt x="2719070" y="2913380"/>
                    <a:pt x="2721610" y="2893060"/>
                  </a:cubicBezTo>
                  <a:cubicBezTo>
                    <a:pt x="2721610" y="2890520"/>
                    <a:pt x="2729230" y="2886710"/>
                    <a:pt x="2733040" y="2885440"/>
                  </a:cubicBezTo>
                  <a:cubicBezTo>
                    <a:pt x="2740660" y="2884170"/>
                    <a:pt x="2748280" y="2882900"/>
                    <a:pt x="2755900" y="2882900"/>
                  </a:cubicBezTo>
                  <a:cubicBezTo>
                    <a:pt x="2753360" y="2877820"/>
                    <a:pt x="2750820" y="2874010"/>
                    <a:pt x="2747010" y="2867660"/>
                  </a:cubicBezTo>
                  <a:cubicBezTo>
                    <a:pt x="2757170" y="2870200"/>
                    <a:pt x="2764790" y="2870200"/>
                    <a:pt x="2771140" y="2872740"/>
                  </a:cubicBezTo>
                  <a:cubicBezTo>
                    <a:pt x="2785110" y="2879090"/>
                    <a:pt x="2796540" y="2879090"/>
                    <a:pt x="2810510" y="2868930"/>
                  </a:cubicBezTo>
                  <a:cubicBezTo>
                    <a:pt x="2807970" y="2867660"/>
                    <a:pt x="2805430" y="2865120"/>
                    <a:pt x="2802890" y="2863850"/>
                  </a:cubicBezTo>
                  <a:cubicBezTo>
                    <a:pt x="2804160" y="2860040"/>
                    <a:pt x="2806700" y="2856230"/>
                    <a:pt x="2807970" y="2852420"/>
                  </a:cubicBezTo>
                  <a:cubicBezTo>
                    <a:pt x="2813050" y="2837180"/>
                    <a:pt x="2825750" y="2847340"/>
                    <a:pt x="2834640" y="2843530"/>
                  </a:cubicBezTo>
                  <a:cubicBezTo>
                    <a:pt x="2834640" y="2843530"/>
                    <a:pt x="2839720" y="2848610"/>
                    <a:pt x="2840990" y="2852420"/>
                  </a:cubicBezTo>
                  <a:cubicBezTo>
                    <a:pt x="2844800" y="2860040"/>
                    <a:pt x="2847340" y="2868930"/>
                    <a:pt x="2851150" y="2877820"/>
                  </a:cubicBezTo>
                  <a:cubicBezTo>
                    <a:pt x="2874010" y="2863850"/>
                    <a:pt x="2894330" y="2868930"/>
                    <a:pt x="2914650" y="2871470"/>
                  </a:cubicBezTo>
                  <a:cubicBezTo>
                    <a:pt x="2909570" y="2868930"/>
                    <a:pt x="2905760" y="2866390"/>
                    <a:pt x="2901950" y="2863850"/>
                  </a:cubicBezTo>
                  <a:cubicBezTo>
                    <a:pt x="2901950" y="2862580"/>
                    <a:pt x="2903220" y="2861310"/>
                    <a:pt x="2903220" y="2860040"/>
                  </a:cubicBezTo>
                  <a:cubicBezTo>
                    <a:pt x="2908300" y="2861310"/>
                    <a:pt x="2914650" y="2863850"/>
                    <a:pt x="2919730" y="2865120"/>
                  </a:cubicBezTo>
                  <a:cubicBezTo>
                    <a:pt x="2919730" y="2863850"/>
                    <a:pt x="2919730" y="2862580"/>
                    <a:pt x="2918460" y="2861310"/>
                  </a:cubicBezTo>
                  <a:cubicBezTo>
                    <a:pt x="2922270" y="2860040"/>
                    <a:pt x="2928620" y="2857500"/>
                    <a:pt x="2929890" y="2858770"/>
                  </a:cubicBezTo>
                  <a:cubicBezTo>
                    <a:pt x="2937510" y="2874010"/>
                    <a:pt x="2950210" y="2862580"/>
                    <a:pt x="2961640" y="2866390"/>
                  </a:cubicBezTo>
                  <a:cubicBezTo>
                    <a:pt x="2959100" y="2856230"/>
                    <a:pt x="2957830" y="2848610"/>
                    <a:pt x="2956560" y="2843530"/>
                  </a:cubicBezTo>
                  <a:cubicBezTo>
                    <a:pt x="2961640" y="2838450"/>
                    <a:pt x="2966720" y="2834640"/>
                    <a:pt x="2974340" y="2829560"/>
                  </a:cubicBezTo>
                  <a:cubicBezTo>
                    <a:pt x="2974340" y="2835910"/>
                    <a:pt x="2973070" y="2842260"/>
                    <a:pt x="2973070" y="2848610"/>
                  </a:cubicBezTo>
                  <a:cubicBezTo>
                    <a:pt x="2973070" y="2854960"/>
                    <a:pt x="2974340" y="2861310"/>
                    <a:pt x="2976880" y="2865120"/>
                  </a:cubicBezTo>
                  <a:cubicBezTo>
                    <a:pt x="2978150" y="2867660"/>
                    <a:pt x="2985770" y="2865120"/>
                    <a:pt x="2990850" y="2863850"/>
                  </a:cubicBezTo>
                  <a:cubicBezTo>
                    <a:pt x="2999740" y="2860040"/>
                    <a:pt x="3008630" y="2854960"/>
                    <a:pt x="3017520" y="2865120"/>
                  </a:cubicBezTo>
                  <a:cubicBezTo>
                    <a:pt x="3018790" y="2866390"/>
                    <a:pt x="3023870" y="2865120"/>
                    <a:pt x="3026410" y="2862580"/>
                  </a:cubicBezTo>
                  <a:cubicBezTo>
                    <a:pt x="3032760" y="2856230"/>
                    <a:pt x="3037840" y="2847340"/>
                    <a:pt x="3045460" y="2861310"/>
                  </a:cubicBezTo>
                  <a:cubicBezTo>
                    <a:pt x="3046730" y="2862580"/>
                    <a:pt x="3054350" y="2862580"/>
                    <a:pt x="3058160" y="2861310"/>
                  </a:cubicBezTo>
                  <a:cubicBezTo>
                    <a:pt x="3067050" y="2857500"/>
                    <a:pt x="3074670" y="2853690"/>
                    <a:pt x="3083560" y="2848610"/>
                  </a:cubicBezTo>
                  <a:cubicBezTo>
                    <a:pt x="3082290" y="2852420"/>
                    <a:pt x="3081020" y="2854960"/>
                    <a:pt x="3081020" y="2857500"/>
                  </a:cubicBezTo>
                  <a:cubicBezTo>
                    <a:pt x="3091180" y="2862580"/>
                    <a:pt x="3100070" y="2865120"/>
                    <a:pt x="3107690" y="2853690"/>
                  </a:cubicBezTo>
                  <a:cubicBezTo>
                    <a:pt x="3110230" y="2849880"/>
                    <a:pt x="3119120" y="2849880"/>
                    <a:pt x="3125470" y="2848610"/>
                  </a:cubicBezTo>
                  <a:cubicBezTo>
                    <a:pt x="3121660" y="2844800"/>
                    <a:pt x="3116580" y="2842260"/>
                    <a:pt x="3111500" y="2838450"/>
                  </a:cubicBezTo>
                  <a:cubicBezTo>
                    <a:pt x="3133090" y="2825750"/>
                    <a:pt x="3135630" y="2827020"/>
                    <a:pt x="3135630" y="2844800"/>
                  </a:cubicBezTo>
                  <a:cubicBezTo>
                    <a:pt x="3138170" y="2839720"/>
                    <a:pt x="3139440" y="2835910"/>
                    <a:pt x="3143250" y="2828290"/>
                  </a:cubicBezTo>
                  <a:cubicBezTo>
                    <a:pt x="3162300" y="2829560"/>
                    <a:pt x="3181350" y="2832100"/>
                    <a:pt x="3201670" y="2833370"/>
                  </a:cubicBezTo>
                  <a:lnTo>
                    <a:pt x="3201670" y="2839720"/>
                  </a:lnTo>
                  <a:lnTo>
                    <a:pt x="3194050" y="2839720"/>
                  </a:lnTo>
                  <a:cubicBezTo>
                    <a:pt x="3178810" y="2840990"/>
                    <a:pt x="3163570" y="2840990"/>
                    <a:pt x="3148330" y="2842260"/>
                  </a:cubicBezTo>
                  <a:cubicBezTo>
                    <a:pt x="3153410" y="2844800"/>
                    <a:pt x="3159760" y="2848610"/>
                    <a:pt x="3164840" y="2851150"/>
                  </a:cubicBezTo>
                  <a:cubicBezTo>
                    <a:pt x="3167380" y="2844800"/>
                    <a:pt x="3168650" y="2846070"/>
                    <a:pt x="3175000" y="2848610"/>
                  </a:cubicBezTo>
                  <a:cubicBezTo>
                    <a:pt x="3183890" y="2851150"/>
                    <a:pt x="3194050" y="2851150"/>
                    <a:pt x="3204210" y="2852420"/>
                  </a:cubicBezTo>
                  <a:cubicBezTo>
                    <a:pt x="3209290" y="2852420"/>
                    <a:pt x="3214370" y="2853690"/>
                    <a:pt x="3220720" y="2854960"/>
                  </a:cubicBezTo>
                  <a:cubicBezTo>
                    <a:pt x="3221990" y="2851150"/>
                    <a:pt x="3224530" y="2846070"/>
                    <a:pt x="3227070" y="2839720"/>
                  </a:cubicBezTo>
                  <a:cubicBezTo>
                    <a:pt x="3241040" y="2862580"/>
                    <a:pt x="3251200" y="2861310"/>
                    <a:pt x="3267710" y="2838450"/>
                  </a:cubicBezTo>
                  <a:cubicBezTo>
                    <a:pt x="3267710" y="2842260"/>
                    <a:pt x="3268980" y="2844800"/>
                    <a:pt x="3268980" y="2847340"/>
                  </a:cubicBezTo>
                  <a:cubicBezTo>
                    <a:pt x="3274060" y="2847340"/>
                    <a:pt x="3277870" y="2847340"/>
                    <a:pt x="3282950" y="2846070"/>
                  </a:cubicBezTo>
                  <a:cubicBezTo>
                    <a:pt x="3281680" y="2848610"/>
                    <a:pt x="3280410" y="2851150"/>
                    <a:pt x="3279140" y="2852420"/>
                  </a:cubicBezTo>
                  <a:lnTo>
                    <a:pt x="3281680" y="2854960"/>
                  </a:lnTo>
                  <a:cubicBezTo>
                    <a:pt x="3285490" y="2851150"/>
                    <a:pt x="3289300" y="2847340"/>
                    <a:pt x="3295650" y="2842260"/>
                  </a:cubicBezTo>
                  <a:cubicBezTo>
                    <a:pt x="3300730" y="2844800"/>
                    <a:pt x="3307080" y="2847340"/>
                    <a:pt x="3312160" y="2849880"/>
                  </a:cubicBezTo>
                  <a:cubicBezTo>
                    <a:pt x="3317240" y="2846070"/>
                    <a:pt x="3323590" y="2842260"/>
                    <a:pt x="3329940" y="2838450"/>
                  </a:cubicBezTo>
                  <a:cubicBezTo>
                    <a:pt x="3338830" y="2856230"/>
                    <a:pt x="3350260" y="2858770"/>
                    <a:pt x="3360420" y="2846070"/>
                  </a:cubicBezTo>
                  <a:cubicBezTo>
                    <a:pt x="3375660" y="2847340"/>
                    <a:pt x="3388360" y="2848610"/>
                    <a:pt x="3397250" y="2848610"/>
                  </a:cubicBezTo>
                  <a:cubicBezTo>
                    <a:pt x="3398520" y="2839720"/>
                    <a:pt x="3399790" y="2833370"/>
                    <a:pt x="3401060" y="2827020"/>
                  </a:cubicBezTo>
                  <a:cubicBezTo>
                    <a:pt x="3406140" y="2828290"/>
                    <a:pt x="3409950" y="2829560"/>
                    <a:pt x="3415030" y="2830830"/>
                  </a:cubicBezTo>
                  <a:cubicBezTo>
                    <a:pt x="3417570" y="2832100"/>
                    <a:pt x="3420110" y="2834640"/>
                    <a:pt x="3422650" y="2835910"/>
                  </a:cubicBezTo>
                  <a:cubicBezTo>
                    <a:pt x="3418840" y="2837180"/>
                    <a:pt x="3415030" y="2837180"/>
                    <a:pt x="3411220" y="2838450"/>
                  </a:cubicBezTo>
                  <a:cubicBezTo>
                    <a:pt x="3422650" y="2848610"/>
                    <a:pt x="3431540" y="2846070"/>
                    <a:pt x="3440430" y="2838450"/>
                  </a:cubicBezTo>
                  <a:cubicBezTo>
                    <a:pt x="3436620" y="2848610"/>
                    <a:pt x="3448050" y="2847340"/>
                    <a:pt x="3449320" y="2847340"/>
                  </a:cubicBezTo>
                  <a:cubicBezTo>
                    <a:pt x="3465830" y="2840990"/>
                    <a:pt x="3481070" y="2837180"/>
                    <a:pt x="3498850" y="2847340"/>
                  </a:cubicBezTo>
                  <a:cubicBezTo>
                    <a:pt x="3501390" y="2834640"/>
                    <a:pt x="3503930" y="2824480"/>
                    <a:pt x="3505200" y="2814320"/>
                  </a:cubicBezTo>
                  <a:cubicBezTo>
                    <a:pt x="3511550" y="2815590"/>
                    <a:pt x="3516630" y="2815590"/>
                    <a:pt x="3522980" y="2816860"/>
                  </a:cubicBezTo>
                  <a:cubicBezTo>
                    <a:pt x="3528060" y="2816860"/>
                    <a:pt x="3533140" y="2818130"/>
                    <a:pt x="3538220" y="2818130"/>
                  </a:cubicBezTo>
                  <a:lnTo>
                    <a:pt x="3538220" y="2821940"/>
                  </a:lnTo>
                  <a:cubicBezTo>
                    <a:pt x="3533140" y="2823210"/>
                    <a:pt x="3529330" y="2824480"/>
                    <a:pt x="3524250" y="2825750"/>
                  </a:cubicBezTo>
                  <a:lnTo>
                    <a:pt x="3524250" y="2829560"/>
                  </a:lnTo>
                  <a:cubicBezTo>
                    <a:pt x="3542030" y="2833370"/>
                    <a:pt x="3558540" y="2837180"/>
                    <a:pt x="3576320" y="2839720"/>
                  </a:cubicBezTo>
                  <a:cubicBezTo>
                    <a:pt x="3580130" y="2840990"/>
                    <a:pt x="3585210" y="2837180"/>
                    <a:pt x="3591560" y="2833370"/>
                  </a:cubicBezTo>
                  <a:cubicBezTo>
                    <a:pt x="3594100" y="2834640"/>
                    <a:pt x="3600450" y="2837180"/>
                    <a:pt x="3608070" y="2838450"/>
                  </a:cubicBezTo>
                  <a:cubicBezTo>
                    <a:pt x="3627120" y="2840990"/>
                    <a:pt x="3647440" y="2843530"/>
                    <a:pt x="3662680" y="2827020"/>
                  </a:cubicBezTo>
                  <a:cubicBezTo>
                    <a:pt x="3663950" y="2840990"/>
                    <a:pt x="3676650" y="2832100"/>
                    <a:pt x="3683000" y="2837180"/>
                  </a:cubicBezTo>
                  <a:cubicBezTo>
                    <a:pt x="3683000" y="2837180"/>
                    <a:pt x="3689350" y="2832100"/>
                    <a:pt x="3691890" y="2829560"/>
                  </a:cubicBezTo>
                  <a:cubicBezTo>
                    <a:pt x="3691890" y="2829560"/>
                    <a:pt x="3690620" y="2828290"/>
                    <a:pt x="3690620" y="2827020"/>
                  </a:cubicBezTo>
                  <a:cubicBezTo>
                    <a:pt x="3693160" y="2828290"/>
                    <a:pt x="3694430" y="2832100"/>
                    <a:pt x="3696970" y="2830830"/>
                  </a:cubicBezTo>
                  <a:cubicBezTo>
                    <a:pt x="3708400" y="2830830"/>
                    <a:pt x="3718560" y="2829560"/>
                    <a:pt x="3726180" y="2829560"/>
                  </a:cubicBezTo>
                  <a:cubicBezTo>
                    <a:pt x="3732530" y="2833370"/>
                    <a:pt x="3736340" y="2837180"/>
                    <a:pt x="3738880" y="2835910"/>
                  </a:cubicBezTo>
                  <a:cubicBezTo>
                    <a:pt x="3754120" y="2834640"/>
                    <a:pt x="3768090" y="2830830"/>
                    <a:pt x="3782060" y="2830830"/>
                  </a:cubicBezTo>
                  <a:cubicBezTo>
                    <a:pt x="3796030" y="2838450"/>
                    <a:pt x="3793490" y="2824480"/>
                    <a:pt x="3790950" y="2816860"/>
                  </a:cubicBezTo>
                  <a:cubicBezTo>
                    <a:pt x="3796030" y="2811780"/>
                    <a:pt x="3801110" y="2807970"/>
                    <a:pt x="3802380" y="2806700"/>
                  </a:cubicBezTo>
                  <a:cubicBezTo>
                    <a:pt x="3810000" y="2806700"/>
                    <a:pt x="3815080" y="2807970"/>
                    <a:pt x="3818890" y="2806700"/>
                  </a:cubicBezTo>
                  <a:cubicBezTo>
                    <a:pt x="3823970" y="2802890"/>
                    <a:pt x="3827780" y="2796540"/>
                    <a:pt x="3834130" y="2788920"/>
                  </a:cubicBezTo>
                  <a:cubicBezTo>
                    <a:pt x="3841750" y="2787650"/>
                    <a:pt x="3854450" y="2785110"/>
                    <a:pt x="3868420" y="2782570"/>
                  </a:cubicBezTo>
                  <a:cubicBezTo>
                    <a:pt x="3868420" y="2782570"/>
                    <a:pt x="3868420" y="2780030"/>
                    <a:pt x="3869690" y="2777490"/>
                  </a:cubicBezTo>
                  <a:cubicBezTo>
                    <a:pt x="3874770" y="2769870"/>
                    <a:pt x="3887470" y="2767330"/>
                    <a:pt x="3879850" y="2753360"/>
                  </a:cubicBezTo>
                  <a:cubicBezTo>
                    <a:pt x="3878580" y="2750820"/>
                    <a:pt x="3878580" y="2743200"/>
                    <a:pt x="3881120" y="2740660"/>
                  </a:cubicBezTo>
                  <a:cubicBezTo>
                    <a:pt x="3890010" y="2729230"/>
                    <a:pt x="3890010" y="2727960"/>
                    <a:pt x="3874770" y="2722880"/>
                  </a:cubicBezTo>
                  <a:cubicBezTo>
                    <a:pt x="3876040" y="2713990"/>
                    <a:pt x="3867150" y="2702560"/>
                    <a:pt x="3879850" y="2701290"/>
                  </a:cubicBezTo>
                  <a:cubicBezTo>
                    <a:pt x="3883660" y="2693670"/>
                    <a:pt x="3884930" y="2689860"/>
                    <a:pt x="3887470" y="2686050"/>
                  </a:cubicBezTo>
                  <a:cubicBezTo>
                    <a:pt x="3888740" y="2683510"/>
                    <a:pt x="3892550" y="2680970"/>
                    <a:pt x="3892550" y="2678430"/>
                  </a:cubicBezTo>
                  <a:cubicBezTo>
                    <a:pt x="3892550" y="2673350"/>
                    <a:pt x="3890010" y="2667000"/>
                    <a:pt x="3891280" y="2663190"/>
                  </a:cubicBezTo>
                  <a:cubicBezTo>
                    <a:pt x="3895090" y="2649220"/>
                    <a:pt x="3896360" y="2636520"/>
                    <a:pt x="3873500" y="2631440"/>
                  </a:cubicBezTo>
                  <a:cubicBezTo>
                    <a:pt x="3882390" y="2627630"/>
                    <a:pt x="3886200" y="2625090"/>
                    <a:pt x="3892550" y="2622550"/>
                  </a:cubicBezTo>
                  <a:cubicBezTo>
                    <a:pt x="3882390" y="2617470"/>
                    <a:pt x="3873500" y="2613660"/>
                    <a:pt x="3862070" y="2608580"/>
                  </a:cubicBezTo>
                  <a:lnTo>
                    <a:pt x="3873500" y="2608580"/>
                  </a:lnTo>
                  <a:lnTo>
                    <a:pt x="3873500" y="2604770"/>
                  </a:lnTo>
                  <a:cubicBezTo>
                    <a:pt x="3867150" y="2604770"/>
                    <a:pt x="3862070" y="2603500"/>
                    <a:pt x="3855720" y="2603500"/>
                  </a:cubicBezTo>
                  <a:cubicBezTo>
                    <a:pt x="3855720" y="2604770"/>
                    <a:pt x="3855720" y="2606040"/>
                    <a:pt x="3854450" y="2607310"/>
                  </a:cubicBezTo>
                  <a:cubicBezTo>
                    <a:pt x="3853180" y="2604770"/>
                    <a:pt x="3851910" y="2602230"/>
                    <a:pt x="3850640" y="2598420"/>
                  </a:cubicBezTo>
                  <a:cubicBezTo>
                    <a:pt x="3883660" y="2590800"/>
                    <a:pt x="4104640" y="2566670"/>
                    <a:pt x="4084320" y="2562860"/>
                  </a:cubicBezTo>
                  <a:cubicBezTo>
                    <a:pt x="4094480" y="2553970"/>
                    <a:pt x="4090670" y="2538730"/>
                    <a:pt x="4108450" y="2537460"/>
                  </a:cubicBezTo>
                  <a:cubicBezTo>
                    <a:pt x="4113530" y="2537460"/>
                    <a:pt x="4122420" y="2528570"/>
                    <a:pt x="4123690" y="2522220"/>
                  </a:cubicBezTo>
                  <a:cubicBezTo>
                    <a:pt x="4126230" y="2513330"/>
                    <a:pt x="4123690" y="2501900"/>
                    <a:pt x="4126230" y="2493010"/>
                  </a:cubicBezTo>
                  <a:cubicBezTo>
                    <a:pt x="4128770" y="2480310"/>
                    <a:pt x="4133850" y="2467610"/>
                    <a:pt x="4137660" y="2457450"/>
                  </a:cubicBezTo>
                  <a:cubicBezTo>
                    <a:pt x="4133850" y="2451100"/>
                    <a:pt x="4130040" y="2444750"/>
                    <a:pt x="4127500" y="2440940"/>
                  </a:cubicBezTo>
                  <a:cubicBezTo>
                    <a:pt x="4132580" y="2437130"/>
                    <a:pt x="4135120" y="2434590"/>
                    <a:pt x="4138930" y="2433320"/>
                  </a:cubicBezTo>
                  <a:cubicBezTo>
                    <a:pt x="4137660" y="2432050"/>
                    <a:pt x="4137660" y="2430780"/>
                    <a:pt x="4136390" y="2429510"/>
                  </a:cubicBezTo>
                  <a:cubicBezTo>
                    <a:pt x="4132580" y="2430780"/>
                    <a:pt x="4128770" y="2432050"/>
                    <a:pt x="4124960" y="2433320"/>
                  </a:cubicBezTo>
                  <a:cubicBezTo>
                    <a:pt x="4146550" y="2415540"/>
                    <a:pt x="4151630" y="2382520"/>
                    <a:pt x="4133850" y="2367280"/>
                  </a:cubicBezTo>
                  <a:cubicBezTo>
                    <a:pt x="4132580" y="2369820"/>
                    <a:pt x="4130040" y="2372360"/>
                    <a:pt x="4128770" y="2374900"/>
                  </a:cubicBezTo>
                  <a:cubicBezTo>
                    <a:pt x="4123690" y="2366010"/>
                    <a:pt x="4109720" y="2363470"/>
                    <a:pt x="4116070" y="2349500"/>
                  </a:cubicBezTo>
                  <a:cubicBezTo>
                    <a:pt x="4116070" y="2349500"/>
                    <a:pt x="4114800" y="2346960"/>
                    <a:pt x="4113530" y="2346960"/>
                  </a:cubicBezTo>
                  <a:cubicBezTo>
                    <a:pt x="4107180" y="2344420"/>
                    <a:pt x="4108450" y="2340610"/>
                    <a:pt x="4105910" y="2335530"/>
                  </a:cubicBezTo>
                  <a:cubicBezTo>
                    <a:pt x="4102100" y="2324100"/>
                    <a:pt x="4103370" y="2312670"/>
                    <a:pt x="4103370" y="2302510"/>
                  </a:cubicBezTo>
                  <a:lnTo>
                    <a:pt x="4103370" y="2256790"/>
                  </a:lnTo>
                  <a:cubicBezTo>
                    <a:pt x="4103370" y="2246630"/>
                    <a:pt x="4108450" y="2241550"/>
                    <a:pt x="4118610" y="2244090"/>
                  </a:cubicBezTo>
                  <a:cubicBezTo>
                    <a:pt x="4118610" y="2244090"/>
                    <a:pt x="4119880" y="2242820"/>
                    <a:pt x="4121150" y="2242820"/>
                  </a:cubicBezTo>
                  <a:cubicBezTo>
                    <a:pt x="4117340" y="2240280"/>
                    <a:pt x="4114800" y="2239010"/>
                    <a:pt x="4112260" y="2236470"/>
                  </a:cubicBezTo>
                  <a:cubicBezTo>
                    <a:pt x="4112260" y="2235200"/>
                    <a:pt x="4113530" y="2233930"/>
                    <a:pt x="4113530" y="2232660"/>
                  </a:cubicBezTo>
                  <a:cubicBezTo>
                    <a:pt x="4122420" y="2235200"/>
                    <a:pt x="4131310" y="2239010"/>
                    <a:pt x="4137660" y="2241550"/>
                  </a:cubicBezTo>
                  <a:cubicBezTo>
                    <a:pt x="4145280" y="2231390"/>
                    <a:pt x="4151630" y="2223770"/>
                    <a:pt x="4156710" y="2218690"/>
                  </a:cubicBezTo>
                  <a:lnTo>
                    <a:pt x="4156710" y="2195830"/>
                  </a:lnTo>
                  <a:cubicBezTo>
                    <a:pt x="4154170" y="2195830"/>
                    <a:pt x="4150360" y="2197100"/>
                    <a:pt x="4146550" y="2197100"/>
                  </a:cubicBezTo>
                  <a:cubicBezTo>
                    <a:pt x="4144010" y="2190750"/>
                    <a:pt x="4142740" y="2184400"/>
                    <a:pt x="4140200" y="2175510"/>
                  </a:cubicBezTo>
                  <a:cubicBezTo>
                    <a:pt x="4146550" y="2179320"/>
                    <a:pt x="4149090" y="2181860"/>
                    <a:pt x="4151630" y="2183130"/>
                  </a:cubicBezTo>
                  <a:cubicBezTo>
                    <a:pt x="4154170" y="2181860"/>
                    <a:pt x="4157980" y="2180590"/>
                    <a:pt x="4161790" y="2178050"/>
                  </a:cubicBezTo>
                  <a:cubicBezTo>
                    <a:pt x="4160520" y="2176780"/>
                    <a:pt x="4159250" y="2175510"/>
                    <a:pt x="4159250" y="2174240"/>
                  </a:cubicBezTo>
                  <a:cubicBezTo>
                    <a:pt x="4155440" y="2174240"/>
                    <a:pt x="4151630" y="2172970"/>
                    <a:pt x="4150360" y="2172970"/>
                  </a:cubicBezTo>
                  <a:cubicBezTo>
                    <a:pt x="4152900" y="2165350"/>
                    <a:pt x="4157980" y="2157730"/>
                    <a:pt x="4155440" y="2153920"/>
                  </a:cubicBezTo>
                  <a:cubicBezTo>
                    <a:pt x="4149090" y="2137410"/>
                    <a:pt x="4155440" y="2124710"/>
                    <a:pt x="4161790" y="2110740"/>
                  </a:cubicBezTo>
                  <a:cubicBezTo>
                    <a:pt x="4163060" y="2106930"/>
                    <a:pt x="4161790" y="2103120"/>
                    <a:pt x="4161790" y="2099310"/>
                  </a:cubicBezTo>
                  <a:cubicBezTo>
                    <a:pt x="4163060" y="2082800"/>
                    <a:pt x="4164330" y="2067560"/>
                    <a:pt x="4165600" y="2044700"/>
                  </a:cubicBezTo>
                  <a:cubicBezTo>
                    <a:pt x="4160520" y="2042160"/>
                    <a:pt x="4152900" y="2035810"/>
                    <a:pt x="4144010" y="2030730"/>
                  </a:cubicBezTo>
                  <a:cubicBezTo>
                    <a:pt x="4136390" y="2026920"/>
                    <a:pt x="4128770" y="2025650"/>
                    <a:pt x="4121150" y="2023110"/>
                  </a:cubicBezTo>
                  <a:cubicBezTo>
                    <a:pt x="4117340" y="2021840"/>
                    <a:pt x="4112260" y="2023110"/>
                    <a:pt x="4108450" y="2021840"/>
                  </a:cubicBezTo>
                  <a:cubicBezTo>
                    <a:pt x="4076700" y="2018030"/>
                    <a:pt x="4043680" y="2012950"/>
                    <a:pt x="4011930" y="2009140"/>
                  </a:cubicBezTo>
                  <a:cubicBezTo>
                    <a:pt x="3985260" y="2005330"/>
                    <a:pt x="3958590" y="2001520"/>
                    <a:pt x="3933190" y="1997710"/>
                  </a:cubicBezTo>
                  <a:cubicBezTo>
                    <a:pt x="3926840" y="1996440"/>
                    <a:pt x="3920490" y="1993900"/>
                    <a:pt x="3912870" y="1993900"/>
                  </a:cubicBezTo>
                  <a:cubicBezTo>
                    <a:pt x="3896360" y="1992630"/>
                    <a:pt x="3878580" y="1992630"/>
                    <a:pt x="3862070" y="1992630"/>
                  </a:cubicBezTo>
                  <a:cubicBezTo>
                    <a:pt x="3853180" y="1992630"/>
                    <a:pt x="3845560" y="1992630"/>
                    <a:pt x="3836670" y="1991360"/>
                  </a:cubicBezTo>
                  <a:cubicBezTo>
                    <a:pt x="3821430" y="1990090"/>
                    <a:pt x="3806190" y="1987550"/>
                    <a:pt x="3790950" y="1986280"/>
                  </a:cubicBezTo>
                  <a:lnTo>
                    <a:pt x="3790950" y="1982470"/>
                  </a:lnTo>
                  <a:cubicBezTo>
                    <a:pt x="3829050" y="1979930"/>
                    <a:pt x="3868420" y="1976120"/>
                    <a:pt x="3907790" y="1983740"/>
                  </a:cubicBezTo>
                  <a:cubicBezTo>
                    <a:pt x="3906520" y="1979930"/>
                    <a:pt x="3905250" y="1976120"/>
                    <a:pt x="3903980" y="1973580"/>
                  </a:cubicBezTo>
                  <a:cubicBezTo>
                    <a:pt x="3912870" y="1972310"/>
                    <a:pt x="3919220" y="1964690"/>
                    <a:pt x="3928110" y="1973580"/>
                  </a:cubicBezTo>
                  <a:cubicBezTo>
                    <a:pt x="3929380" y="1974850"/>
                    <a:pt x="3937000" y="1971040"/>
                    <a:pt x="3942080" y="1969770"/>
                  </a:cubicBezTo>
                  <a:lnTo>
                    <a:pt x="3942080" y="1967230"/>
                  </a:lnTo>
                  <a:lnTo>
                    <a:pt x="3930650" y="1967230"/>
                  </a:lnTo>
                  <a:cubicBezTo>
                    <a:pt x="3943350" y="1957070"/>
                    <a:pt x="3952240" y="1948180"/>
                    <a:pt x="3961130" y="1941830"/>
                  </a:cubicBezTo>
                  <a:cubicBezTo>
                    <a:pt x="3968750" y="1943100"/>
                    <a:pt x="3976370" y="1944370"/>
                    <a:pt x="3981450" y="1945640"/>
                  </a:cubicBezTo>
                  <a:cubicBezTo>
                    <a:pt x="3982720" y="1921510"/>
                    <a:pt x="3962400" y="1920240"/>
                    <a:pt x="3947160" y="1910080"/>
                  </a:cubicBezTo>
                  <a:cubicBezTo>
                    <a:pt x="3953510" y="1906270"/>
                    <a:pt x="3957320" y="1902460"/>
                    <a:pt x="3962400" y="1901190"/>
                  </a:cubicBezTo>
                  <a:cubicBezTo>
                    <a:pt x="3976370" y="1897380"/>
                    <a:pt x="3994150" y="1907540"/>
                    <a:pt x="4003040" y="1885950"/>
                  </a:cubicBezTo>
                  <a:cubicBezTo>
                    <a:pt x="4004310" y="1884680"/>
                    <a:pt x="4008120" y="1884680"/>
                    <a:pt x="4014470" y="1882140"/>
                  </a:cubicBezTo>
                  <a:cubicBezTo>
                    <a:pt x="4010660" y="1878330"/>
                    <a:pt x="4006850" y="1875790"/>
                    <a:pt x="4004310" y="1873250"/>
                  </a:cubicBezTo>
                  <a:cubicBezTo>
                    <a:pt x="4006850" y="1871980"/>
                    <a:pt x="4010660" y="1870710"/>
                    <a:pt x="4010660" y="1870710"/>
                  </a:cubicBezTo>
                  <a:cubicBezTo>
                    <a:pt x="4019550" y="1877060"/>
                    <a:pt x="4025900" y="1882140"/>
                    <a:pt x="4033520" y="1887220"/>
                  </a:cubicBezTo>
                  <a:cubicBezTo>
                    <a:pt x="4034790" y="1885950"/>
                    <a:pt x="4036060" y="1884680"/>
                    <a:pt x="4037330" y="1882140"/>
                  </a:cubicBezTo>
                  <a:cubicBezTo>
                    <a:pt x="4033520" y="1877060"/>
                    <a:pt x="4030980" y="1871980"/>
                    <a:pt x="4027170" y="1866900"/>
                  </a:cubicBezTo>
                  <a:cubicBezTo>
                    <a:pt x="4043680" y="1855470"/>
                    <a:pt x="4044950" y="1849120"/>
                    <a:pt x="4032250" y="1817370"/>
                  </a:cubicBezTo>
                  <a:cubicBezTo>
                    <a:pt x="4041140" y="1816100"/>
                    <a:pt x="4050030" y="1813560"/>
                    <a:pt x="4057650" y="1812290"/>
                  </a:cubicBezTo>
                  <a:cubicBezTo>
                    <a:pt x="4058920" y="1803400"/>
                    <a:pt x="4064000" y="1794510"/>
                    <a:pt x="4062730" y="1786890"/>
                  </a:cubicBezTo>
                  <a:cubicBezTo>
                    <a:pt x="4058920" y="1764030"/>
                    <a:pt x="4081780" y="1753870"/>
                    <a:pt x="4086860" y="1734820"/>
                  </a:cubicBezTo>
                  <a:cubicBezTo>
                    <a:pt x="4086860" y="1733550"/>
                    <a:pt x="4091940" y="1732280"/>
                    <a:pt x="4093210" y="1733550"/>
                  </a:cubicBezTo>
                  <a:cubicBezTo>
                    <a:pt x="4104640" y="1737360"/>
                    <a:pt x="4108450" y="1728470"/>
                    <a:pt x="4112260" y="1722120"/>
                  </a:cubicBezTo>
                  <a:cubicBezTo>
                    <a:pt x="4113530" y="1719580"/>
                    <a:pt x="4114800" y="1717040"/>
                    <a:pt x="4116070" y="1715770"/>
                  </a:cubicBezTo>
                  <a:cubicBezTo>
                    <a:pt x="4127500" y="1709420"/>
                    <a:pt x="4138930" y="1704340"/>
                    <a:pt x="4151630" y="1697990"/>
                  </a:cubicBezTo>
                  <a:cubicBezTo>
                    <a:pt x="4138930" y="1678940"/>
                    <a:pt x="4122420" y="1687830"/>
                    <a:pt x="4108450" y="1685290"/>
                  </a:cubicBezTo>
                  <a:lnTo>
                    <a:pt x="4108450" y="1680210"/>
                  </a:lnTo>
                  <a:cubicBezTo>
                    <a:pt x="4117340" y="1678940"/>
                    <a:pt x="4126230" y="1677670"/>
                    <a:pt x="4136390" y="1676400"/>
                  </a:cubicBezTo>
                  <a:cubicBezTo>
                    <a:pt x="4130040" y="1675130"/>
                    <a:pt x="4124960" y="1673860"/>
                    <a:pt x="4119880" y="1672590"/>
                  </a:cubicBezTo>
                  <a:cubicBezTo>
                    <a:pt x="4126230" y="1666240"/>
                    <a:pt x="4131310" y="1659890"/>
                    <a:pt x="4137660" y="1654810"/>
                  </a:cubicBezTo>
                  <a:cubicBezTo>
                    <a:pt x="4138930" y="1653540"/>
                    <a:pt x="4142740" y="1652270"/>
                    <a:pt x="4144010" y="1652270"/>
                  </a:cubicBezTo>
                  <a:cubicBezTo>
                    <a:pt x="4147820" y="1653540"/>
                    <a:pt x="4151630" y="1657350"/>
                    <a:pt x="4154170" y="1659890"/>
                  </a:cubicBezTo>
                  <a:cubicBezTo>
                    <a:pt x="4155440" y="1656080"/>
                    <a:pt x="4156710" y="1651000"/>
                    <a:pt x="4159250" y="1647190"/>
                  </a:cubicBezTo>
                  <a:cubicBezTo>
                    <a:pt x="4164330" y="1640840"/>
                    <a:pt x="4170680" y="1635760"/>
                    <a:pt x="4175760" y="1630680"/>
                  </a:cubicBezTo>
                  <a:cubicBezTo>
                    <a:pt x="4182110" y="1638300"/>
                    <a:pt x="4188460" y="1645920"/>
                    <a:pt x="4194810" y="1654810"/>
                  </a:cubicBezTo>
                  <a:cubicBezTo>
                    <a:pt x="4196080" y="1654810"/>
                    <a:pt x="4197350" y="1653540"/>
                    <a:pt x="4197350" y="1653540"/>
                  </a:cubicBezTo>
                  <a:cubicBezTo>
                    <a:pt x="4196080" y="1640840"/>
                    <a:pt x="4196080" y="1628140"/>
                    <a:pt x="4194810" y="1615440"/>
                  </a:cubicBezTo>
                  <a:cubicBezTo>
                    <a:pt x="4199890" y="1616710"/>
                    <a:pt x="4203700" y="1616710"/>
                    <a:pt x="4207510" y="1617980"/>
                  </a:cubicBezTo>
                  <a:cubicBezTo>
                    <a:pt x="4208780" y="1616710"/>
                    <a:pt x="4208780" y="1615440"/>
                    <a:pt x="4210050" y="1615440"/>
                  </a:cubicBezTo>
                  <a:cubicBezTo>
                    <a:pt x="4206240" y="1614170"/>
                    <a:pt x="4203700" y="1612900"/>
                    <a:pt x="4199890" y="1611630"/>
                  </a:cubicBezTo>
                  <a:cubicBezTo>
                    <a:pt x="4206240" y="1604010"/>
                    <a:pt x="4210050" y="1598930"/>
                    <a:pt x="4211320" y="1597660"/>
                  </a:cubicBezTo>
                  <a:lnTo>
                    <a:pt x="4211320" y="1573530"/>
                  </a:lnTo>
                  <a:cubicBezTo>
                    <a:pt x="4208780" y="1572260"/>
                    <a:pt x="4206240" y="1569720"/>
                    <a:pt x="4202430" y="1568450"/>
                  </a:cubicBezTo>
                  <a:cubicBezTo>
                    <a:pt x="4199890" y="1567180"/>
                    <a:pt x="4197350" y="1565910"/>
                    <a:pt x="4194810" y="1565910"/>
                  </a:cubicBezTo>
                  <a:cubicBezTo>
                    <a:pt x="4197350" y="1563370"/>
                    <a:pt x="4202430" y="1559560"/>
                    <a:pt x="4203700" y="1559560"/>
                  </a:cubicBezTo>
                  <a:cubicBezTo>
                    <a:pt x="4212590" y="1564640"/>
                    <a:pt x="4210050" y="1550670"/>
                    <a:pt x="4215130" y="1551940"/>
                  </a:cubicBezTo>
                  <a:cubicBezTo>
                    <a:pt x="4215130" y="1548130"/>
                    <a:pt x="4215130" y="1540510"/>
                    <a:pt x="4213860" y="1540510"/>
                  </a:cubicBezTo>
                  <a:cubicBezTo>
                    <a:pt x="4197350" y="1534160"/>
                    <a:pt x="4199890" y="1520190"/>
                    <a:pt x="4196080" y="1511300"/>
                  </a:cubicBezTo>
                  <a:close/>
                  <a:moveTo>
                    <a:pt x="234950" y="990600"/>
                  </a:moveTo>
                  <a:lnTo>
                    <a:pt x="271780" y="990600"/>
                  </a:lnTo>
                  <a:cubicBezTo>
                    <a:pt x="262890" y="1002030"/>
                    <a:pt x="241300" y="1002030"/>
                    <a:pt x="234950" y="990600"/>
                  </a:cubicBezTo>
                  <a:close/>
                  <a:moveTo>
                    <a:pt x="488950" y="1507490"/>
                  </a:moveTo>
                  <a:lnTo>
                    <a:pt x="488950" y="1502410"/>
                  </a:lnTo>
                  <a:cubicBezTo>
                    <a:pt x="505460" y="1501140"/>
                    <a:pt x="523240" y="1499870"/>
                    <a:pt x="539750" y="1499870"/>
                  </a:cubicBezTo>
                  <a:cubicBezTo>
                    <a:pt x="521970" y="1499870"/>
                    <a:pt x="506730" y="1515110"/>
                    <a:pt x="488950" y="1507490"/>
                  </a:cubicBezTo>
                  <a:close/>
                  <a:moveTo>
                    <a:pt x="182880" y="2123440"/>
                  </a:moveTo>
                  <a:cubicBezTo>
                    <a:pt x="190500" y="2115820"/>
                    <a:pt x="196850" y="2110740"/>
                    <a:pt x="199390" y="2106930"/>
                  </a:cubicBezTo>
                  <a:cubicBezTo>
                    <a:pt x="205740" y="2112010"/>
                    <a:pt x="209550" y="2115820"/>
                    <a:pt x="213360" y="2119630"/>
                  </a:cubicBezTo>
                  <a:cubicBezTo>
                    <a:pt x="204470" y="2119630"/>
                    <a:pt x="195580" y="2120900"/>
                    <a:pt x="182880" y="2123440"/>
                  </a:cubicBezTo>
                  <a:close/>
                  <a:moveTo>
                    <a:pt x="271780" y="2117090"/>
                  </a:moveTo>
                  <a:lnTo>
                    <a:pt x="238760" y="2117090"/>
                  </a:lnTo>
                  <a:cubicBezTo>
                    <a:pt x="237490" y="2117090"/>
                    <a:pt x="236220" y="2112010"/>
                    <a:pt x="233680" y="2108200"/>
                  </a:cubicBezTo>
                  <a:cubicBezTo>
                    <a:pt x="248920" y="2109470"/>
                    <a:pt x="260350" y="2110740"/>
                    <a:pt x="271780" y="2112010"/>
                  </a:cubicBezTo>
                  <a:lnTo>
                    <a:pt x="271780" y="2117090"/>
                  </a:lnTo>
                  <a:close/>
                  <a:moveTo>
                    <a:pt x="280670" y="2115820"/>
                  </a:moveTo>
                  <a:cubicBezTo>
                    <a:pt x="279400" y="2114550"/>
                    <a:pt x="279400" y="2113280"/>
                    <a:pt x="278130" y="2113280"/>
                  </a:cubicBezTo>
                  <a:cubicBezTo>
                    <a:pt x="283210" y="2109470"/>
                    <a:pt x="289560" y="2106930"/>
                    <a:pt x="294640" y="2103120"/>
                  </a:cubicBezTo>
                  <a:cubicBezTo>
                    <a:pt x="298450" y="2099310"/>
                    <a:pt x="299720" y="2092960"/>
                    <a:pt x="303530" y="2086610"/>
                  </a:cubicBezTo>
                  <a:cubicBezTo>
                    <a:pt x="313690" y="2106930"/>
                    <a:pt x="335280" y="2100580"/>
                    <a:pt x="354330" y="2105660"/>
                  </a:cubicBezTo>
                  <a:cubicBezTo>
                    <a:pt x="328930" y="2108200"/>
                    <a:pt x="304800" y="2112010"/>
                    <a:pt x="280670" y="2115820"/>
                  </a:cubicBezTo>
                  <a:close/>
                  <a:moveTo>
                    <a:pt x="114300" y="2428240"/>
                  </a:moveTo>
                  <a:cubicBezTo>
                    <a:pt x="115570" y="2428240"/>
                    <a:pt x="115570" y="2428240"/>
                    <a:pt x="114300" y="2428240"/>
                  </a:cubicBezTo>
                  <a:close/>
                  <a:moveTo>
                    <a:pt x="345440" y="2609850"/>
                  </a:moveTo>
                  <a:cubicBezTo>
                    <a:pt x="344170" y="2600960"/>
                    <a:pt x="342900" y="2594610"/>
                    <a:pt x="341630" y="2585720"/>
                  </a:cubicBezTo>
                  <a:cubicBezTo>
                    <a:pt x="350520" y="2588260"/>
                    <a:pt x="355600" y="2589530"/>
                    <a:pt x="360680" y="2592070"/>
                  </a:cubicBezTo>
                  <a:cubicBezTo>
                    <a:pt x="355600" y="2597150"/>
                    <a:pt x="351790" y="2602230"/>
                    <a:pt x="345440" y="2609850"/>
                  </a:cubicBezTo>
                  <a:close/>
                  <a:moveTo>
                    <a:pt x="636270" y="1050290"/>
                  </a:moveTo>
                  <a:cubicBezTo>
                    <a:pt x="627380" y="1051560"/>
                    <a:pt x="618490" y="1055370"/>
                    <a:pt x="610870" y="1055370"/>
                  </a:cubicBezTo>
                  <a:cubicBezTo>
                    <a:pt x="601980" y="1056640"/>
                    <a:pt x="593090" y="1055370"/>
                    <a:pt x="582930" y="1055370"/>
                  </a:cubicBezTo>
                  <a:cubicBezTo>
                    <a:pt x="581660" y="1054100"/>
                    <a:pt x="580390" y="1050290"/>
                    <a:pt x="579120" y="1046480"/>
                  </a:cubicBezTo>
                  <a:cubicBezTo>
                    <a:pt x="588010" y="1043940"/>
                    <a:pt x="596900" y="1040130"/>
                    <a:pt x="607060" y="1037590"/>
                  </a:cubicBezTo>
                  <a:cubicBezTo>
                    <a:pt x="607060" y="1041400"/>
                    <a:pt x="605790" y="1043940"/>
                    <a:pt x="605790" y="1047750"/>
                  </a:cubicBezTo>
                  <a:cubicBezTo>
                    <a:pt x="617220" y="1040130"/>
                    <a:pt x="627380" y="1041400"/>
                    <a:pt x="636270" y="1050290"/>
                  </a:cubicBezTo>
                  <a:cubicBezTo>
                    <a:pt x="650240" y="1040130"/>
                    <a:pt x="652780" y="1041400"/>
                    <a:pt x="656590" y="1062990"/>
                  </a:cubicBezTo>
                  <a:cubicBezTo>
                    <a:pt x="648970" y="1057910"/>
                    <a:pt x="642620" y="1054100"/>
                    <a:pt x="636270" y="1050290"/>
                  </a:cubicBezTo>
                  <a:close/>
                  <a:moveTo>
                    <a:pt x="684530" y="1047750"/>
                  </a:moveTo>
                  <a:cubicBezTo>
                    <a:pt x="687070" y="1045210"/>
                    <a:pt x="689610" y="1042670"/>
                    <a:pt x="690880" y="1040130"/>
                  </a:cubicBezTo>
                  <a:cubicBezTo>
                    <a:pt x="699770" y="1051560"/>
                    <a:pt x="699770" y="1051560"/>
                    <a:pt x="680720" y="1060450"/>
                  </a:cubicBezTo>
                  <a:lnTo>
                    <a:pt x="661670" y="1045210"/>
                  </a:lnTo>
                  <a:cubicBezTo>
                    <a:pt x="674370" y="1035050"/>
                    <a:pt x="681990" y="1035050"/>
                    <a:pt x="684530" y="1047750"/>
                  </a:cubicBezTo>
                  <a:close/>
                  <a:moveTo>
                    <a:pt x="694690" y="2744470"/>
                  </a:moveTo>
                  <a:cubicBezTo>
                    <a:pt x="695960" y="2743200"/>
                    <a:pt x="697230" y="2743200"/>
                    <a:pt x="698500" y="2741930"/>
                  </a:cubicBezTo>
                  <a:cubicBezTo>
                    <a:pt x="699770" y="2744470"/>
                    <a:pt x="702310" y="2747010"/>
                    <a:pt x="704850" y="2750820"/>
                  </a:cubicBezTo>
                  <a:cubicBezTo>
                    <a:pt x="702310" y="2750820"/>
                    <a:pt x="699770" y="2750820"/>
                    <a:pt x="697230" y="2752090"/>
                  </a:cubicBezTo>
                  <a:cubicBezTo>
                    <a:pt x="695960" y="2748280"/>
                    <a:pt x="695960" y="2745740"/>
                    <a:pt x="694690" y="2744470"/>
                  </a:cubicBezTo>
                  <a:close/>
                  <a:moveTo>
                    <a:pt x="772160" y="2735580"/>
                  </a:moveTo>
                  <a:cubicBezTo>
                    <a:pt x="773430" y="2739390"/>
                    <a:pt x="774700" y="2741930"/>
                    <a:pt x="777240" y="2744470"/>
                  </a:cubicBezTo>
                  <a:lnTo>
                    <a:pt x="773430" y="2744470"/>
                  </a:lnTo>
                  <a:cubicBezTo>
                    <a:pt x="773430" y="2741930"/>
                    <a:pt x="773430" y="2739390"/>
                    <a:pt x="772160" y="2735580"/>
                  </a:cubicBezTo>
                  <a:close/>
                  <a:moveTo>
                    <a:pt x="876300" y="3018790"/>
                  </a:moveTo>
                  <a:cubicBezTo>
                    <a:pt x="872490" y="3012440"/>
                    <a:pt x="869950" y="3007360"/>
                    <a:pt x="867410" y="3002280"/>
                  </a:cubicBezTo>
                  <a:lnTo>
                    <a:pt x="873760" y="2995930"/>
                  </a:lnTo>
                  <a:cubicBezTo>
                    <a:pt x="882650" y="3002280"/>
                    <a:pt x="883920" y="3012440"/>
                    <a:pt x="876300" y="3018790"/>
                  </a:cubicBezTo>
                  <a:close/>
                  <a:moveTo>
                    <a:pt x="1198880" y="3044190"/>
                  </a:moveTo>
                  <a:cubicBezTo>
                    <a:pt x="1193800" y="3041650"/>
                    <a:pt x="1188720" y="3040380"/>
                    <a:pt x="1183640" y="3037840"/>
                  </a:cubicBezTo>
                  <a:cubicBezTo>
                    <a:pt x="1188720" y="3032760"/>
                    <a:pt x="1193800" y="3027680"/>
                    <a:pt x="1197610" y="3025140"/>
                  </a:cubicBezTo>
                  <a:lnTo>
                    <a:pt x="1212850" y="3036570"/>
                  </a:lnTo>
                  <a:cubicBezTo>
                    <a:pt x="1209040" y="3039110"/>
                    <a:pt x="1203960" y="3041650"/>
                    <a:pt x="1198880" y="3044190"/>
                  </a:cubicBezTo>
                  <a:close/>
                  <a:moveTo>
                    <a:pt x="3445510" y="2828290"/>
                  </a:moveTo>
                  <a:cubicBezTo>
                    <a:pt x="3444240" y="2829560"/>
                    <a:pt x="3445510" y="2832100"/>
                    <a:pt x="3445510" y="2834640"/>
                  </a:cubicBezTo>
                  <a:lnTo>
                    <a:pt x="3426460" y="2838450"/>
                  </a:lnTo>
                  <a:cubicBezTo>
                    <a:pt x="3423920" y="2827020"/>
                    <a:pt x="3429000" y="2820670"/>
                    <a:pt x="3440430" y="2819400"/>
                  </a:cubicBezTo>
                  <a:cubicBezTo>
                    <a:pt x="3444240" y="2819400"/>
                    <a:pt x="3449320" y="2816860"/>
                    <a:pt x="3455670" y="2816860"/>
                  </a:cubicBezTo>
                  <a:cubicBezTo>
                    <a:pt x="3451860" y="2820670"/>
                    <a:pt x="3448050" y="2823210"/>
                    <a:pt x="3445510" y="2828290"/>
                  </a:cubicBezTo>
                  <a:close/>
                  <a:moveTo>
                    <a:pt x="3470910" y="2825750"/>
                  </a:moveTo>
                  <a:cubicBezTo>
                    <a:pt x="3465830" y="2824480"/>
                    <a:pt x="3462020" y="2820670"/>
                    <a:pt x="3458210" y="2818130"/>
                  </a:cubicBezTo>
                  <a:cubicBezTo>
                    <a:pt x="3463290" y="2811780"/>
                    <a:pt x="3467100" y="2807970"/>
                    <a:pt x="3469640" y="2804160"/>
                  </a:cubicBezTo>
                  <a:cubicBezTo>
                    <a:pt x="3474720" y="2810510"/>
                    <a:pt x="3479800" y="2815590"/>
                    <a:pt x="3484880" y="2823210"/>
                  </a:cubicBezTo>
                  <a:cubicBezTo>
                    <a:pt x="3481070" y="2824480"/>
                    <a:pt x="3475990" y="2825750"/>
                    <a:pt x="3470910" y="2825750"/>
                  </a:cubicBezTo>
                  <a:close/>
                  <a:moveTo>
                    <a:pt x="3604260" y="1967230"/>
                  </a:moveTo>
                  <a:cubicBezTo>
                    <a:pt x="3604260" y="1964690"/>
                    <a:pt x="3604260" y="1963420"/>
                    <a:pt x="3602990" y="1960880"/>
                  </a:cubicBezTo>
                  <a:lnTo>
                    <a:pt x="3629660" y="1957070"/>
                  </a:lnTo>
                  <a:cubicBezTo>
                    <a:pt x="3629660" y="1959610"/>
                    <a:pt x="3630930" y="1962150"/>
                    <a:pt x="3630930" y="1964690"/>
                  </a:cubicBezTo>
                  <a:cubicBezTo>
                    <a:pt x="3620770" y="1964690"/>
                    <a:pt x="3611880" y="1965960"/>
                    <a:pt x="3604260" y="1967230"/>
                  </a:cubicBezTo>
                  <a:close/>
                  <a:moveTo>
                    <a:pt x="3670300" y="1969770"/>
                  </a:moveTo>
                  <a:cubicBezTo>
                    <a:pt x="3662680" y="1969770"/>
                    <a:pt x="3653790" y="1969770"/>
                    <a:pt x="3646170" y="1967230"/>
                  </a:cubicBezTo>
                  <a:cubicBezTo>
                    <a:pt x="3642360" y="1965960"/>
                    <a:pt x="3641090" y="1960880"/>
                    <a:pt x="3637280" y="1958340"/>
                  </a:cubicBezTo>
                  <a:cubicBezTo>
                    <a:pt x="3638550" y="1957070"/>
                    <a:pt x="3638550" y="1955800"/>
                    <a:pt x="3639820" y="1954530"/>
                  </a:cubicBezTo>
                  <a:cubicBezTo>
                    <a:pt x="3651250" y="1957070"/>
                    <a:pt x="3661410" y="1958340"/>
                    <a:pt x="3671570" y="1960880"/>
                  </a:cubicBezTo>
                  <a:cubicBezTo>
                    <a:pt x="3670300" y="1964690"/>
                    <a:pt x="3670300" y="1968500"/>
                    <a:pt x="3670300" y="1969770"/>
                  </a:cubicBezTo>
                  <a:close/>
                  <a:moveTo>
                    <a:pt x="3727450" y="1968500"/>
                  </a:moveTo>
                  <a:cubicBezTo>
                    <a:pt x="3718560" y="1967230"/>
                    <a:pt x="3709670" y="1960880"/>
                    <a:pt x="3700780" y="1969770"/>
                  </a:cubicBezTo>
                  <a:cubicBezTo>
                    <a:pt x="3699510" y="1971040"/>
                    <a:pt x="3691890" y="1967230"/>
                    <a:pt x="3688080" y="1965960"/>
                  </a:cubicBezTo>
                  <a:cubicBezTo>
                    <a:pt x="3688080" y="1964690"/>
                    <a:pt x="3689350" y="1962150"/>
                    <a:pt x="3689350" y="1960880"/>
                  </a:cubicBezTo>
                  <a:lnTo>
                    <a:pt x="3731260" y="1960880"/>
                  </a:lnTo>
                  <a:cubicBezTo>
                    <a:pt x="3732530" y="1960880"/>
                    <a:pt x="3733800" y="1964690"/>
                    <a:pt x="3735070" y="1967230"/>
                  </a:cubicBezTo>
                  <a:cubicBezTo>
                    <a:pt x="3731260" y="1967230"/>
                    <a:pt x="3728720" y="1968500"/>
                    <a:pt x="3727450" y="1968500"/>
                  </a:cubicBezTo>
                  <a:close/>
                  <a:moveTo>
                    <a:pt x="3848100" y="2598420"/>
                  </a:moveTo>
                  <a:cubicBezTo>
                    <a:pt x="3846830" y="2599690"/>
                    <a:pt x="3846830" y="2600960"/>
                    <a:pt x="3846830" y="2599690"/>
                  </a:cubicBezTo>
                  <a:cubicBezTo>
                    <a:pt x="3845560" y="2599690"/>
                    <a:pt x="3845560" y="2598420"/>
                    <a:pt x="3848100" y="2598420"/>
                  </a:cubicBezTo>
                  <a:close/>
                  <a:moveTo>
                    <a:pt x="132080" y="2529840"/>
                  </a:moveTo>
                  <a:cubicBezTo>
                    <a:pt x="130810" y="2529840"/>
                    <a:pt x="130810" y="2531110"/>
                    <a:pt x="129540" y="2531110"/>
                  </a:cubicBezTo>
                  <a:cubicBezTo>
                    <a:pt x="129540" y="2531110"/>
                    <a:pt x="130810" y="2529840"/>
                    <a:pt x="132080" y="2529840"/>
                  </a:cubicBezTo>
                  <a:close/>
                  <a:moveTo>
                    <a:pt x="615950" y="2769870"/>
                  </a:moveTo>
                  <a:cubicBezTo>
                    <a:pt x="621030" y="2772410"/>
                    <a:pt x="626110" y="2774950"/>
                    <a:pt x="629920" y="2776220"/>
                  </a:cubicBezTo>
                  <a:cubicBezTo>
                    <a:pt x="612140" y="2786380"/>
                    <a:pt x="600710" y="2783840"/>
                    <a:pt x="589280" y="2766060"/>
                  </a:cubicBezTo>
                  <a:cubicBezTo>
                    <a:pt x="593090" y="2766060"/>
                    <a:pt x="595630" y="2764790"/>
                    <a:pt x="599440" y="2764790"/>
                  </a:cubicBezTo>
                  <a:cubicBezTo>
                    <a:pt x="604520" y="2766060"/>
                    <a:pt x="610870" y="2767330"/>
                    <a:pt x="615950" y="2769870"/>
                  </a:cubicBezTo>
                  <a:close/>
                  <a:moveTo>
                    <a:pt x="2835910" y="2874010"/>
                  </a:moveTo>
                  <a:cubicBezTo>
                    <a:pt x="2832100" y="2872740"/>
                    <a:pt x="2829560" y="2872740"/>
                    <a:pt x="2824480" y="2871470"/>
                  </a:cubicBezTo>
                  <a:cubicBezTo>
                    <a:pt x="2819400" y="2870200"/>
                    <a:pt x="2813050" y="2866390"/>
                    <a:pt x="2805430" y="2863850"/>
                  </a:cubicBezTo>
                  <a:cubicBezTo>
                    <a:pt x="2810510" y="2862580"/>
                    <a:pt x="2814320" y="2860040"/>
                    <a:pt x="2819400" y="2858770"/>
                  </a:cubicBezTo>
                  <a:cubicBezTo>
                    <a:pt x="2833370" y="2854960"/>
                    <a:pt x="2839720" y="2861310"/>
                    <a:pt x="2835910" y="2874010"/>
                  </a:cubicBezTo>
                  <a:close/>
                  <a:moveTo>
                    <a:pt x="2590800" y="2903220"/>
                  </a:moveTo>
                  <a:cubicBezTo>
                    <a:pt x="2598420" y="2904490"/>
                    <a:pt x="2607310" y="2904490"/>
                    <a:pt x="2616200" y="2905760"/>
                  </a:cubicBezTo>
                  <a:cubicBezTo>
                    <a:pt x="2612390" y="2918460"/>
                    <a:pt x="2602230" y="2914650"/>
                    <a:pt x="2594610" y="2913380"/>
                  </a:cubicBezTo>
                  <a:cubicBezTo>
                    <a:pt x="2592070" y="2913380"/>
                    <a:pt x="2589530" y="2908300"/>
                    <a:pt x="2586990" y="2905760"/>
                  </a:cubicBezTo>
                  <a:cubicBezTo>
                    <a:pt x="2588260" y="2904490"/>
                    <a:pt x="2589530" y="2903220"/>
                    <a:pt x="2590800" y="2903220"/>
                  </a:cubicBezTo>
                  <a:close/>
                  <a:moveTo>
                    <a:pt x="219710" y="2604770"/>
                  </a:moveTo>
                  <a:cubicBezTo>
                    <a:pt x="220980" y="2608580"/>
                    <a:pt x="222250" y="2611120"/>
                    <a:pt x="223520" y="2616200"/>
                  </a:cubicBezTo>
                  <a:cubicBezTo>
                    <a:pt x="215900" y="2616200"/>
                    <a:pt x="209550" y="2616200"/>
                    <a:pt x="203200" y="2614930"/>
                  </a:cubicBezTo>
                  <a:lnTo>
                    <a:pt x="203200" y="2606040"/>
                  </a:lnTo>
                  <a:cubicBezTo>
                    <a:pt x="208280" y="2606040"/>
                    <a:pt x="213360" y="2606040"/>
                    <a:pt x="219710" y="2604770"/>
                  </a:cubicBezTo>
                  <a:close/>
                  <a:moveTo>
                    <a:pt x="715010" y="2762250"/>
                  </a:moveTo>
                  <a:cubicBezTo>
                    <a:pt x="722630" y="2763520"/>
                    <a:pt x="730250" y="2763520"/>
                    <a:pt x="739140" y="2764790"/>
                  </a:cubicBezTo>
                  <a:cubicBezTo>
                    <a:pt x="734060" y="2769870"/>
                    <a:pt x="713740" y="2773680"/>
                    <a:pt x="709930" y="2769870"/>
                  </a:cubicBezTo>
                  <a:cubicBezTo>
                    <a:pt x="709930" y="2768600"/>
                    <a:pt x="708660" y="2766060"/>
                    <a:pt x="709930" y="2764790"/>
                  </a:cubicBezTo>
                  <a:cubicBezTo>
                    <a:pt x="711200" y="2763520"/>
                    <a:pt x="713740" y="2762250"/>
                    <a:pt x="715010" y="2762250"/>
                  </a:cubicBezTo>
                  <a:close/>
                </a:path>
              </a:pathLst>
            </a:custGeom>
            <a:blipFill>
              <a:blip r:embed="rId6"/>
              <a:stretch>
                <a:fillRect l="-4898" r="-4898"/>
              </a:stretch>
            </a:blipFill>
          </p:spPr>
        </p:sp>
      </p:grpSp>
      <p:grpSp>
        <p:nvGrpSpPr>
          <p:cNvPr id="9" name="Group 9"/>
          <p:cNvGrpSpPr/>
          <p:nvPr/>
        </p:nvGrpSpPr>
        <p:grpSpPr>
          <a:xfrm>
            <a:off x="1422207" y="2003009"/>
            <a:ext cx="2369749" cy="545148"/>
            <a:chOff x="0" y="0"/>
            <a:chExt cx="2045949" cy="470660"/>
          </a:xfrm>
        </p:grpSpPr>
        <p:sp>
          <p:nvSpPr>
            <p:cNvPr id="10" name="Freeform 10"/>
            <p:cNvSpPr/>
            <p:nvPr/>
          </p:nvSpPr>
          <p:spPr>
            <a:xfrm>
              <a:off x="0" y="-1270"/>
              <a:ext cx="2047219" cy="469390"/>
            </a:xfrm>
            <a:custGeom>
              <a:avLst/>
              <a:gdLst/>
              <a:ahLst/>
              <a:cxnLst/>
              <a:rect l="l" t="t" r="r" b="b"/>
              <a:pathLst>
                <a:path w="2047219" h="469390">
                  <a:moveTo>
                    <a:pt x="2035789" y="27940"/>
                  </a:moveTo>
                  <a:cubicBezTo>
                    <a:pt x="2026899" y="24130"/>
                    <a:pt x="2018009" y="21590"/>
                    <a:pt x="2009119" y="21590"/>
                  </a:cubicBezTo>
                  <a:cubicBezTo>
                    <a:pt x="1982449" y="20320"/>
                    <a:pt x="1952018" y="20320"/>
                    <a:pt x="1919556" y="17780"/>
                  </a:cubicBezTo>
                  <a:cubicBezTo>
                    <a:pt x="1845359" y="12700"/>
                    <a:pt x="1772707" y="6350"/>
                    <a:pt x="1698509" y="3810"/>
                  </a:cubicBezTo>
                  <a:cubicBezTo>
                    <a:pt x="1638223" y="1270"/>
                    <a:pt x="1579483" y="3810"/>
                    <a:pt x="1519197" y="2540"/>
                  </a:cubicBezTo>
                  <a:cubicBezTo>
                    <a:pt x="1492919" y="2540"/>
                    <a:pt x="1466640" y="0"/>
                    <a:pt x="1440362" y="2540"/>
                  </a:cubicBezTo>
                  <a:cubicBezTo>
                    <a:pt x="1376985" y="10160"/>
                    <a:pt x="1313607" y="11430"/>
                    <a:pt x="1248684" y="8890"/>
                  </a:cubicBezTo>
                  <a:cubicBezTo>
                    <a:pt x="1216223" y="7620"/>
                    <a:pt x="1183761" y="7620"/>
                    <a:pt x="1151299" y="7620"/>
                  </a:cubicBezTo>
                  <a:cubicBezTo>
                    <a:pt x="1092559" y="7620"/>
                    <a:pt x="1033820" y="7620"/>
                    <a:pt x="975080" y="6350"/>
                  </a:cubicBezTo>
                  <a:cubicBezTo>
                    <a:pt x="913248" y="5080"/>
                    <a:pt x="304207" y="2540"/>
                    <a:pt x="243922" y="1270"/>
                  </a:cubicBezTo>
                  <a:cubicBezTo>
                    <a:pt x="194456" y="0"/>
                    <a:pt x="146537" y="1270"/>
                    <a:pt x="97072" y="1270"/>
                  </a:cubicBezTo>
                  <a:cubicBezTo>
                    <a:pt x="63064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77146"/>
                    <a:pt x="16510" y="92743"/>
                    <a:pt x="17780" y="108066"/>
                  </a:cubicBezTo>
                  <a:cubicBezTo>
                    <a:pt x="19050" y="123663"/>
                    <a:pt x="17780" y="139259"/>
                    <a:pt x="16510" y="155129"/>
                  </a:cubicBezTo>
                  <a:cubicBezTo>
                    <a:pt x="15240" y="171273"/>
                    <a:pt x="2540" y="340647"/>
                    <a:pt x="2540" y="356791"/>
                  </a:cubicBezTo>
                  <a:cubicBezTo>
                    <a:pt x="2540" y="372661"/>
                    <a:pt x="1270" y="388532"/>
                    <a:pt x="0" y="404402"/>
                  </a:cubicBezTo>
                  <a:cubicBezTo>
                    <a:pt x="0" y="414780"/>
                    <a:pt x="3810" y="424940"/>
                    <a:pt x="15240" y="430020"/>
                  </a:cubicBezTo>
                  <a:cubicBezTo>
                    <a:pt x="22860" y="433830"/>
                    <a:pt x="31750" y="436370"/>
                    <a:pt x="40640" y="437640"/>
                  </a:cubicBezTo>
                  <a:cubicBezTo>
                    <a:pt x="95526" y="442720"/>
                    <a:pt x="154266" y="446530"/>
                    <a:pt x="213006" y="451610"/>
                  </a:cubicBezTo>
                  <a:cubicBezTo>
                    <a:pt x="245467" y="454150"/>
                    <a:pt x="277929" y="459230"/>
                    <a:pt x="310390" y="460500"/>
                  </a:cubicBezTo>
                  <a:cubicBezTo>
                    <a:pt x="364493" y="463040"/>
                    <a:pt x="967351" y="464310"/>
                    <a:pt x="1021453" y="465580"/>
                  </a:cubicBezTo>
                  <a:cubicBezTo>
                    <a:pt x="1029182" y="465580"/>
                    <a:pt x="1036911" y="465580"/>
                    <a:pt x="1044640" y="465580"/>
                  </a:cubicBezTo>
                  <a:cubicBezTo>
                    <a:pt x="1081739" y="465580"/>
                    <a:pt x="1120384" y="464310"/>
                    <a:pt x="1157483" y="464310"/>
                  </a:cubicBezTo>
                  <a:cubicBezTo>
                    <a:pt x="1200765" y="464310"/>
                    <a:pt x="1242501" y="465580"/>
                    <a:pt x="1285783" y="465580"/>
                  </a:cubicBezTo>
                  <a:cubicBezTo>
                    <a:pt x="1349160" y="465580"/>
                    <a:pt x="1414084" y="465580"/>
                    <a:pt x="1477461" y="465580"/>
                  </a:cubicBezTo>
                  <a:cubicBezTo>
                    <a:pt x="1536201" y="465580"/>
                    <a:pt x="1594941" y="466850"/>
                    <a:pt x="1653681" y="468120"/>
                  </a:cubicBezTo>
                  <a:cubicBezTo>
                    <a:pt x="1679959" y="468120"/>
                    <a:pt x="1707783" y="469390"/>
                    <a:pt x="1734062" y="469390"/>
                  </a:cubicBezTo>
                  <a:cubicBezTo>
                    <a:pt x="1819080" y="468120"/>
                    <a:pt x="1902553" y="461770"/>
                    <a:pt x="1986259" y="461770"/>
                  </a:cubicBezTo>
                  <a:cubicBezTo>
                    <a:pt x="1990069" y="461770"/>
                    <a:pt x="1995149" y="459230"/>
                    <a:pt x="1998959" y="456690"/>
                  </a:cubicBezTo>
                  <a:cubicBezTo>
                    <a:pt x="2004039" y="452880"/>
                    <a:pt x="2006579" y="446530"/>
                    <a:pt x="2009119" y="443990"/>
                  </a:cubicBezTo>
                  <a:cubicBezTo>
                    <a:pt x="2010389" y="402486"/>
                    <a:pt x="2011659" y="390994"/>
                    <a:pt x="2012929" y="379502"/>
                  </a:cubicBezTo>
                  <a:cubicBezTo>
                    <a:pt x="2014199" y="361716"/>
                    <a:pt x="2024359" y="190974"/>
                    <a:pt x="2025629" y="173189"/>
                  </a:cubicBezTo>
                  <a:cubicBezTo>
                    <a:pt x="2025629" y="162517"/>
                    <a:pt x="2026899" y="151846"/>
                    <a:pt x="2028169" y="141174"/>
                  </a:cubicBezTo>
                  <a:cubicBezTo>
                    <a:pt x="2029439" y="129682"/>
                    <a:pt x="2030709" y="118190"/>
                    <a:pt x="2033249" y="106698"/>
                  </a:cubicBezTo>
                  <a:cubicBezTo>
                    <a:pt x="2034519" y="99857"/>
                    <a:pt x="2034519" y="92743"/>
                    <a:pt x="2039599" y="85902"/>
                  </a:cubicBezTo>
                  <a:cubicBezTo>
                    <a:pt x="2044679" y="77693"/>
                    <a:pt x="2047219" y="69758"/>
                    <a:pt x="2045949" y="44450"/>
                  </a:cubicBezTo>
                  <a:cubicBezTo>
                    <a:pt x="2045949" y="38100"/>
                    <a:pt x="2042139" y="30480"/>
                    <a:pt x="2035789" y="27940"/>
                  </a:cubicBezTo>
                  <a:close/>
                </a:path>
              </a:pathLst>
            </a:custGeom>
            <a:solidFill>
              <a:srgbClr val="AECDD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1422207" y="226333"/>
            <a:ext cx="8772194" cy="12182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000"/>
              </a:lnSpc>
              <a:spcBef>
                <a:spcPct val="0"/>
              </a:spcBef>
            </a:pPr>
            <a:r>
              <a:rPr lang="uk-UA" sz="3200" spc="-25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Готові «зануритись»?</a:t>
            </a:r>
          </a:p>
          <a:p>
            <a:pPr algn="ctr" defTabSz="609630">
              <a:lnSpc>
                <a:spcPts val="5000"/>
              </a:lnSpc>
              <a:spcBef>
                <a:spcPct val="0"/>
              </a:spcBef>
            </a:pPr>
            <a:r>
              <a:rPr lang="uk-UA" sz="3200" spc="-25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Таємничі к</a:t>
            </a:r>
            <a:r>
              <a:rPr lang="en-US" sz="3200" spc="-25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 Italics"/>
              </a:rPr>
              <a:t>атакомби чекають вас...</a:t>
            </a:r>
            <a:endParaRPr lang="uk-UA" sz="5000" spc="-25" dirty="0">
              <a:solidFill>
                <a:schemeClr val="accent1">
                  <a:lumMod val="20000"/>
                  <a:lumOff val="80000"/>
                </a:schemeClr>
              </a:solidFill>
              <a:latin typeface="Times New Roman Bold Itali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36088" y="2227907"/>
            <a:ext cx="5920091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39"/>
              </a:lnSpc>
            </a:pP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Наспра</a:t>
            </a:r>
            <a:r>
              <a:rPr lang="uk-UA" sz="1867" dirty="0">
                <a:solidFill>
                  <a:srgbClr val="FFFFFF"/>
                </a:solidFill>
                <a:latin typeface="Times New Roman"/>
              </a:rPr>
              <a:t>в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ді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історій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виникнення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цих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катакомб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багато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.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Хтось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казав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що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ці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катакомби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вирили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турки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хтось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каже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що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це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взагалі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були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кімнати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для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тортурів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.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Але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насправді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все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набагато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простіше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: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160082" y="3882242"/>
            <a:ext cx="5687380" cy="251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5457" lvl="1" indent="-172729" algn="ctr" defTabSz="609630">
              <a:lnSpc>
                <a:spcPts val="2239"/>
              </a:lnSpc>
              <a:buFontTx/>
              <a:buAutoNum type="arabicPeriod"/>
            </a:pPr>
            <a:r>
              <a:rPr lang="en-US" sz="1867" u="sng" dirty="0" err="1">
                <a:solidFill>
                  <a:srgbClr val="FFFFFF"/>
                </a:solidFill>
                <a:latin typeface="Times New Roman Italics"/>
              </a:rPr>
              <a:t>Касторні</a:t>
            </a:r>
            <a:r>
              <a:rPr lang="en-US" sz="1867" u="sng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867" u="sng" dirty="0" err="1">
                <a:solidFill>
                  <a:srgbClr val="FFFFFF"/>
                </a:solidFill>
                <a:latin typeface="Times New Roman Italics"/>
              </a:rPr>
              <a:t>печери</a:t>
            </a:r>
            <a:r>
              <a:rPr lang="en-US" sz="1867" u="sng" dirty="0">
                <a:solidFill>
                  <a:srgbClr val="FFFFFF"/>
                </a:solidFill>
                <a:latin typeface="Times New Roman Italics"/>
              </a:rPr>
              <a:t>.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Половина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“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катакомб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”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це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природні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касторні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печери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що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з’явились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від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природи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.</a:t>
            </a:r>
          </a:p>
          <a:p>
            <a:pPr marL="345457" lvl="1" indent="-172729" algn="ctr" defTabSz="609630">
              <a:lnSpc>
                <a:spcPts val="2239"/>
              </a:lnSpc>
              <a:buFontTx/>
              <a:buAutoNum type="arabicPeriod"/>
            </a:pPr>
            <a:r>
              <a:rPr lang="en-US" sz="1867" u="sng" dirty="0" err="1">
                <a:solidFill>
                  <a:srgbClr val="FFFFFF"/>
                </a:solidFill>
                <a:latin typeface="Times New Roman Italics"/>
              </a:rPr>
              <a:t>Видобування</a:t>
            </a:r>
            <a:r>
              <a:rPr lang="en-US" sz="1867" u="sng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867" u="sng" dirty="0" err="1">
                <a:solidFill>
                  <a:srgbClr val="FFFFFF"/>
                </a:solidFill>
                <a:latin typeface="Times New Roman Italics"/>
              </a:rPr>
              <a:t>каменю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.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Ще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у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часи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будування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Миколаєва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поруч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з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тер</a:t>
            </a:r>
            <a:r>
              <a:rPr lang="uk-UA" sz="1867" dirty="0">
                <a:solidFill>
                  <a:srgbClr val="FFFFFF"/>
                </a:solidFill>
                <a:latin typeface="Times New Roman"/>
              </a:rPr>
              <a:t>и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торією</a:t>
            </a:r>
            <a:r>
              <a:rPr lang="uk-UA" sz="1867" dirty="0">
                <a:solidFill>
                  <a:srgbClr val="FFFFFF"/>
                </a:solidFill>
                <a:latin typeface="Times New Roman"/>
              </a:rPr>
              <a:t>,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де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він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забудовувався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добували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кам</a:t>
            </a:r>
            <a:r>
              <a:rPr lang="uk-UA" sz="1867" dirty="0" err="1">
                <a:solidFill>
                  <a:srgbClr val="FFFFFF"/>
                </a:solidFill>
                <a:latin typeface="Times New Roman"/>
              </a:rPr>
              <a:t>іння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та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вапняк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.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Саме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так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можна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пояснити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деякі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коридори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.</a:t>
            </a:r>
          </a:p>
          <a:p>
            <a:pPr marL="345457" lvl="1" indent="-172729" algn="ctr" defTabSz="609630">
              <a:lnSpc>
                <a:spcPts val="2239"/>
              </a:lnSpc>
              <a:buFontTx/>
              <a:buAutoNum type="arabicPeriod"/>
            </a:pPr>
            <a:r>
              <a:rPr lang="en-US" sz="1867" u="sng" dirty="0" err="1">
                <a:solidFill>
                  <a:srgbClr val="FFFFFF"/>
                </a:solidFill>
                <a:latin typeface="Times New Roman Italics"/>
              </a:rPr>
              <a:t>Водопровід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.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Найменша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складова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коридорів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катакомб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це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покинутий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1867" dirty="0" err="1">
                <a:solidFill>
                  <a:srgbClr val="FFFFFF"/>
                </a:solidFill>
                <a:latin typeface="Times New Roman"/>
              </a:rPr>
              <a:t>водопровід</a:t>
            </a:r>
            <a:r>
              <a:rPr lang="en-US" sz="1867" dirty="0">
                <a:solidFill>
                  <a:srgbClr val="FFFFFF"/>
                </a:solidFill>
                <a:latin typeface="Times New Roman"/>
              </a:rPr>
              <a:t>. </a:t>
            </a:r>
          </a:p>
          <a:p>
            <a:pPr algn="ctr" defTabSz="609630">
              <a:lnSpc>
                <a:spcPts val="2239"/>
              </a:lnSpc>
            </a:pPr>
            <a:endParaRPr lang="en-US" sz="1600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306530" y="2065758"/>
            <a:ext cx="602573" cy="2712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333"/>
              </a:lnSpc>
            </a:pPr>
            <a:r>
              <a:rPr lang="en-US" sz="1667" dirty="0">
                <a:solidFill>
                  <a:srgbClr val="FFFFFF"/>
                </a:solidFill>
                <a:latin typeface="Times New Roman"/>
              </a:rPr>
              <a:t>12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036088" y="1983396"/>
            <a:ext cx="350267" cy="164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00"/>
              </a:lnSpc>
            </a:pPr>
            <a:r>
              <a:rPr lang="en-US" sz="1000" dirty="0">
                <a:solidFill>
                  <a:srgbClr val="FFFFFF"/>
                </a:solidFill>
                <a:latin typeface="Times New Roman"/>
              </a:rPr>
              <a:t>13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42708" y="1367274"/>
            <a:ext cx="5263493" cy="4080884"/>
            <a:chOff x="0" y="0"/>
            <a:chExt cx="2719159" cy="2108214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2720429" cy="2106944"/>
            </a:xfrm>
            <a:custGeom>
              <a:avLst/>
              <a:gdLst/>
              <a:ahLst/>
              <a:cxnLst/>
              <a:rect l="l" t="t" r="r" b="b"/>
              <a:pathLst>
                <a:path w="2720429" h="2106944">
                  <a:moveTo>
                    <a:pt x="2708999" y="27940"/>
                  </a:moveTo>
                  <a:cubicBezTo>
                    <a:pt x="2700109" y="24130"/>
                    <a:pt x="2691219" y="21590"/>
                    <a:pt x="2682329" y="21590"/>
                  </a:cubicBezTo>
                  <a:cubicBezTo>
                    <a:pt x="2655659" y="20320"/>
                    <a:pt x="2615350" y="20320"/>
                    <a:pt x="2571517" y="17780"/>
                  </a:cubicBezTo>
                  <a:cubicBezTo>
                    <a:pt x="2471328" y="12700"/>
                    <a:pt x="2373226" y="6350"/>
                    <a:pt x="2273037" y="3810"/>
                  </a:cubicBezTo>
                  <a:cubicBezTo>
                    <a:pt x="2191633" y="1270"/>
                    <a:pt x="2112317" y="3810"/>
                    <a:pt x="2030913" y="2540"/>
                  </a:cubicBezTo>
                  <a:cubicBezTo>
                    <a:pt x="1995430" y="2540"/>
                    <a:pt x="1959946" y="0"/>
                    <a:pt x="1924462" y="2540"/>
                  </a:cubicBezTo>
                  <a:cubicBezTo>
                    <a:pt x="1838884" y="10160"/>
                    <a:pt x="1753306" y="11430"/>
                    <a:pt x="1665641" y="8890"/>
                  </a:cubicBezTo>
                  <a:cubicBezTo>
                    <a:pt x="1621808" y="7620"/>
                    <a:pt x="1577975" y="7620"/>
                    <a:pt x="1534142" y="7620"/>
                  </a:cubicBezTo>
                  <a:cubicBezTo>
                    <a:pt x="1454826" y="7620"/>
                    <a:pt x="1375510" y="7620"/>
                    <a:pt x="1296193" y="6350"/>
                  </a:cubicBezTo>
                  <a:cubicBezTo>
                    <a:pt x="1212702" y="5080"/>
                    <a:pt x="390317" y="2540"/>
                    <a:pt x="308913" y="1270"/>
                  </a:cubicBezTo>
                  <a:cubicBezTo>
                    <a:pt x="242120" y="0"/>
                    <a:pt x="177415" y="1270"/>
                    <a:pt x="110622" y="1270"/>
                  </a:cubicBezTo>
                  <a:cubicBezTo>
                    <a:pt x="64702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1297"/>
                    <a:pt x="16510" y="221971"/>
                    <a:pt x="17780" y="311054"/>
                  </a:cubicBezTo>
                  <a:cubicBezTo>
                    <a:pt x="19050" y="401727"/>
                    <a:pt x="17780" y="492401"/>
                    <a:pt x="16510" y="584665"/>
                  </a:cubicBezTo>
                  <a:cubicBezTo>
                    <a:pt x="15240" y="678520"/>
                    <a:pt x="2540" y="1663202"/>
                    <a:pt x="2540" y="1757057"/>
                  </a:cubicBezTo>
                  <a:cubicBezTo>
                    <a:pt x="2540" y="1849321"/>
                    <a:pt x="1270" y="1941586"/>
                    <a:pt x="0" y="2033850"/>
                  </a:cubicBezTo>
                  <a:cubicBezTo>
                    <a:pt x="0" y="2052334"/>
                    <a:pt x="3810" y="2062494"/>
                    <a:pt x="15240" y="2067574"/>
                  </a:cubicBezTo>
                  <a:cubicBezTo>
                    <a:pt x="22860" y="2071384"/>
                    <a:pt x="31750" y="2073924"/>
                    <a:pt x="40640" y="2075194"/>
                  </a:cubicBezTo>
                  <a:cubicBezTo>
                    <a:pt x="108535" y="2080274"/>
                    <a:pt x="187851" y="2084084"/>
                    <a:pt x="267168" y="2089164"/>
                  </a:cubicBezTo>
                  <a:cubicBezTo>
                    <a:pt x="311000" y="2091704"/>
                    <a:pt x="354833" y="2096784"/>
                    <a:pt x="398666" y="2098054"/>
                  </a:cubicBezTo>
                  <a:cubicBezTo>
                    <a:pt x="471720" y="2100594"/>
                    <a:pt x="1285757" y="2101864"/>
                    <a:pt x="1358811" y="2103134"/>
                  </a:cubicBezTo>
                  <a:cubicBezTo>
                    <a:pt x="1369248" y="2103134"/>
                    <a:pt x="1379684" y="2103134"/>
                    <a:pt x="1390120" y="2103134"/>
                  </a:cubicBezTo>
                  <a:cubicBezTo>
                    <a:pt x="1440215" y="2103134"/>
                    <a:pt x="1492397" y="2101864"/>
                    <a:pt x="1542491" y="2101864"/>
                  </a:cubicBezTo>
                  <a:cubicBezTo>
                    <a:pt x="1600935" y="2101864"/>
                    <a:pt x="1657291" y="2103134"/>
                    <a:pt x="1715735" y="2103134"/>
                  </a:cubicBezTo>
                  <a:cubicBezTo>
                    <a:pt x="1801313" y="2103134"/>
                    <a:pt x="1888979" y="2103134"/>
                    <a:pt x="1974557" y="2103134"/>
                  </a:cubicBezTo>
                  <a:cubicBezTo>
                    <a:pt x="2053873" y="2103134"/>
                    <a:pt x="2133190" y="2104404"/>
                    <a:pt x="2212506" y="2105674"/>
                  </a:cubicBezTo>
                  <a:cubicBezTo>
                    <a:pt x="2247990" y="2105674"/>
                    <a:pt x="2285560" y="2106944"/>
                    <a:pt x="2321044" y="2106944"/>
                  </a:cubicBezTo>
                  <a:cubicBezTo>
                    <a:pt x="2435844" y="2105674"/>
                    <a:pt x="2548557" y="2099324"/>
                    <a:pt x="2659468" y="2099324"/>
                  </a:cubicBezTo>
                  <a:cubicBezTo>
                    <a:pt x="2663279" y="2099324"/>
                    <a:pt x="2668359" y="2096784"/>
                    <a:pt x="2672168" y="2094244"/>
                  </a:cubicBezTo>
                  <a:cubicBezTo>
                    <a:pt x="2677249" y="2090434"/>
                    <a:pt x="2679789" y="2084084"/>
                    <a:pt x="2682329" y="2081544"/>
                  </a:cubicBezTo>
                  <a:cubicBezTo>
                    <a:pt x="2683599" y="2022714"/>
                    <a:pt x="2684868" y="1955902"/>
                    <a:pt x="2686139" y="1889090"/>
                  </a:cubicBezTo>
                  <a:cubicBezTo>
                    <a:pt x="2687409" y="1785691"/>
                    <a:pt x="2697568" y="793055"/>
                    <a:pt x="2698839" y="689655"/>
                  </a:cubicBezTo>
                  <a:cubicBezTo>
                    <a:pt x="2698839" y="627615"/>
                    <a:pt x="2700109" y="565576"/>
                    <a:pt x="2701379" y="503536"/>
                  </a:cubicBezTo>
                  <a:cubicBezTo>
                    <a:pt x="2702649" y="436724"/>
                    <a:pt x="2703918" y="369912"/>
                    <a:pt x="2706459" y="303100"/>
                  </a:cubicBezTo>
                  <a:cubicBezTo>
                    <a:pt x="2707729" y="263331"/>
                    <a:pt x="2707729" y="221971"/>
                    <a:pt x="2712809" y="182202"/>
                  </a:cubicBezTo>
                  <a:cubicBezTo>
                    <a:pt x="2717889" y="134479"/>
                    <a:pt x="2720429" y="88347"/>
                    <a:pt x="2719159" y="44450"/>
                  </a:cubicBezTo>
                  <a:cubicBezTo>
                    <a:pt x="2719159" y="38100"/>
                    <a:pt x="2715349" y="30480"/>
                    <a:pt x="2708999" y="27940"/>
                  </a:cubicBezTo>
                  <a:close/>
                </a:path>
              </a:pathLst>
            </a:custGeom>
            <a:solidFill>
              <a:srgbClr val="425957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6859141" y="1671177"/>
            <a:ext cx="4033084" cy="3497580"/>
            <a:chOff x="0" y="0"/>
            <a:chExt cx="2456180" cy="2631440"/>
          </a:xfrm>
        </p:grpSpPr>
        <p:sp>
          <p:nvSpPr>
            <p:cNvPr id="5" name="Freeform 5"/>
            <p:cNvSpPr/>
            <p:nvPr/>
          </p:nvSpPr>
          <p:spPr>
            <a:xfrm>
              <a:off x="-40640" y="-8890"/>
              <a:ext cx="2490470" cy="2645410"/>
            </a:xfrm>
            <a:custGeom>
              <a:avLst/>
              <a:gdLst/>
              <a:ahLst/>
              <a:cxnLst/>
              <a:rect l="l" t="t" r="r" b="b"/>
              <a:pathLst>
                <a:path w="2490470" h="2645410">
                  <a:moveTo>
                    <a:pt x="2298700" y="524510"/>
                  </a:moveTo>
                  <a:cubicBezTo>
                    <a:pt x="2292350" y="523240"/>
                    <a:pt x="2287270" y="521970"/>
                    <a:pt x="2280920" y="519430"/>
                  </a:cubicBezTo>
                  <a:cubicBezTo>
                    <a:pt x="2288540" y="521970"/>
                    <a:pt x="2294890" y="523240"/>
                    <a:pt x="2298700" y="524510"/>
                  </a:cubicBezTo>
                  <a:close/>
                  <a:moveTo>
                    <a:pt x="232410" y="792480"/>
                  </a:moveTo>
                  <a:cubicBezTo>
                    <a:pt x="260350" y="808990"/>
                    <a:pt x="290830" y="825500"/>
                    <a:pt x="318770" y="838200"/>
                  </a:cubicBezTo>
                  <a:cubicBezTo>
                    <a:pt x="346710" y="850900"/>
                    <a:pt x="373380" y="859790"/>
                    <a:pt x="391160" y="862330"/>
                  </a:cubicBezTo>
                  <a:cubicBezTo>
                    <a:pt x="429260" y="873760"/>
                    <a:pt x="406400" y="914400"/>
                    <a:pt x="415290" y="946150"/>
                  </a:cubicBezTo>
                  <a:cubicBezTo>
                    <a:pt x="444500" y="927100"/>
                    <a:pt x="468630" y="953770"/>
                    <a:pt x="497840" y="934720"/>
                  </a:cubicBezTo>
                  <a:cubicBezTo>
                    <a:pt x="499110" y="939800"/>
                    <a:pt x="524510" y="937260"/>
                    <a:pt x="554990" y="934720"/>
                  </a:cubicBezTo>
                  <a:cubicBezTo>
                    <a:pt x="585470" y="932180"/>
                    <a:pt x="622300" y="925830"/>
                    <a:pt x="646430" y="920750"/>
                  </a:cubicBezTo>
                  <a:cubicBezTo>
                    <a:pt x="646430" y="920750"/>
                    <a:pt x="650240" y="916940"/>
                    <a:pt x="659130" y="911860"/>
                  </a:cubicBezTo>
                  <a:cubicBezTo>
                    <a:pt x="668020" y="906780"/>
                    <a:pt x="684530" y="900430"/>
                    <a:pt x="708660" y="896620"/>
                  </a:cubicBezTo>
                  <a:cubicBezTo>
                    <a:pt x="725170" y="894080"/>
                    <a:pt x="722630" y="882650"/>
                    <a:pt x="720090" y="872490"/>
                  </a:cubicBezTo>
                  <a:cubicBezTo>
                    <a:pt x="722630" y="882650"/>
                    <a:pt x="722630" y="882650"/>
                    <a:pt x="723900" y="894080"/>
                  </a:cubicBezTo>
                  <a:cubicBezTo>
                    <a:pt x="735330" y="869950"/>
                    <a:pt x="772160" y="885190"/>
                    <a:pt x="786130" y="871220"/>
                  </a:cubicBezTo>
                  <a:cubicBezTo>
                    <a:pt x="788670" y="881380"/>
                    <a:pt x="788670" y="881380"/>
                    <a:pt x="789940" y="892810"/>
                  </a:cubicBezTo>
                  <a:cubicBezTo>
                    <a:pt x="797560" y="886460"/>
                    <a:pt x="805180" y="881380"/>
                    <a:pt x="812800" y="878840"/>
                  </a:cubicBezTo>
                  <a:cubicBezTo>
                    <a:pt x="820420" y="876300"/>
                    <a:pt x="829310" y="875030"/>
                    <a:pt x="836930" y="875030"/>
                  </a:cubicBezTo>
                  <a:cubicBezTo>
                    <a:pt x="853440" y="873760"/>
                    <a:pt x="869950" y="873760"/>
                    <a:pt x="885190" y="866140"/>
                  </a:cubicBezTo>
                  <a:cubicBezTo>
                    <a:pt x="886460" y="876300"/>
                    <a:pt x="886460" y="876300"/>
                    <a:pt x="889000" y="887730"/>
                  </a:cubicBezTo>
                  <a:cubicBezTo>
                    <a:pt x="905510" y="885190"/>
                    <a:pt x="920750" y="882650"/>
                    <a:pt x="922020" y="894080"/>
                  </a:cubicBezTo>
                  <a:cubicBezTo>
                    <a:pt x="923290" y="904240"/>
                    <a:pt x="923290" y="904240"/>
                    <a:pt x="924560" y="915670"/>
                  </a:cubicBezTo>
                  <a:cubicBezTo>
                    <a:pt x="933450" y="919480"/>
                    <a:pt x="944880" y="915670"/>
                    <a:pt x="955040" y="911860"/>
                  </a:cubicBezTo>
                  <a:cubicBezTo>
                    <a:pt x="965200" y="909320"/>
                    <a:pt x="972820" y="908050"/>
                    <a:pt x="974090" y="919480"/>
                  </a:cubicBezTo>
                  <a:cubicBezTo>
                    <a:pt x="972820" y="909320"/>
                    <a:pt x="972820" y="909320"/>
                    <a:pt x="971550" y="897890"/>
                  </a:cubicBezTo>
                  <a:cubicBezTo>
                    <a:pt x="1036320" y="891540"/>
                    <a:pt x="1084580" y="895350"/>
                    <a:pt x="1134110" y="902970"/>
                  </a:cubicBezTo>
                  <a:cubicBezTo>
                    <a:pt x="1167130" y="911860"/>
                    <a:pt x="1201420" y="915670"/>
                    <a:pt x="1235710" y="918210"/>
                  </a:cubicBezTo>
                  <a:cubicBezTo>
                    <a:pt x="1271270" y="920750"/>
                    <a:pt x="1306830" y="920750"/>
                    <a:pt x="1343660" y="918210"/>
                  </a:cubicBezTo>
                  <a:cubicBezTo>
                    <a:pt x="1417320" y="915670"/>
                    <a:pt x="1492250" y="904240"/>
                    <a:pt x="1565910" y="899160"/>
                  </a:cubicBezTo>
                  <a:cubicBezTo>
                    <a:pt x="1582420" y="900430"/>
                    <a:pt x="1598930" y="878840"/>
                    <a:pt x="1584960" y="857250"/>
                  </a:cubicBezTo>
                  <a:cubicBezTo>
                    <a:pt x="1601470" y="858520"/>
                    <a:pt x="1617980" y="858520"/>
                    <a:pt x="1633220" y="859790"/>
                  </a:cubicBezTo>
                  <a:cubicBezTo>
                    <a:pt x="1664970" y="862330"/>
                    <a:pt x="1652270" y="829310"/>
                    <a:pt x="1684020" y="831850"/>
                  </a:cubicBezTo>
                  <a:cubicBezTo>
                    <a:pt x="1817370" y="815340"/>
                    <a:pt x="1949450" y="836930"/>
                    <a:pt x="2078990" y="864870"/>
                  </a:cubicBezTo>
                  <a:lnTo>
                    <a:pt x="2175510" y="887730"/>
                  </a:lnTo>
                  <a:cubicBezTo>
                    <a:pt x="2207260" y="895350"/>
                    <a:pt x="2239010" y="905510"/>
                    <a:pt x="2272030" y="913130"/>
                  </a:cubicBezTo>
                  <a:cubicBezTo>
                    <a:pt x="2288540" y="916940"/>
                    <a:pt x="2303780" y="920750"/>
                    <a:pt x="2320290" y="924560"/>
                  </a:cubicBezTo>
                  <a:lnTo>
                    <a:pt x="2368550" y="937260"/>
                  </a:lnTo>
                  <a:cubicBezTo>
                    <a:pt x="2400300" y="944880"/>
                    <a:pt x="2433320" y="952500"/>
                    <a:pt x="2466340" y="957580"/>
                  </a:cubicBezTo>
                  <a:cubicBezTo>
                    <a:pt x="2435860" y="942340"/>
                    <a:pt x="2410460" y="927100"/>
                    <a:pt x="2383790" y="913130"/>
                  </a:cubicBezTo>
                  <a:cubicBezTo>
                    <a:pt x="2371090" y="906780"/>
                    <a:pt x="2357120" y="900430"/>
                    <a:pt x="2343150" y="895350"/>
                  </a:cubicBezTo>
                  <a:cubicBezTo>
                    <a:pt x="2329180" y="890270"/>
                    <a:pt x="2312670" y="887730"/>
                    <a:pt x="2296160" y="885190"/>
                  </a:cubicBezTo>
                  <a:cubicBezTo>
                    <a:pt x="2298700" y="875030"/>
                    <a:pt x="2305050" y="853440"/>
                    <a:pt x="2288540" y="849630"/>
                  </a:cubicBezTo>
                  <a:cubicBezTo>
                    <a:pt x="2264410" y="840740"/>
                    <a:pt x="2239010" y="833120"/>
                    <a:pt x="2213610" y="826770"/>
                  </a:cubicBezTo>
                  <a:cubicBezTo>
                    <a:pt x="2188210" y="820420"/>
                    <a:pt x="2162810" y="815340"/>
                    <a:pt x="2138680" y="810260"/>
                  </a:cubicBezTo>
                  <a:cubicBezTo>
                    <a:pt x="2114550" y="803910"/>
                    <a:pt x="2092960" y="797560"/>
                    <a:pt x="2075180" y="789940"/>
                  </a:cubicBezTo>
                  <a:cubicBezTo>
                    <a:pt x="2056130" y="781050"/>
                    <a:pt x="2040890" y="772160"/>
                    <a:pt x="2030730" y="759460"/>
                  </a:cubicBezTo>
                  <a:cubicBezTo>
                    <a:pt x="2015490" y="745490"/>
                    <a:pt x="2005330" y="711200"/>
                    <a:pt x="1954530" y="702310"/>
                  </a:cubicBezTo>
                  <a:lnTo>
                    <a:pt x="2005330" y="711200"/>
                  </a:lnTo>
                  <a:cubicBezTo>
                    <a:pt x="2006600" y="701040"/>
                    <a:pt x="2010410" y="679450"/>
                    <a:pt x="2010410" y="679450"/>
                  </a:cubicBezTo>
                  <a:cubicBezTo>
                    <a:pt x="1944370" y="655320"/>
                    <a:pt x="1859280" y="633730"/>
                    <a:pt x="1790700" y="614680"/>
                  </a:cubicBezTo>
                  <a:cubicBezTo>
                    <a:pt x="1790700" y="614680"/>
                    <a:pt x="1793240" y="593090"/>
                    <a:pt x="1794510" y="582930"/>
                  </a:cubicBezTo>
                  <a:lnTo>
                    <a:pt x="1758950" y="579120"/>
                  </a:lnTo>
                  <a:cubicBezTo>
                    <a:pt x="1752600" y="558800"/>
                    <a:pt x="1758950" y="546100"/>
                    <a:pt x="1774190" y="538480"/>
                  </a:cubicBezTo>
                  <a:cubicBezTo>
                    <a:pt x="1781810" y="534670"/>
                    <a:pt x="1791970" y="530860"/>
                    <a:pt x="1803400" y="529590"/>
                  </a:cubicBezTo>
                  <a:cubicBezTo>
                    <a:pt x="1814830" y="528320"/>
                    <a:pt x="1828800" y="527050"/>
                    <a:pt x="1842770" y="527050"/>
                  </a:cubicBezTo>
                  <a:cubicBezTo>
                    <a:pt x="1870710" y="527050"/>
                    <a:pt x="1903730" y="529590"/>
                    <a:pt x="1934210" y="530860"/>
                  </a:cubicBezTo>
                  <a:cubicBezTo>
                    <a:pt x="1941830" y="530860"/>
                    <a:pt x="1949450" y="532130"/>
                    <a:pt x="1957070" y="532130"/>
                  </a:cubicBezTo>
                  <a:cubicBezTo>
                    <a:pt x="1964690" y="533400"/>
                    <a:pt x="1971040" y="533400"/>
                    <a:pt x="1978660" y="534670"/>
                  </a:cubicBezTo>
                  <a:cubicBezTo>
                    <a:pt x="1992630" y="535940"/>
                    <a:pt x="2005330" y="537210"/>
                    <a:pt x="2016760" y="538480"/>
                  </a:cubicBezTo>
                  <a:cubicBezTo>
                    <a:pt x="2018030" y="528320"/>
                    <a:pt x="2021840" y="506730"/>
                    <a:pt x="2024380" y="495300"/>
                  </a:cubicBezTo>
                  <a:lnTo>
                    <a:pt x="1988820" y="488950"/>
                  </a:lnTo>
                  <a:lnTo>
                    <a:pt x="1992630" y="467360"/>
                  </a:lnTo>
                  <a:cubicBezTo>
                    <a:pt x="2019300" y="472440"/>
                    <a:pt x="2045970" y="476250"/>
                    <a:pt x="2071370" y="481330"/>
                  </a:cubicBezTo>
                  <a:cubicBezTo>
                    <a:pt x="2096770" y="486410"/>
                    <a:pt x="2122170" y="490220"/>
                    <a:pt x="2146300" y="495300"/>
                  </a:cubicBezTo>
                  <a:cubicBezTo>
                    <a:pt x="2170430" y="500380"/>
                    <a:pt x="2195830" y="505460"/>
                    <a:pt x="2221230" y="511810"/>
                  </a:cubicBezTo>
                  <a:cubicBezTo>
                    <a:pt x="2231390" y="514350"/>
                    <a:pt x="2241550" y="516890"/>
                    <a:pt x="2252980" y="518160"/>
                  </a:cubicBezTo>
                  <a:cubicBezTo>
                    <a:pt x="2242820" y="515620"/>
                    <a:pt x="2233930" y="514350"/>
                    <a:pt x="2227580" y="513080"/>
                  </a:cubicBezTo>
                  <a:cubicBezTo>
                    <a:pt x="2230120" y="502920"/>
                    <a:pt x="2232660" y="491490"/>
                    <a:pt x="2214880" y="487680"/>
                  </a:cubicBezTo>
                  <a:cubicBezTo>
                    <a:pt x="2232660" y="491490"/>
                    <a:pt x="2251710" y="496570"/>
                    <a:pt x="2272030" y="501650"/>
                  </a:cubicBezTo>
                  <a:cubicBezTo>
                    <a:pt x="2291080" y="506730"/>
                    <a:pt x="2311400" y="513080"/>
                    <a:pt x="2331720" y="518160"/>
                  </a:cubicBezTo>
                  <a:cubicBezTo>
                    <a:pt x="2372360" y="528320"/>
                    <a:pt x="2413000" y="535940"/>
                    <a:pt x="2451100" y="535940"/>
                  </a:cubicBezTo>
                  <a:cubicBezTo>
                    <a:pt x="2471420" y="530860"/>
                    <a:pt x="2463800" y="492760"/>
                    <a:pt x="2411730" y="468630"/>
                  </a:cubicBezTo>
                  <a:cubicBezTo>
                    <a:pt x="2385060" y="461010"/>
                    <a:pt x="2362200" y="455930"/>
                    <a:pt x="2339340" y="449580"/>
                  </a:cubicBezTo>
                  <a:cubicBezTo>
                    <a:pt x="2316480" y="443230"/>
                    <a:pt x="2293620" y="438150"/>
                    <a:pt x="2266950" y="431800"/>
                  </a:cubicBezTo>
                  <a:lnTo>
                    <a:pt x="2272030" y="410210"/>
                  </a:lnTo>
                  <a:cubicBezTo>
                    <a:pt x="2280920" y="412750"/>
                    <a:pt x="2291080" y="415290"/>
                    <a:pt x="2302510" y="417830"/>
                  </a:cubicBezTo>
                  <a:cubicBezTo>
                    <a:pt x="2312670" y="421640"/>
                    <a:pt x="2324100" y="425450"/>
                    <a:pt x="2335530" y="429260"/>
                  </a:cubicBezTo>
                  <a:cubicBezTo>
                    <a:pt x="2358390" y="436880"/>
                    <a:pt x="2381250" y="441960"/>
                    <a:pt x="2400300" y="441960"/>
                  </a:cubicBezTo>
                  <a:cubicBezTo>
                    <a:pt x="2421890" y="435610"/>
                    <a:pt x="2372360" y="401320"/>
                    <a:pt x="2392680" y="394970"/>
                  </a:cubicBezTo>
                  <a:cubicBezTo>
                    <a:pt x="2411730" y="400050"/>
                    <a:pt x="2429510" y="405130"/>
                    <a:pt x="2451100" y="398780"/>
                  </a:cubicBezTo>
                  <a:cubicBezTo>
                    <a:pt x="2423160" y="391160"/>
                    <a:pt x="2390140" y="386080"/>
                    <a:pt x="2358390" y="378460"/>
                  </a:cubicBezTo>
                  <a:cubicBezTo>
                    <a:pt x="2341880" y="374650"/>
                    <a:pt x="2325370" y="370840"/>
                    <a:pt x="2310130" y="367030"/>
                  </a:cubicBezTo>
                  <a:cubicBezTo>
                    <a:pt x="2294890" y="363220"/>
                    <a:pt x="2279650" y="358140"/>
                    <a:pt x="2265680" y="353060"/>
                  </a:cubicBezTo>
                  <a:cubicBezTo>
                    <a:pt x="2249170" y="337820"/>
                    <a:pt x="2232660" y="323850"/>
                    <a:pt x="2237740" y="302260"/>
                  </a:cubicBezTo>
                  <a:cubicBezTo>
                    <a:pt x="2213610" y="299720"/>
                    <a:pt x="2190750" y="294640"/>
                    <a:pt x="2170430" y="288290"/>
                  </a:cubicBezTo>
                  <a:cubicBezTo>
                    <a:pt x="2150110" y="281940"/>
                    <a:pt x="2129790" y="274320"/>
                    <a:pt x="2112010" y="264160"/>
                  </a:cubicBezTo>
                  <a:cubicBezTo>
                    <a:pt x="2076450" y="243840"/>
                    <a:pt x="2045970" y="217170"/>
                    <a:pt x="2021840" y="185420"/>
                  </a:cubicBezTo>
                  <a:cubicBezTo>
                    <a:pt x="2010410" y="167640"/>
                    <a:pt x="1950720" y="161290"/>
                    <a:pt x="1897380" y="156210"/>
                  </a:cubicBezTo>
                  <a:lnTo>
                    <a:pt x="1844040" y="140970"/>
                  </a:lnTo>
                  <a:cubicBezTo>
                    <a:pt x="1823720" y="135890"/>
                    <a:pt x="1802130" y="132080"/>
                    <a:pt x="1781810" y="127000"/>
                  </a:cubicBezTo>
                  <a:cubicBezTo>
                    <a:pt x="1760220" y="123190"/>
                    <a:pt x="1739900" y="118110"/>
                    <a:pt x="1718310" y="114300"/>
                  </a:cubicBezTo>
                  <a:cubicBezTo>
                    <a:pt x="1708150" y="111760"/>
                    <a:pt x="1696720" y="110490"/>
                    <a:pt x="1686560" y="107950"/>
                  </a:cubicBezTo>
                  <a:lnTo>
                    <a:pt x="1654810" y="104140"/>
                  </a:lnTo>
                  <a:cubicBezTo>
                    <a:pt x="1611630" y="99060"/>
                    <a:pt x="1568450" y="92710"/>
                    <a:pt x="1526540" y="88900"/>
                  </a:cubicBezTo>
                  <a:cubicBezTo>
                    <a:pt x="1483360" y="85090"/>
                    <a:pt x="1440180" y="82550"/>
                    <a:pt x="1397000" y="78740"/>
                  </a:cubicBezTo>
                  <a:cubicBezTo>
                    <a:pt x="1353820" y="74930"/>
                    <a:pt x="1310640" y="73660"/>
                    <a:pt x="1267460" y="72390"/>
                  </a:cubicBezTo>
                  <a:cubicBezTo>
                    <a:pt x="1224280" y="69850"/>
                    <a:pt x="1182370" y="67310"/>
                    <a:pt x="1139190" y="66040"/>
                  </a:cubicBezTo>
                  <a:cubicBezTo>
                    <a:pt x="1094740" y="59690"/>
                    <a:pt x="1052830" y="57150"/>
                    <a:pt x="1010920" y="53340"/>
                  </a:cubicBezTo>
                  <a:cubicBezTo>
                    <a:pt x="969010" y="50800"/>
                    <a:pt x="927100" y="48260"/>
                    <a:pt x="886460" y="43180"/>
                  </a:cubicBezTo>
                  <a:cubicBezTo>
                    <a:pt x="876300" y="39370"/>
                    <a:pt x="859790" y="33020"/>
                    <a:pt x="843280" y="26670"/>
                  </a:cubicBezTo>
                  <a:cubicBezTo>
                    <a:pt x="826770" y="20320"/>
                    <a:pt x="810260" y="15240"/>
                    <a:pt x="800100" y="11430"/>
                  </a:cubicBezTo>
                  <a:cubicBezTo>
                    <a:pt x="632460" y="0"/>
                    <a:pt x="431800" y="54610"/>
                    <a:pt x="280670" y="116840"/>
                  </a:cubicBezTo>
                  <a:cubicBezTo>
                    <a:pt x="242570" y="133350"/>
                    <a:pt x="217170" y="173990"/>
                    <a:pt x="201930" y="210820"/>
                  </a:cubicBezTo>
                  <a:cubicBezTo>
                    <a:pt x="186690" y="247650"/>
                    <a:pt x="181610" y="280670"/>
                    <a:pt x="181610" y="280670"/>
                  </a:cubicBezTo>
                  <a:cubicBezTo>
                    <a:pt x="168910" y="307340"/>
                    <a:pt x="163830" y="354330"/>
                    <a:pt x="187960" y="369570"/>
                  </a:cubicBezTo>
                  <a:cubicBezTo>
                    <a:pt x="198120" y="369570"/>
                    <a:pt x="210820" y="367030"/>
                    <a:pt x="226060" y="364490"/>
                  </a:cubicBezTo>
                  <a:cubicBezTo>
                    <a:pt x="240030" y="363220"/>
                    <a:pt x="256540" y="360680"/>
                    <a:pt x="271780" y="360680"/>
                  </a:cubicBezTo>
                  <a:cubicBezTo>
                    <a:pt x="300990" y="359410"/>
                    <a:pt x="327660" y="363220"/>
                    <a:pt x="332740" y="384810"/>
                  </a:cubicBezTo>
                  <a:cubicBezTo>
                    <a:pt x="335280" y="394970"/>
                    <a:pt x="317500" y="400050"/>
                    <a:pt x="298450" y="405130"/>
                  </a:cubicBezTo>
                  <a:cubicBezTo>
                    <a:pt x="309880" y="447040"/>
                    <a:pt x="279400" y="544830"/>
                    <a:pt x="262890" y="551180"/>
                  </a:cubicBezTo>
                  <a:cubicBezTo>
                    <a:pt x="257810" y="563880"/>
                    <a:pt x="232410" y="594360"/>
                    <a:pt x="209550" y="624840"/>
                  </a:cubicBezTo>
                  <a:cubicBezTo>
                    <a:pt x="185420" y="655320"/>
                    <a:pt x="162560" y="685800"/>
                    <a:pt x="157480" y="698500"/>
                  </a:cubicBezTo>
                  <a:cubicBezTo>
                    <a:pt x="135890" y="721360"/>
                    <a:pt x="177800" y="758190"/>
                    <a:pt x="232410" y="792480"/>
                  </a:cubicBezTo>
                  <a:close/>
                  <a:moveTo>
                    <a:pt x="2252980" y="514350"/>
                  </a:moveTo>
                  <a:cubicBezTo>
                    <a:pt x="2261870" y="516890"/>
                    <a:pt x="2272030" y="518160"/>
                    <a:pt x="2282190" y="520700"/>
                  </a:cubicBezTo>
                  <a:cubicBezTo>
                    <a:pt x="2272030" y="518160"/>
                    <a:pt x="2261870" y="515620"/>
                    <a:pt x="2252980" y="514350"/>
                  </a:cubicBezTo>
                  <a:close/>
                  <a:moveTo>
                    <a:pt x="2366010" y="1855470"/>
                  </a:moveTo>
                  <a:cubicBezTo>
                    <a:pt x="2325370" y="1844040"/>
                    <a:pt x="2287270" y="1830070"/>
                    <a:pt x="2258060" y="1807210"/>
                  </a:cubicBezTo>
                  <a:cubicBezTo>
                    <a:pt x="2236470" y="1800860"/>
                    <a:pt x="2294890" y="1757680"/>
                    <a:pt x="2279650" y="1723390"/>
                  </a:cubicBezTo>
                  <a:cubicBezTo>
                    <a:pt x="2256790" y="1717040"/>
                    <a:pt x="2212340" y="1705610"/>
                    <a:pt x="2190750" y="1700530"/>
                  </a:cubicBezTo>
                  <a:cubicBezTo>
                    <a:pt x="2179320" y="1653540"/>
                    <a:pt x="2233930" y="1621790"/>
                    <a:pt x="2222500" y="1574800"/>
                  </a:cubicBezTo>
                  <a:cubicBezTo>
                    <a:pt x="2209800" y="1527810"/>
                    <a:pt x="2112010" y="1532890"/>
                    <a:pt x="2095500" y="1499870"/>
                  </a:cubicBezTo>
                  <a:cubicBezTo>
                    <a:pt x="2063750" y="1478280"/>
                    <a:pt x="2077720" y="1470660"/>
                    <a:pt x="2108200" y="1469390"/>
                  </a:cubicBezTo>
                  <a:cubicBezTo>
                    <a:pt x="2138680" y="1469390"/>
                    <a:pt x="2185670" y="1477010"/>
                    <a:pt x="2219960" y="1485900"/>
                  </a:cubicBezTo>
                  <a:cubicBezTo>
                    <a:pt x="2203450" y="1452880"/>
                    <a:pt x="2265680" y="1497330"/>
                    <a:pt x="2273300" y="1469390"/>
                  </a:cubicBezTo>
                  <a:cubicBezTo>
                    <a:pt x="2287270" y="1413510"/>
                    <a:pt x="2302510" y="1357630"/>
                    <a:pt x="2218690" y="1292860"/>
                  </a:cubicBezTo>
                  <a:cubicBezTo>
                    <a:pt x="2198370" y="1272540"/>
                    <a:pt x="2232660" y="1236980"/>
                    <a:pt x="2239010" y="1209040"/>
                  </a:cubicBezTo>
                  <a:cubicBezTo>
                    <a:pt x="1953260" y="1139190"/>
                    <a:pt x="1637030" y="1080770"/>
                    <a:pt x="1338580" y="1101090"/>
                  </a:cubicBezTo>
                  <a:cubicBezTo>
                    <a:pt x="1276350" y="1104900"/>
                    <a:pt x="1212850" y="1101090"/>
                    <a:pt x="1146810" y="1096010"/>
                  </a:cubicBezTo>
                  <a:cubicBezTo>
                    <a:pt x="1080770" y="1090930"/>
                    <a:pt x="1014730" y="1082040"/>
                    <a:pt x="947420" y="1074420"/>
                  </a:cubicBezTo>
                  <a:cubicBezTo>
                    <a:pt x="914400" y="1070610"/>
                    <a:pt x="880110" y="1066800"/>
                    <a:pt x="847090" y="1064260"/>
                  </a:cubicBezTo>
                  <a:cubicBezTo>
                    <a:pt x="814070" y="1061720"/>
                    <a:pt x="781050" y="1060450"/>
                    <a:pt x="748030" y="1059180"/>
                  </a:cubicBezTo>
                  <a:cubicBezTo>
                    <a:pt x="681990" y="1056640"/>
                    <a:pt x="618490" y="1060450"/>
                    <a:pt x="557530" y="1070610"/>
                  </a:cubicBezTo>
                  <a:cubicBezTo>
                    <a:pt x="520700" y="1075690"/>
                    <a:pt x="472440" y="1065530"/>
                    <a:pt x="426720" y="1061720"/>
                  </a:cubicBezTo>
                  <a:cubicBezTo>
                    <a:pt x="381000" y="1057910"/>
                    <a:pt x="337820" y="1060450"/>
                    <a:pt x="313690" y="1097280"/>
                  </a:cubicBezTo>
                  <a:lnTo>
                    <a:pt x="386080" y="1097280"/>
                  </a:lnTo>
                  <a:cubicBezTo>
                    <a:pt x="349250" y="1117600"/>
                    <a:pt x="313690" y="1118870"/>
                    <a:pt x="276860" y="1116330"/>
                  </a:cubicBezTo>
                  <a:cubicBezTo>
                    <a:pt x="240030" y="1113790"/>
                    <a:pt x="204470" y="1106170"/>
                    <a:pt x="167640" y="1113790"/>
                  </a:cubicBezTo>
                  <a:cubicBezTo>
                    <a:pt x="168910" y="1143000"/>
                    <a:pt x="168910" y="1156970"/>
                    <a:pt x="144780" y="1172210"/>
                  </a:cubicBezTo>
                  <a:cubicBezTo>
                    <a:pt x="193040" y="1169670"/>
                    <a:pt x="264160" y="1155700"/>
                    <a:pt x="312420" y="1169670"/>
                  </a:cubicBezTo>
                  <a:lnTo>
                    <a:pt x="312420" y="1212850"/>
                  </a:lnTo>
                  <a:cubicBezTo>
                    <a:pt x="265430" y="1228090"/>
                    <a:pt x="193040" y="1198880"/>
                    <a:pt x="144780" y="1215390"/>
                  </a:cubicBezTo>
                  <a:cubicBezTo>
                    <a:pt x="144780" y="1229360"/>
                    <a:pt x="146050" y="1258570"/>
                    <a:pt x="146050" y="1272540"/>
                  </a:cubicBezTo>
                  <a:cubicBezTo>
                    <a:pt x="146050" y="1286510"/>
                    <a:pt x="123190" y="1287780"/>
                    <a:pt x="99060" y="1289050"/>
                  </a:cubicBezTo>
                  <a:cubicBezTo>
                    <a:pt x="123190" y="1287780"/>
                    <a:pt x="170180" y="1286510"/>
                    <a:pt x="193040" y="1286510"/>
                  </a:cubicBezTo>
                  <a:cubicBezTo>
                    <a:pt x="193040" y="1300480"/>
                    <a:pt x="194310" y="1329690"/>
                    <a:pt x="194310" y="1343660"/>
                  </a:cubicBezTo>
                  <a:cubicBezTo>
                    <a:pt x="194310" y="1357630"/>
                    <a:pt x="171450" y="1358900"/>
                    <a:pt x="147320" y="1360170"/>
                  </a:cubicBezTo>
                  <a:cubicBezTo>
                    <a:pt x="148590" y="1389380"/>
                    <a:pt x="125730" y="1418590"/>
                    <a:pt x="149860" y="1432560"/>
                  </a:cubicBezTo>
                  <a:cubicBezTo>
                    <a:pt x="172720" y="1431290"/>
                    <a:pt x="196850" y="1431290"/>
                    <a:pt x="219710" y="1431290"/>
                  </a:cubicBezTo>
                  <a:cubicBezTo>
                    <a:pt x="127000" y="1447800"/>
                    <a:pt x="83820" y="1521460"/>
                    <a:pt x="85090" y="1564640"/>
                  </a:cubicBezTo>
                  <a:cubicBezTo>
                    <a:pt x="107950" y="1549400"/>
                    <a:pt x="109220" y="1592580"/>
                    <a:pt x="130810" y="1577340"/>
                  </a:cubicBezTo>
                  <a:cubicBezTo>
                    <a:pt x="63500" y="1623060"/>
                    <a:pt x="0" y="1682750"/>
                    <a:pt x="90170" y="1694180"/>
                  </a:cubicBezTo>
                  <a:cubicBezTo>
                    <a:pt x="482600" y="1700530"/>
                    <a:pt x="877570" y="1715770"/>
                    <a:pt x="1273810" y="1755140"/>
                  </a:cubicBezTo>
                  <a:cubicBezTo>
                    <a:pt x="1506220" y="1778000"/>
                    <a:pt x="1739900" y="1808480"/>
                    <a:pt x="1969770" y="1850390"/>
                  </a:cubicBezTo>
                  <a:cubicBezTo>
                    <a:pt x="1778000" y="1847850"/>
                    <a:pt x="1590040" y="1865630"/>
                    <a:pt x="1394460" y="1865630"/>
                  </a:cubicBezTo>
                  <a:cubicBezTo>
                    <a:pt x="1306830" y="1905000"/>
                    <a:pt x="717550" y="1921510"/>
                    <a:pt x="566420" y="1905000"/>
                  </a:cubicBezTo>
                  <a:cubicBezTo>
                    <a:pt x="561340" y="1905000"/>
                    <a:pt x="557530" y="1906270"/>
                    <a:pt x="552450" y="1906270"/>
                  </a:cubicBezTo>
                  <a:cubicBezTo>
                    <a:pt x="469900" y="1901190"/>
                    <a:pt x="369570" y="1907540"/>
                    <a:pt x="299720" y="1941830"/>
                  </a:cubicBezTo>
                  <a:cubicBezTo>
                    <a:pt x="267970" y="1962150"/>
                    <a:pt x="234950" y="1987550"/>
                    <a:pt x="203200" y="2011680"/>
                  </a:cubicBezTo>
                  <a:cubicBezTo>
                    <a:pt x="218440" y="2025650"/>
                    <a:pt x="232410" y="2040890"/>
                    <a:pt x="243840" y="2054860"/>
                  </a:cubicBezTo>
                  <a:cubicBezTo>
                    <a:pt x="210820" y="2053590"/>
                    <a:pt x="177800" y="2051050"/>
                    <a:pt x="165100" y="2067560"/>
                  </a:cubicBezTo>
                  <a:cubicBezTo>
                    <a:pt x="95250" y="2105660"/>
                    <a:pt x="134620" y="2148840"/>
                    <a:pt x="161290" y="2208530"/>
                  </a:cubicBezTo>
                  <a:cubicBezTo>
                    <a:pt x="180340" y="2235200"/>
                    <a:pt x="154940" y="2274570"/>
                    <a:pt x="185420" y="2301240"/>
                  </a:cubicBezTo>
                  <a:cubicBezTo>
                    <a:pt x="163830" y="2299970"/>
                    <a:pt x="152400" y="2299970"/>
                    <a:pt x="130810" y="2297430"/>
                  </a:cubicBezTo>
                  <a:cubicBezTo>
                    <a:pt x="128270" y="2322830"/>
                    <a:pt x="198120" y="2284730"/>
                    <a:pt x="182880" y="2325370"/>
                  </a:cubicBezTo>
                  <a:cubicBezTo>
                    <a:pt x="161290" y="2315210"/>
                    <a:pt x="138430" y="2330450"/>
                    <a:pt x="115570" y="2329180"/>
                  </a:cubicBezTo>
                  <a:cubicBezTo>
                    <a:pt x="123190" y="2363470"/>
                    <a:pt x="191770" y="2341880"/>
                    <a:pt x="187960" y="2374900"/>
                  </a:cubicBezTo>
                  <a:cubicBezTo>
                    <a:pt x="176530" y="2382520"/>
                    <a:pt x="125730" y="2329180"/>
                    <a:pt x="121920" y="2371090"/>
                  </a:cubicBezTo>
                  <a:cubicBezTo>
                    <a:pt x="120650" y="2379980"/>
                    <a:pt x="143510" y="2381250"/>
                    <a:pt x="153670" y="2381250"/>
                  </a:cubicBezTo>
                  <a:cubicBezTo>
                    <a:pt x="86360" y="2393950"/>
                    <a:pt x="48260" y="2433320"/>
                    <a:pt x="110490" y="2479040"/>
                  </a:cubicBezTo>
                  <a:cubicBezTo>
                    <a:pt x="88900" y="2477770"/>
                    <a:pt x="58420" y="2459990"/>
                    <a:pt x="35560" y="2466340"/>
                  </a:cubicBezTo>
                  <a:lnTo>
                    <a:pt x="35560" y="2467610"/>
                  </a:lnTo>
                  <a:cubicBezTo>
                    <a:pt x="46990" y="2468880"/>
                    <a:pt x="66040" y="2477770"/>
                    <a:pt x="77470" y="2477770"/>
                  </a:cubicBezTo>
                  <a:cubicBezTo>
                    <a:pt x="64770" y="2476500"/>
                    <a:pt x="52070" y="2476500"/>
                    <a:pt x="39370" y="2475230"/>
                  </a:cubicBezTo>
                  <a:cubicBezTo>
                    <a:pt x="41910" y="2481580"/>
                    <a:pt x="43180" y="2486660"/>
                    <a:pt x="45720" y="2493010"/>
                  </a:cubicBezTo>
                  <a:cubicBezTo>
                    <a:pt x="55880" y="2498090"/>
                    <a:pt x="64770" y="2501900"/>
                    <a:pt x="74930" y="2503170"/>
                  </a:cubicBezTo>
                  <a:cubicBezTo>
                    <a:pt x="66040" y="2503170"/>
                    <a:pt x="58420" y="2501900"/>
                    <a:pt x="49530" y="2501900"/>
                  </a:cubicBezTo>
                  <a:cubicBezTo>
                    <a:pt x="55880" y="2515870"/>
                    <a:pt x="63500" y="2528570"/>
                    <a:pt x="71120" y="2541270"/>
                  </a:cubicBezTo>
                  <a:cubicBezTo>
                    <a:pt x="101600" y="2567940"/>
                    <a:pt x="130810" y="2607310"/>
                    <a:pt x="147320" y="2608580"/>
                  </a:cubicBezTo>
                  <a:cubicBezTo>
                    <a:pt x="280670" y="2627630"/>
                    <a:pt x="414020" y="2641600"/>
                    <a:pt x="547370" y="2645410"/>
                  </a:cubicBezTo>
                  <a:cubicBezTo>
                    <a:pt x="547370" y="2630170"/>
                    <a:pt x="541020" y="2614930"/>
                    <a:pt x="551180" y="2607310"/>
                  </a:cubicBezTo>
                  <a:cubicBezTo>
                    <a:pt x="585470" y="2593340"/>
                    <a:pt x="613410" y="2644140"/>
                    <a:pt x="648970" y="2630170"/>
                  </a:cubicBezTo>
                  <a:cubicBezTo>
                    <a:pt x="650240" y="2621280"/>
                    <a:pt x="650240" y="2613660"/>
                    <a:pt x="651510" y="2604770"/>
                  </a:cubicBezTo>
                  <a:cubicBezTo>
                    <a:pt x="678180" y="2614930"/>
                    <a:pt x="706120" y="2628900"/>
                    <a:pt x="735330" y="2640330"/>
                  </a:cubicBezTo>
                  <a:cubicBezTo>
                    <a:pt x="787400" y="2636520"/>
                    <a:pt x="840740" y="2631440"/>
                    <a:pt x="892810" y="2622550"/>
                  </a:cubicBezTo>
                  <a:cubicBezTo>
                    <a:pt x="891540" y="2613660"/>
                    <a:pt x="890270" y="2604770"/>
                    <a:pt x="896620" y="2602230"/>
                  </a:cubicBezTo>
                  <a:cubicBezTo>
                    <a:pt x="918210" y="2595880"/>
                    <a:pt x="948690" y="2604770"/>
                    <a:pt x="979170" y="2607310"/>
                  </a:cubicBezTo>
                  <a:cubicBezTo>
                    <a:pt x="984250" y="2606040"/>
                    <a:pt x="988060" y="2604770"/>
                    <a:pt x="993140" y="2603500"/>
                  </a:cubicBezTo>
                  <a:cubicBezTo>
                    <a:pt x="996950" y="2598420"/>
                    <a:pt x="998220" y="2589530"/>
                    <a:pt x="998220" y="2584450"/>
                  </a:cubicBezTo>
                  <a:cubicBezTo>
                    <a:pt x="1012190" y="2585720"/>
                    <a:pt x="1024890" y="2588260"/>
                    <a:pt x="1036320" y="2590800"/>
                  </a:cubicBezTo>
                  <a:cubicBezTo>
                    <a:pt x="1188720" y="2541270"/>
                    <a:pt x="1344930" y="2484120"/>
                    <a:pt x="1512570" y="2426970"/>
                  </a:cubicBezTo>
                  <a:cubicBezTo>
                    <a:pt x="1548130" y="2404110"/>
                    <a:pt x="1583690" y="2381250"/>
                    <a:pt x="1617980" y="2371090"/>
                  </a:cubicBezTo>
                  <a:cubicBezTo>
                    <a:pt x="1668780" y="2360930"/>
                    <a:pt x="1733550" y="2377440"/>
                    <a:pt x="1783080" y="2381250"/>
                  </a:cubicBezTo>
                  <a:cubicBezTo>
                    <a:pt x="1775460" y="2293620"/>
                    <a:pt x="1896110" y="2250440"/>
                    <a:pt x="1871980" y="2161540"/>
                  </a:cubicBezTo>
                  <a:cubicBezTo>
                    <a:pt x="1905000" y="2162810"/>
                    <a:pt x="1954530" y="2166620"/>
                    <a:pt x="1957070" y="2141220"/>
                  </a:cubicBezTo>
                  <a:cubicBezTo>
                    <a:pt x="1964690" y="2066290"/>
                    <a:pt x="1990090" y="1981200"/>
                    <a:pt x="2077720" y="1935480"/>
                  </a:cubicBezTo>
                  <a:cubicBezTo>
                    <a:pt x="2112010" y="1925320"/>
                    <a:pt x="2165350" y="1955800"/>
                    <a:pt x="2176780" y="1941830"/>
                  </a:cubicBezTo>
                  <a:cubicBezTo>
                    <a:pt x="2189480" y="1926590"/>
                    <a:pt x="2165350" y="1907540"/>
                    <a:pt x="2153920" y="1891030"/>
                  </a:cubicBezTo>
                  <a:cubicBezTo>
                    <a:pt x="2252980" y="1911350"/>
                    <a:pt x="2352040" y="1934210"/>
                    <a:pt x="2448560" y="1959610"/>
                  </a:cubicBezTo>
                  <a:cubicBezTo>
                    <a:pt x="2472690" y="1958340"/>
                    <a:pt x="2481580" y="1950720"/>
                    <a:pt x="2484120" y="1938020"/>
                  </a:cubicBezTo>
                  <a:cubicBezTo>
                    <a:pt x="2487930" y="1925320"/>
                    <a:pt x="2486660" y="1910080"/>
                    <a:pt x="2490470" y="1896110"/>
                  </a:cubicBezTo>
                  <a:cubicBezTo>
                    <a:pt x="2452370" y="1877060"/>
                    <a:pt x="2407920" y="1866900"/>
                    <a:pt x="2366010" y="1855470"/>
                  </a:cubicBezTo>
                  <a:close/>
                </a:path>
              </a:pathLst>
            </a:custGeom>
            <a:blipFill>
              <a:blip r:embed="rId2"/>
              <a:stretch>
                <a:fillRect l="-30517" r="-30517"/>
              </a:stretch>
            </a:blipFill>
          </p:spPr>
        </p:sp>
      </p:grpSp>
      <p:sp>
        <p:nvSpPr>
          <p:cNvPr id="6" name="Freeform 6"/>
          <p:cNvSpPr/>
          <p:nvPr/>
        </p:nvSpPr>
        <p:spPr>
          <a:xfrm rot="-510736">
            <a:off x="8042511" y="5143392"/>
            <a:ext cx="1589185" cy="563438"/>
          </a:xfrm>
          <a:custGeom>
            <a:avLst/>
            <a:gdLst/>
            <a:ahLst/>
            <a:cxnLst/>
            <a:rect l="l" t="t" r="r" b="b"/>
            <a:pathLst>
              <a:path w="2383777" h="845157">
                <a:moveTo>
                  <a:pt x="0" y="0"/>
                </a:moveTo>
                <a:lnTo>
                  <a:pt x="2383777" y="0"/>
                </a:lnTo>
                <a:lnTo>
                  <a:pt x="2383777" y="845157"/>
                </a:lnTo>
                <a:lnTo>
                  <a:pt x="0" y="8451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0081115">
            <a:off x="8065383" y="943922"/>
            <a:ext cx="1455180" cy="674674"/>
          </a:xfrm>
          <a:custGeom>
            <a:avLst/>
            <a:gdLst/>
            <a:ahLst/>
            <a:cxnLst/>
            <a:rect l="l" t="t" r="r" b="b"/>
            <a:pathLst>
              <a:path w="2182770" h="1012011">
                <a:moveTo>
                  <a:pt x="0" y="0"/>
                </a:moveTo>
                <a:lnTo>
                  <a:pt x="2182769" y="0"/>
                </a:lnTo>
                <a:lnTo>
                  <a:pt x="2182769" y="1012012"/>
                </a:lnTo>
                <a:lnTo>
                  <a:pt x="0" y="10120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090456" y="197061"/>
            <a:ext cx="5301853" cy="70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5973"/>
              </a:lnSpc>
            </a:pPr>
            <a:r>
              <a:rPr lang="en-US" sz="4266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"/>
              </a:rPr>
              <a:t>Легенди</a:t>
            </a:r>
            <a:r>
              <a:rPr lang="en-US" sz="4266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"/>
              </a:rPr>
              <a:t> </a:t>
            </a:r>
            <a:r>
              <a:rPr lang="en-US" sz="4266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"/>
              </a:rPr>
              <a:t>катакомб</a:t>
            </a:r>
            <a:endParaRPr lang="en-US" sz="4266" dirty="0">
              <a:solidFill>
                <a:schemeClr val="accent1">
                  <a:lumMod val="20000"/>
                  <a:lumOff val="80000"/>
                </a:schemeClr>
              </a:solidFill>
              <a:latin typeface="Times New Roman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623729" y="1095283"/>
            <a:ext cx="2738596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8" lvl="1" indent="-251899" algn="ctr" defTabSz="609630">
              <a:lnSpc>
                <a:spcPts val="3267"/>
              </a:lnSpc>
              <a:buFont typeface="Arial"/>
              <a:buChar char="•"/>
            </a:pPr>
            <a:r>
              <a:rPr lang="en-US" sz="2333">
                <a:solidFill>
                  <a:srgbClr val="FFFFFF"/>
                </a:solidFill>
                <a:latin typeface="Times New Roman Bold"/>
              </a:rPr>
              <a:t>Золота карета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85800" y="1664666"/>
            <a:ext cx="5595010" cy="541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</a:pP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Одна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з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таких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легенд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розповідає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нам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про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</a:p>
          <a:p>
            <a:pPr algn="ctr" defTabSz="609630">
              <a:lnSpc>
                <a:spcPts val="2240"/>
              </a:lnSpc>
            </a:pP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золоту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карету</a:t>
            </a:r>
            <a:r>
              <a:rPr lang="uk-UA" sz="1600" dirty="0">
                <a:solidFill>
                  <a:srgbClr val="FFFFFF"/>
                </a:solidFill>
                <a:latin typeface="Times New Roman Italics"/>
              </a:rPr>
              <a:t>,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що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сховали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на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9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Слобідській</a:t>
            </a:r>
            <a:r>
              <a:rPr lang="en-US" sz="1600" dirty="0">
                <a:solidFill>
                  <a:srgbClr val="FFFFFF"/>
                </a:solidFill>
                <a:latin typeface="Times New Roman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85800" y="2341316"/>
            <a:ext cx="5337045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8" lvl="1" indent="-251899" algn="ctr" defTabSz="609630">
              <a:lnSpc>
                <a:spcPts val="3267"/>
              </a:lnSpc>
              <a:buFont typeface="Arial"/>
              <a:buChar char="•"/>
            </a:pPr>
            <a:r>
              <a:rPr lang="en-US" sz="2333">
                <a:solidFill>
                  <a:srgbClr val="FFFFFF"/>
                </a:solidFill>
                <a:latin typeface="Times New Roman Bold"/>
              </a:rPr>
              <a:t>Дитина тодішнього прокурора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078903" y="2910698"/>
            <a:ext cx="4943943" cy="2233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Times New Roman Italics"/>
              </a:rPr>
              <a:t>«Ще на початку минулого століття в печерах, що у мікрорайоні Сухий Фонтан, загубилася донька тодішнього прокурора. Її довго шукали, але так і не знайшли. Після цього випадку – згорьований батько дав вказівку залити ці пустоти рідкою глиною, щоб більше ніхто не постраждав. Але це мало що дало. Адже карстові пустоти проходять через усе місто.”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92826" y="3168862"/>
            <a:ext cx="6350" cy="3484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173"/>
              </a:lnSpc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672902" y="5257658"/>
            <a:ext cx="2168446" cy="3854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03798" lvl="1" indent="-251899" algn="ctr" defTabSz="609630">
              <a:lnSpc>
                <a:spcPts val="3267"/>
              </a:lnSpc>
              <a:buFont typeface="Arial"/>
              <a:buChar char="•"/>
            </a:pPr>
            <a:r>
              <a:rPr lang="en-US" sz="2333">
                <a:solidFill>
                  <a:srgbClr val="FFFFFF"/>
                </a:solidFill>
                <a:latin typeface="Times New Roman Bold"/>
              </a:rPr>
              <a:t>Експедиції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704852" y="5849620"/>
            <a:ext cx="5537856" cy="540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2240"/>
              </a:lnSpc>
            </a:pP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Не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дивно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що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у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таких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великих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uk-UA" sz="1600" dirty="0">
                <a:solidFill>
                  <a:srgbClr val="FFFFFF"/>
                </a:solidFill>
                <a:latin typeface="Times New Roman Italics"/>
              </a:rPr>
              <a:t>«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коридорах</a:t>
            </a:r>
            <a:r>
              <a:rPr lang="uk-UA" sz="1600" dirty="0">
                <a:solidFill>
                  <a:srgbClr val="FFFFFF"/>
                </a:solidFill>
                <a:latin typeface="Times New Roman Italics"/>
              </a:rPr>
              <a:t>»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губились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люди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.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Таким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чином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зникло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3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експедиції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у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різні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 </a:t>
            </a:r>
            <a:r>
              <a:rPr lang="en-US" sz="1600" dirty="0" err="1">
                <a:solidFill>
                  <a:srgbClr val="FFFFFF"/>
                </a:solidFill>
                <a:latin typeface="Times New Roman Italics"/>
              </a:rPr>
              <a:t>часи</a:t>
            </a:r>
            <a:r>
              <a:rPr lang="en-US" sz="1600" dirty="0">
                <a:solidFill>
                  <a:srgbClr val="FFFFFF"/>
                </a:solidFill>
                <a:latin typeface="Times New Roman Italics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44403" y="1006742"/>
            <a:ext cx="283575" cy="164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Times New Roman"/>
              </a:rPr>
              <a:t>14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7669287" y="1866596"/>
            <a:ext cx="210507" cy="164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Times New Roman"/>
              </a:rPr>
              <a:t>15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045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192113"/>
            <a:ext cx="5245985" cy="4344243"/>
            <a:chOff x="0" y="0"/>
            <a:chExt cx="2631232" cy="2178944"/>
          </a:xfrm>
        </p:grpSpPr>
        <p:sp>
          <p:nvSpPr>
            <p:cNvPr id="3" name="Freeform 3"/>
            <p:cNvSpPr/>
            <p:nvPr/>
          </p:nvSpPr>
          <p:spPr>
            <a:xfrm>
              <a:off x="0" y="-1270"/>
              <a:ext cx="2632502" cy="2177674"/>
            </a:xfrm>
            <a:custGeom>
              <a:avLst/>
              <a:gdLst/>
              <a:ahLst/>
              <a:cxnLst/>
              <a:rect l="l" t="t" r="r" b="b"/>
              <a:pathLst>
                <a:path w="2632502" h="2177674">
                  <a:moveTo>
                    <a:pt x="2621072" y="27940"/>
                  </a:moveTo>
                  <a:cubicBezTo>
                    <a:pt x="2612182" y="24130"/>
                    <a:pt x="2603292" y="21590"/>
                    <a:pt x="2594402" y="21590"/>
                  </a:cubicBezTo>
                  <a:cubicBezTo>
                    <a:pt x="2567732" y="20320"/>
                    <a:pt x="2528713" y="20320"/>
                    <a:pt x="2486365" y="17780"/>
                  </a:cubicBezTo>
                  <a:cubicBezTo>
                    <a:pt x="2389571" y="12700"/>
                    <a:pt x="2294793" y="6350"/>
                    <a:pt x="2197999" y="3810"/>
                  </a:cubicBezTo>
                  <a:cubicBezTo>
                    <a:pt x="2119353" y="1270"/>
                    <a:pt x="2042725" y="3810"/>
                    <a:pt x="1964079" y="2540"/>
                  </a:cubicBezTo>
                  <a:cubicBezTo>
                    <a:pt x="1929798" y="2540"/>
                    <a:pt x="1895516" y="0"/>
                    <a:pt x="1861235" y="2540"/>
                  </a:cubicBezTo>
                  <a:cubicBezTo>
                    <a:pt x="1778556" y="10160"/>
                    <a:pt x="1695878" y="11430"/>
                    <a:pt x="1611183" y="8890"/>
                  </a:cubicBezTo>
                  <a:cubicBezTo>
                    <a:pt x="1568835" y="7620"/>
                    <a:pt x="1526487" y="7620"/>
                    <a:pt x="1484140" y="7620"/>
                  </a:cubicBezTo>
                  <a:cubicBezTo>
                    <a:pt x="1407511" y="7620"/>
                    <a:pt x="1330882" y="7620"/>
                    <a:pt x="1254253" y="6350"/>
                  </a:cubicBezTo>
                  <a:cubicBezTo>
                    <a:pt x="1173591" y="5080"/>
                    <a:pt x="379070" y="2540"/>
                    <a:pt x="300425" y="1270"/>
                  </a:cubicBezTo>
                  <a:cubicBezTo>
                    <a:pt x="235895" y="0"/>
                    <a:pt x="173382" y="1270"/>
                    <a:pt x="108852" y="1270"/>
                  </a:cubicBezTo>
                  <a:cubicBezTo>
                    <a:pt x="64488" y="1270"/>
                    <a:pt x="33020" y="3810"/>
                    <a:pt x="5080" y="5080"/>
                  </a:cubicBezTo>
                  <a:cubicBezTo>
                    <a:pt x="3810" y="5080"/>
                    <a:pt x="2540" y="7620"/>
                    <a:pt x="0" y="8890"/>
                  </a:cubicBezTo>
                  <a:cubicBezTo>
                    <a:pt x="1270" y="21590"/>
                    <a:pt x="3810" y="34290"/>
                    <a:pt x="5080" y="46990"/>
                  </a:cubicBezTo>
                  <a:cubicBezTo>
                    <a:pt x="15240" y="133636"/>
                    <a:pt x="16510" y="227553"/>
                    <a:pt x="17780" y="319821"/>
                  </a:cubicBezTo>
                  <a:cubicBezTo>
                    <a:pt x="19050" y="413738"/>
                    <a:pt x="17780" y="507654"/>
                    <a:pt x="16510" y="603218"/>
                  </a:cubicBezTo>
                  <a:cubicBezTo>
                    <a:pt x="15240" y="700429"/>
                    <a:pt x="2540" y="1720327"/>
                    <a:pt x="2540" y="1817539"/>
                  </a:cubicBezTo>
                  <a:cubicBezTo>
                    <a:pt x="2540" y="1913102"/>
                    <a:pt x="1270" y="2008666"/>
                    <a:pt x="0" y="2104230"/>
                  </a:cubicBezTo>
                  <a:cubicBezTo>
                    <a:pt x="0" y="2123064"/>
                    <a:pt x="3810" y="2133224"/>
                    <a:pt x="15240" y="2138304"/>
                  </a:cubicBezTo>
                  <a:cubicBezTo>
                    <a:pt x="22860" y="2142114"/>
                    <a:pt x="31750" y="2144654"/>
                    <a:pt x="40640" y="2145924"/>
                  </a:cubicBezTo>
                  <a:cubicBezTo>
                    <a:pt x="106836" y="2151004"/>
                    <a:pt x="183465" y="2154814"/>
                    <a:pt x="260094" y="2159894"/>
                  </a:cubicBezTo>
                  <a:cubicBezTo>
                    <a:pt x="302441" y="2162434"/>
                    <a:pt x="344789" y="2167514"/>
                    <a:pt x="387136" y="2168784"/>
                  </a:cubicBezTo>
                  <a:cubicBezTo>
                    <a:pt x="457716" y="2171324"/>
                    <a:pt x="1244170" y="2172594"/>
                    <a:pt x="1314750" y="2173864"/>
                  </a:cubicBezTo>
                  <a:cubicBezTo>
                    <a:pt x="1324832" y="2173864"/>
                    <a:pt x="1334915" y="2173864"/>
                    <a:pt x="1344998" y="2173864"/>
                  </a:cubicBezTo>
                  <a:cubicBezTo>
                    <a:pt x="1393395" y="2173864"/>
                    <a:pt x="1443809" y="2172594"/>
                    <a:pt x="1492206" y="2172594"/>
                  </a:cubicBezTo>
                  <a:cubicBezTo>
                    <a:pt x="1548669" y="2172594"/>
                    <a:pt x="1603116" y="2173864"/>
                    <a:pt x="1659580" y="2173864"/>
                  </a:cubicBezTo>
                  <a:cubicBezTo>
                    <a:pt x="1742258" y="2173864"/>
                    <a:pt x="1826953" y="2173864"/>
                    <a:pt x="1909632" y="2173864"/>
                  </a:cubicBezTo>
                  <a:cubicBezTo>
                    <a:pt x="1986261" y="2173864"/>
                    <a:pt x="2062890" y="2175134"/>
                    <a:pt x="2139519" y="2176404"/>
                  </a:cubicBezTo>
                  <a:cubicBezTo>
                    <a:pt x="2173800" y="2176404"/>
                    <a:pt x="2210098" y="2177674"/>
                    <a:pt x="2244379" y="2177674"/>
                  </a:cubicBezTo>
                  <a:cubicBezTo>
                    <a:pt x="2355290" y="2176404"/>
                    <a:pt x="2464183" y="2170054"/>
                    <a:pt x="2571542" y="2170054"/>
                  </a:cubicBezTo>
                  <a:cubicBezTo>
                    <a:pt x="2575352" y="2170054"/>
                    <a:pt x="2580432" y="2167514"/>
                    <a:pt x="2584242" y="2164974"/>
                  </a:cubicBezTo>
                  <a:cubicBezTo>
                    <a:pt x="2589322" y="2161164"/>
                    <a:pt x="2591862" y="2154814"/>
                    <a:pt x="2594402" y="2152274"/>
                  </a:cubicBezTo>
                  <a:cubicBezTo>
                    <a:pt x="2595672" y="2092697"/>
                    <a:pt x="2596942" y="2023495"/>
                    <a:pt x="2598212" y="1954294"/>
                  </a:cubicBezTo>
                  <a:cubicBezTo>
                    <a:pt x="2599482" y="1847196"/>
                    <a:pt x="2609642" y="819060"/>
                    <a:pt x="2610912" y="711963"/>
                  </a:cubicBezTo>
                  <a:cubicBezTo>
                    <a:pt x="2610912" y="647704"/>
                    <a:pt x="2612182" y="583446"/>
                    <a:pt x="2613452" y="519187"/>
                  </a:cubicBezTo>
                  <a:cubicBezTo>
                    <a:pt x="2614722" y="449986"/>
                    <a:pt x="2615992" y="380784"/>
                    <a:pt x="2618532" y="311583"/>
                  </a:cubicBezTo>
                  <a:cubicBezTo>
                    <a:pt x="2619802" y="270392"/>
                    <a:pt x="2619802" y="227553"/>
                    <a:pt x="2624882" y="186361"/>
                  </a:cubicBezTo>
                  <a:cubicBezTo>
                    <a:pt x="2629962" y="136932"/>
                    <a:pt x="2632502" y="89150"/>
                    <a:pt x="2631232" y="44450"/>
                  </a:cubicBezTo>
                  <a:cubicBezTo>
                    <a:pt x="2631232" y="38100"/>
                    <a:pt x="2627422" y="30480"/>
                    <a:pt x="2621072" y="27940"/>
                  </a:cubicBezTo>
                  <a:close/>
                </a:path>
              </a:pathLst>
            </a:custGeom>
            <a:solidFill>
              <a:srgbClr val="425957"/>
            </a:solidFill>
          </p:spPr>
        </p:sp>
      </p:grpSp>
      <p:sp>
        <p:nvSpPr>
          <p:cNvPr id="4" name="Freeform 4"/>
          <p:cNvSpPr/>
          <p:nvPr/>
        </p:nvSpPr>
        <p:spPr>
          <a:xfrm>
            <a:off x="259866" y="1456558"/>
            <a:ext cx="4675919" cy="3761065"/>
          </a:xfrm>
          <a:custGeom>
            <a:avLst/>
            <a:gdLst/>
            <a:ahLst/>
            <a:cxnLst/>
            <a:rect l="l" t="t" r="r" b="b"/>
            <a:pathLst>
              <a:path w="7013879" h="5641598">
                <a:moveTo>
                  <a:pt x="0" y="0"/>
                </a:moveTo>
                <a:lnTo>
                  <a:pt x="7013879" y="0"/>
                </a:lnTo>
                <a:lnTo>
                  <a:pt x="7013879" y="5641598"/>
                </a:lnTo>
                <a:lnTo>
                  <a:pt x="0" y="56415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655" t="-13055" r="-51553" b="-13144"/>
            </a:stretch>
          </a:blipFill>
        </p:spPr>
      </p:sp>
      <p:sp>
        <p:nvSpPr>
          <p:cNvPr id="5" name="Freeform 5"/>
          <p:cNvSpPr/>
          <p:nvPr/>
        </p:nvSpPr>
        <p:spPr>
          <a:xfrm rot="-8402765">
            <a:off x="3828130" y="1352818"/>
            <a:ext cx="1741793" cy="617545"/>
          </a:xfrm>
          <a:custGeom>
            <a:avLst/>
            <a:gdLst/>
            <a:ahLst/>
            <a:cxnLst/>
            <a:rect l="l" t="t" r="r" b="b"/>
            <a:pathLst>
              <a:path w="2612689" h="926317">
                <a:moveTo>
                  <a:pt x="0" y="0"/>
                </a:moveTo>
                <a:lnTo>
                  <a:pt x="2612689" y="0"/>
                </a:lnTo>
                <a:lnTo>
                  <a:pt x="2612689" y="926316"/>
                </a:lnTo>
                <a:lnTo>
                  <a:pt x="0" y="9263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2355548">
            <a:off x="-379001" y="1169850"/>
            <a:ext cx="1751249" cy="620897"/>
          </a:xfrm>
          <a:custGeom>
            <a:avLst/>
            <a:gdLst/>
            <a:ahLst/>
            <a:cxnLst/>
            <a:rect l="l" t="t" r="r" b="b"/>
            <a:pathLst>
              <a:path w="2626874" h="931346">
                <a:moveTo>
                  <a:pt x="0" y="0"/>
                </a:moveTo>
                <a:lnTo>
                  <a:pt x="2626875" y="0"/>
                </a:lnTo>
                <a:lnTo>
                  <a:pt x="2626875" y="931346"/>
                </a:lnTo>
                <a:lnTo>
                  <a:pt x="0" y="93134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245985" y="1737768"/>
            <a:ext cx="6766763" cy="2080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3267"/>
              </a:lnSpc>
            </a:pP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Насправді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карту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катакомб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розробилиу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1953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році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.</a:t>
            </a:r>
          </a:p>
          <a:p>
            <a:pPr algn="ctr" defTabSz="609630">
              <a:lnSpc>
                <a:spcPts val="3267"/>
              </a:lnSpc>
            </a:pP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Відомий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тоді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інженер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Алексєєв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,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але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на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карту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одразу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наклали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штам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“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Секретно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”. </a:t>
            </a:r>
          </a:p>
          <a:p>
            <a:pPr algn="ctr" defTabSz="609630">
              <a:lnSpc>
                <a:spcPts val="3267"/>
              </a:lnSpc>
            </a:pP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Через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декілька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місяців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після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цього</a:t>
            </a:r>
            <a:r>
              <a:rPr lang="uk-UA" sz="2333" dirty="0">
                <a:solidFill>
                  <a:srgbClr val="FFFFFF"/>
                </a:solidFill>
                <a:latin typeface="Times New Roman"/>
              </a:rPr>
              <a:t>,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самого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інженера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було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занесено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до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списку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безвісті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зниклих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 </a:t>
            </a:r>
            <a:r>
              <a:rPr lang="en-US" sz="2333" dirty="0" err="1">
                <a:solidFill>
                  <a:srgbClr val="FFFFFF"/>
                </a:solidFill>
                <a:latin typeface="Times New Roman"/>
              </a:rPr>
              <a:t>людей</a:t>
            </a:r>
            <a:r>
              <a:rPr lang="en-US" sz="2333" dirty="0">
                <a:solidFill>
                  <a:srgbClr val="FFFFFF"/>
                </a:solidFill>
                <a:latin typeface="Times New Roman"/>
              </a:rPr>
              <a:t>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30405" y="1488750"/>
            <a:ext cx="283575" cy="1647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400"/>
              </a:lnSpc>
            </a:pPr>
            <a:r>
              <a:rPr lang="en-US" sz="1000">
                <a:solidFill>
                  <a:srgbClr val="FFFFFF"/>
                </a:solidFill>
                <a:latin typeface="Times New Roman"/>
              </a:rPr>
              <a:t>16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0A0B11F3-8CF0-4B24-B9D6-7367ED47DCAD}"/>
              </a:ext>
            </a:extLst>
          </p:cNvPr>
          <p:cNvSpPr txBox="1"/>
          <p:nvPr/>
        </p:nvSpPr>
        <p:spPr>
          <a:xfrm>
            <a:off x="3331766" y="288501"/>
            <a:ext cx="5528469" cy="572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53"/>
              </a:lnSpc>
            </a:pPr>
            <a:r>
              <a:rPr lang="uk-UA" sz="3466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 Bold"/>
              </a:rPr>
              <a:t>Чи знали Ви?</a:t>
            </a:r>
            <a:endParaRPr lang="en-US" sz="3466" dirty="0">
              <a:solidFill>
                <a:schemeClr val="accent1">
                  <a:lumMod val="20000"/>
                  <a:lumOff val="80000"/>
                </a:schemeClr>
              </a:solidFill>
              <a:latin typeface="Times New Roman 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1047</Words>
  <Application>Microsoft Office PowerPoint</Application>
  <PresentationFormat>Широкий екран</PresentationFormat>
  <Paragraphs>111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14</vt:i4>
      </vt:variant>
    </vt:vector>
  </HeadingPairs>
  <TitlesOfParts>
    <vt:vector size="15" baseType="lpstr"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Цыганова</dc:creator>
  <cp:lastModifiedBy>Светлана Цыганова</cp:lastModifiedBy>
  <cp:revision>35</cp:revision>
  <dcterms:created xsi:type="dcterms:W3CDTF">2024-04-08T17:18:29Z</dcterms:created>
  <dcterms:modified xsi:type="dcterms:W3CDTF">2024-04-09T18:02:01Z</dcterms:modified>
</cp:coreProperties>
</file>