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2" r:id="rId2"/>
    <p:sldId id="256" r:id="rId3"/>
    <p:sldId id="257" r:id="rId4"/>
    <p:sldId id="258" r:id="rId5"/>
    <p:sldId id="259" r:id="rId6"/>
    <p:sldId id="260" r:id="rId7"/>
    <p:sldId id="262" r:id="rId8"/>
    <p:sldId id="261" r:id="rId9"/>
    <p:sldId id="263" r:id="rId10"/>
    <p:sldId id="264" r:id="rId11"/>
    <p:sldId id="265" r:id="rId12"/>
    <p:sldId id="266" r:id="rId13"/>
    <p:sldId id="267" r:id="rId14"/>
    <p:sldId id="268" r:id="rId15"/>
    <p:sldId id="269" r:id="rId16"/>
    <p:sldId id="270" r:id="rId17"/>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104DB6-252D-4935-946C-E5FE756C48E1}" v="93" dt="2024-04-12T17:05:03.8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Оксана Гончук" userId="f750f0ca11090d02" providerId="LiveId" clId="{E4104DB6-252D-4935-946C-E5FE756C48E1}"/>
    <pc:docChg chg="undo custSel addSld delSld modSld sldOrd">
      <pc:chgData name="Оксана Гончук" userId="f750f0ca11090d02" providerId="LiveId" clId="{E4104DB6-252D-4935-946C-E5FE756C48E1}" dt="2024-04-14T11:26:29.806" v="1100" actId="1076"/>
      <pc:docMkLst>
        <pc:docMk/>
      </pc:docMkLst>
      <pc:sldChg chg="addSp modSp new mod setBg">
        <pc:chgData name="Оксана Гончук" userId="f750f0ca11090d02" providerId="LiveId" clId="{E4104DB6-252D-4935-946C-E5FE756C48E1}" dt="2024-04-12T20:01:45.749" v="1095" actId="1076"/>
        <pc:sldMkLst>
          <pc:docMk/>
          <pc:sldMk cId="1665792325" sldId="256"/>
        </pc:sldMkLst>
        <pc:spChg chg="mod">
          <ac:chgData name="Оксана Гончук" userId="f750f0ca11090d02" providerId="LiveId" clId="{E4104DB6-252D-4935-946C-E5FE756C48E1}" dt="2024-04-12T17:08:47.524" v="1091"/>
          <ac:spMkLst>
            <pc:docMk/>
            <pc:sldMk cId="1665792325" sldId="256"/>
            <ac:spMk id="2" creationId="{5958D021-80B9-79B3-E56F-3104858733EF}"/>
          </ac:spMkLst>
        </pc:spChg>
        <pc:spChg chg="mod">
          <ac:chgData name="Оксана Гончук" userId="f750f0ca11090d02" providerId="LiveId" clId="{E4104DB6-252D-4935-946C-E5FE756C48E1}" dt="2024-04-09T13:55:46.889" v="6" actId="26606"/>
          <ac:spMkLst>
            <pc:docMk/>
            <pc:sldMk cId="1665792325" sldId="256"/>
            <ac:spMk id="3" creationId="{34BA8121-6D98-5D98-CC1B-4D956EA3ECF1}"/>
          </ac:spMkLst>
        </pc:spChg>
        <pc:spChg chg="add">
          <ac:chgData name="Оксана Гончук" userId="f750f0ca11090d02" providerId="LiveId" clId="{E4104DB6-252D-4935-946C-E5FE756C48E1}" dt="2024-04-09T13:55:46.889" v="6" actId="26606"/>
          <ac:spMkLst>
            <pc:docMk/>
            <pc:sldMk cId="1665792325" sldId="256"/>
            <ac:spMk id="10" creationId="{C1DD1A8A-57D5-4A81-AD04-532B043C5611}"/>
          </ac:spMkLst>
        </pc:spChg>
        <pc:spChg chg="add">
          <ac:chgData name="Оксана Гончук" userId="f750f0ca11090d02" providerId="LiveId" clId="{E4104DB6-252D-4935-946C-E5FE756C48E1}" dt="2024-04-09T13:55:46.889" v="6" actId="26606"/>
          <ac:spMkLst>
            <pc:docMk/>
            <pc:sldMk cId="1665792325" sldId="256"/>
            <ac:spMk id="12" creationId="{007891EC-4501-44ED-A8C8-B11B6DB767AB}"/>
          </ac:spMkLst>
        </pc:spChg>
        <pc:picChg chg="add mod ord">
          <ac:chgData name="Оксана Гончук" userId="f750f0ca11090d02" providerId="LiveId" clId="{E4104DB6-252D-4935-946C-E5FE756C48E1}" dt="2024-04-12T20:01:45.749" v="1095" actId="1076"/>
          <ac:picMkLst>
            <pc:docMk/>
            <pc:sldMk cId="1665792325" sldId="256"/>
            <ac:picMk id="5" creationId="{1E2642A0-832D-F894-294D-AB97BA38FF81}"/>
          </ac:picMkLst>
        </pc:picChg>
        <pc:picChg chg="add mod">
          <ac:chgData name="Оксана Гончук" userId="f750f0ca11090d02" providerId="LiveId" clId="{E4104DB6-252D-4935-946C-E5FE756C48E1}" dt="2024-04-12T17:09:00.771" v="1094" actId="14100"/>
          <ac:picMkLst>
            <pc:docMk/>
            <pc:sldMk cId="1665792325" sldId="256"/>
            <ac:picMk id="6" creationId="{4ED57C2B-1BF3-B18A-2BDC-B00C00039C7C}"/>
          </ac:picMkLst>
        </pc:picChg>
      </pc:sldChg>
      <pc:sldChg chg="addSp delSp modSp new mod setBg">
        <pc:chgData name="Оксана Гончук" userId="f750f0ca11090d02" providerId="LiveId" clId="{E4104DB6-252D-4935-946C-E5FE756C48E1}" dt="2024-04-09T15:34:18.774" v="336" actId="1076"/>
        <pc:sldMkLst>
          <pc:docMk/>
          <pc:sldMk cId="2006033210" sldId="257"/>
        </pc:sldMkLst>
        <pc:spChg chg="mod">
          <ac:chgData name="Оксана Гончук" userId="f750f0ca11090d02" providerId="LiveId" clId="{E4104DB6-252D-4935-946C-E5FE756C48E1}" dt="2024-04-09T14:07:16.508" v="29" actId="26606"/>
          <ac:spMkLst>
            <pc:docMk/>
            <pc:sldMk cId="2006033210" sldId="257"/>
            <ac:spMk id="2" creationId="{562B8FE9-1AC8-0B52-7378-A852D3B14290}"/>
          </ac:spMkLst>
        </pc:spChg>
        <pc:spChg chg="del">
          <ac:chgData name="Оксана Гончук" userId="f750f0ca11090d02" providerId="LiveId" clId="{E4104DB6-252D-4935-946C-E5FE756C48E1}" dt="2024-04-09T13:58:46.049" v="15"/>
          <ac:spMkLst>
            <pc:docMk/>
            <pc:sldMk cId="2006033210" sldId="257"/>
            <ac:spMk id="3" creationId="{EAE816DD-9C0B-A61C-2FB3-D0F5CCB87431}"/>
          </ac:spMkLst>
        </pc:spChg>
        <pc:spChg chg="add mod">
          <ac:chgData name="Оксана Гончук" userId="f750f0ca11090d02" providerId="LiveId" clId="{E4104DB6-252D-4935-946C-E5FE756C48E1}" dt="2024-04-09T15:34:18.774" v="336" actId="1076"/>
          <ac:spMkLst>
            <pc:docMk/>
            <pc:sldMk cId="2006033210" sldId="257"/>
            <ac:spMk id="8" creationId="{A537CA0C-E304-DC4B-E9B1-52DED16D6D61}"/>
          </ac:spMkLst>
        </pc:spChg>
        <pc:spChg chg="add mod">
          <ac:chgData name="Оксана Гончук" userId="f750f0ca11090d02" providerId="LiveId" clId="{E4104DB6-252D-4935-946C-E5FE756C48E1}" dt="2024-04-09T15:34:08.208" v="334" actId="1076"/>
          <ac:spMkLst>
            <pc:docMk/>
            <pc:sldMk cId="2006033210" sldId="257"/>
            <ac:spMk id="10" creationId="{266487D9-8949-60B8-C159-C6FECD266C83}"/>
          </ac:spMkLst>
        </pc:spChg>
        <pc:spChg chg="add del">
          <ac:chgData name="Оксана Гончук" userId="f750f0ca11090d02" providerId="LiveId" clId="{E4104DB6-252D-4935-946C-E5FE756C48E1}" dt="2024-04-09T14:07:04.660" v="25" actId="26606"/>
          <ac:spMkLst>
            <pc:docMk/>
            <pc:sldMk cId="2006033210" sldId="257"/>
            <ac:spMk id="11" creationId="{022BDE4A-8A20-4A69-9C5A-581C82036A4D}"/>
          </ac:spMkLst>
        </pc:spChg>
        <pc:spChg chg="add del">
          <ac:chgData name="Оксана Гончук" userId="f750f0ca11090d02" providerId="LiveId" clId="{E4104DB6-252D-4935-946C-E5FE756C48E1}" dt="2024-04-09T14:07:16.508" v="29" actId="26606"/>
          <ac:spMkLst>
            <pc:docMk/>
            <pc:sldMk cId="2006033210" sldId="257"/>
            <ac:spMk id="13" creationId="{D6A9C53F-5F90-40A5-8C85-5412D39C8C68}"/>
          </ac:spMkLst>
        </pc:spChg>
        <pc:spChg chg="add del">
          <ac:chgData name="Оксана Гончук" userId="f750f0ca11090d02" providerId="LiveId" clId="{E4104DB6-252D-4935-946C-E5FE756C48E1}" dt="2024-04-09T14:07:16.508" v="29" actId="26606"/>
          <ac:spMkLst>
            <pc:docMk/>
            <pc:sldMk cId="2006033210" sldId="257"/>
            <ac:spMk id="14" creationId="{F0087D53-9295-4463-AAE4-D5C626046E9F}"/>
          </ac:spMkLst>
        </pc:spChg>
        <pc:picChg chg="add mod ord">
          <ac:chgData name="Оксана Гончук" userId="f750f0ca11090d02" providerId="LiveId" clId="{E4104DB6-252D-4935-946C-E5FE756C48E1}" dt="2024-04-09T14:07:16.508" v="29" actId="26606"/>
          <ac:picMkLst>
            <pc:docMk/>
            <pc:sldMk cId="2006033210" sldId="257"/>
            <ac:picMk id="5" creationId="{630F7D08-C4BE-99F7-A3CE-0B5AF1EE0780}"/>
          </ac:picMkLst>
        </pc:picChg>
        <pc:picChg chg="add mod">
          <ac:chgData name="Оксана Гончук" userId="f750f0ca11090d02" providerId="LiveId" clId="{E4104DB6-252D-4935-946C-E5FE756C48E1}" dt="2024-04-09T14:07:16.508" v="29" actId="26606"/>
          <ac:picMkLst>
            <pc:docMk/>
            <pc:sldMk cId="2006033210" sldId="257"/>
            <ac:picMk id="6" creationId="{EFAF822D-EA37-6A27-6831-82B62A495992}"/>
          </ac:picMkLst>
        </pc:picChg>
        <pc:picChg chg="add mod">
          <ac:chgData name="Оксана Гончук" userId="f750f0ca11090d02" providerId="LiveId" clId="{E4104DB6-252D-4935-946C-E5FE756C48E1}" dt="2024-04-09T15:34:13.577" v="335" actId="14100"/>
          <ac:picMkLst>
            <pc:docMk/>
            <pc:sldMk cId="2006033210" sldId="257"/>
            <ac:picMk id="7" creationId="{64616EFA-BC1E-4FF4-04A1-8031B711C227}"/>
          </ac:picMkLst>
        </pc:picChg>
        <pc:picChg chg="add mod">
          <ac:chgData name="Оксана Гончук" userId="f750f0ca11090d02" providerId="LiveId" clId="{E4104DB6-252D-4935-946C-E5FE756C48E1}" dt="2024-04-09T15:33:04.072" v="326" actId="1076"/>
          <ac:picMkLst>
            <pc:docMk/>
            <pc:sldMk cId="2006033210" sldId="257"/>
            <ac:picMk id="9" creationId="{FF1B2C3D-FFA9-516E-460A-BD68A81615BE}"/>
          </ac:picMkLst>
        </pc:picChg>
      </pc:sldChg>
      <pc:sldChg chg="addSp delSp modSp new mod">
        <pc:chgData name="Оксана Гончук" userId="f750f0ca11090d02" providerId="LiveId" clId="{E4104DB6-252D-4935-946C-E5FE756C48E1}" dt="2024-04-09T14:18:07.858" v="124" actId="20577"/>
        <pc:sldMkLst>
          <pc:docMk/>
          <pc:sldMk cId="818674142" sldId="258"/>
        </pc:sldMkLst>
        <pc:spChg chg="del">
          <ac:chgData name="Оксана Гончук" userId="f750f0ca11090d02" providerId="LiveId" clId="{E4104DB6-252D-4935-946C-E5FE756C48E1}" dt="2024-04-09T14:09:43.336" v="42"/>
          <ac:spMkLst>
            <pc:docMk/>
            <pc:sldMk cId="818674142" sldId="258"/>
            <ac:spMk id="3" creationId="{A6D6B847-701A-DFAF-DC45-A32FA9E77980}"/>
          </ac:spMkLst>
        </pc:spChg>
        <pc:spChg chg="add mod">
          <ac:chgData name="Оксана Гончук" userId="f750f0ca11090d02" providerId="LiveId" clId="{E4104DB6-252D-4935-946C-E5FE756C48E1}" dt="2024-04-09T14:15:10.822" v="101" actId="14100"/>
          <ac:spMkLst>
            <pc:docMk/>
            <pc:sldMk cId="818674142" sldId="258"/>
            <ac:spMk id="9" creationId="{3868ED46-0721-9E6A-9185-E82BC7DA2A8A}"/>
          </ac:spMkLst>
        </pc:spChg>
        <pc:spChg chg="add mod">
          <ac:chgData name="Оксана Гончук" userId="f750f0ca11090d02" providerId="LiveId" clId="{E4104DB6-252D-4935-946C-E5FE756C48E1}" dt="2024-04-09T14:16:59.213" v="113" actId="1076"/>
          <ac:spMkLst>
            <pc:docMk/>
            <pc:sldMk cId="818674142" sldId="258"/>
            <ac:spMk id="10" creationId="{8ACDC13E-34D7-3500-6821-E371ECD812CE}"/>
          </ac:spMkLst>
        </pc:spChg>
        <pc:spChg chg="add mod">
          <ac:chgData name="Оксана Гончук" userId="f750f0ca11090d02" providerId="LiveId" clId="{E4104DB6-252D-4935-946C-E5FE756C48E1}" dt="2024-04-09T14:18:07.858" v="124" actId="20577"/>
          <ac:spMkLst>
            <pc:docMk/>
            <pc:sldMk cId="818674142" sldId="258"/>
            <ac:spMk id="11" creationId="{2EB30846-A48A-24B4-80E1-DDC87E4CBD17}"/>
          </ac:spMkLst>
        </pc:spChg>
        <pc:picChg chg="add mod">
          <ac:chgData name="Оксана Гончук" userId="f750f0ca11090d02" providerId="LiveId" clId="{E4104DB6-252D-4935-946C-E5FE756C48E1}" dt="2024-04-09T14:10:03.453" v="50" actId="1076"/>
          <ac:picMkLst>
            <pc:docMk/>
            <pc:sldMk cId="818674142" sldId="258"/>
            <ac:picMk id="5" creationId="{875EE09E-6479-A601-1202-703B77D63307}"/>
          </ac:picMkLst>
        </pc:picChg>
        <pc:picChg chg="add mod">
          <ac:chgData name="Оксана Гончук" userId="f750f0ca11090d02" providerId="LiveId" clId="{E4104DB6-252D-4935-946C-E5FE756C48E1}" dt="2024-04-09T14:11:44.686" v="62" actId="14100"/>
          <ac:picMkLst>
            <pc:docMk/>
            <pc:sldMk cId="818674142" sldId="258"/>
            <ac:picMk id="6" creationId="{9B8AB28E-834C-6013-E3CF-6B60EA9DFE13}"/>
          </ac:picMkLst>
        </pc:picChg>
        <pc:picChg chg="add mod">
          <ac:chgData name="Оксана Гончук" userId="f750f0ca11090d02" providerId="LiveId" clId="{E4104DB6-252D-4935-946C-E5FE756C48E1}" dt="2024-04-09T14:16:55.212" v="112" actId="1076"/>
          <ac:picMkLst>
            <pc:docMk/>
            <pc:sldMk cId="818674142" sldId="258"/>
            <ac:picMk id="7" creationId="{330DB15C-07DD-CB13-3017-B2A477896294}"/>
          </ac:picMkLst>
        </pc:picChg>
        <pc:picChg chg="add mod">
          <ac:chgData name="Оксана Гончук" userId="f750f0ca11090d02" providerId="LiveId" clId="{E4104DB6-252D-4935-946C-E5FE756C48E1}" dt="2024-04-09T14:17:01.956" v="114" actId="1076"/>
          <ac:picMkLst>
            <pc:docMk/>
            <pc:sldMk cId="818674142" sldId="258"/>
            <ac:picMk id="8" creationId="{34A4CA81-9513-9DB9-D5FD-611B1B87BA1B}"/>
          </ac:picMkLst>
        </pc:picChg>
      </pc:sldChg>
      <pc:sldChg chg="addSp delSp modSp new mod">
        <pc:chgData name="Оксана Гончук" userId="f750f0ca11090d02" providerId="LiveId" clId="{E4104DB6-252D-4935-946C-E5FE756C48E1}" dt="2024-04-09T14:24:54.306" v="158" actId="113"/>
        <pc:sldMkLst>
          <pc:docMk/>
          <pc:sldMk cId="2431269162" sldId="259"/>
        </pc:sldMkLst>
        <pc:spChg chg="del">
          <ac:chgData name="Оксана Гончук" userId="f750f0ca11090d02" providerId="LiveId" clId="{E4104DB6-252D-4935-946C-E5FE756C48E1}" dt="2024-04-09T14:18:45.811" v="126"/>
          <ac:spMkLst>
            <pc:docMk/>
            <pc:sldMk cId="2431269162" sldId="259"/>
            <ac:spMk id="3" creationId="{24473D4D-53FC-B68E-CE2D-5BB8E866DA4B}"/>
          </ac:spMkLst>
        </pc:spChg>
        <pc:spChg chg="add mod">
          <ac:chgData name="Оксана Гончук" userId="f750f0ca11090d02" providerId="LiveId" clId="{E4104DB6-252D-4935-946C-E5FE756C48E1}" dt="2024-04-09T14:23:42.150" v="145" actId="1076"/>
          <ac:spMkLst>
            <pc:docMk/>
            <pc:sldMk cId="2431269162" sldId="259"/>
            <ac:spMk id="7" creationId="{B9837F8B-C6AE-873B-D0D7-DF4DA6259319}"/>
          </ac:spMkLst>
        </pc:spChg>
        <pc:spChg chg="add mod">
          <ac:chgData name="Оксана Гончук" userId="f750f0ca11090d02" providerId="LiveId" clId="{E4104DB6-252D-4935-946C-E5FE756C48E1}" dt="2024-04-09T14:24:54.306" v="158" actId="113"/>
          <ac:spMkLst>
            <pc:docMk/>
            <pc:sldMk cId="2431269162" sldId="259"/>
            <ac:spMk id="9" creationId="{4950D22F-3C40-CC4A-24B7-3D382EA6D0B8}"/>
          </ac:spMkLst>
        </pc:spChg>
        <pc:picChg chg="add mod">
          <ac:chgData name="Оксана Гончук" userId="f750f0ca11090d02" providerId="LiveId" clId="{E4104DB6-252D-4935-946C-E5FE756C48E1}" dt="2024-04-09T14:18:59.506" v="132" actId="14100"/>
          <ac:picMkLst>
            <pc:docMk/>
            <pc:sldMk cId="2431269162" sldId="259"/>
            <ac:picMk id="5" creationId="{9DD191AA-3796-5B0F-6008-F937F76D2761}"/>
          </ac:picMkLst>
        </pc:picChg>
        <pc:picChg chg="add mod">
          <ac:chgData name="Оксана Гончук" userId="f750f0ca11090d02" providerId="LiveId" clId="{E4104DB6-252D-4935-946C-E5FE756C48E1}" dt="2024-04-09T14:23:37.974" v="144" actId="14100"/>
          <ac:picMkLst>
            <pc:docMk/>
            <pc:sldMk cId="2431269162" sldId="259"/>
            <ac:picMk id="6" creationId="{50860604-BF97-9B5D-CF6C-0514DD5A1F06}"/>
          </ac:picMkLst>
        </pc:picChg>
        <pc:picChg chg="add mod">
          <ac:chgData name="Оксана Гончук" userId="f750f0ca11090d02" providerId="LiveId" clId="{E4104DB6-252D-4935-946C-E5FE756C48E1}" dt="2024-04-09T14:24:16.750" v="152" actId="14100"/>
          <ac:picMkLst>
            <pc:docMk/>
            <pc:sldMk cId="2431269162" sldId="259"/>
            <ac:picMk id="8" creationId="{B9DA5A8A-0BF7-A532-1248-CB527A1F3DA3}"/>
          </ac:picMkLst>
        </pc:picChg>
      </pc:sldChg>
      <pc:sldChg chg="addSp delSp modSp new mod">
        <pc:chgData name="Оксана Гончук" userId="f750f0ca11090d02" providerId="LiveId" clId="{E4104DB6-252D-4935-946C-E5FE756C48E1}" dt="2024-04-09T14:41:42.610" v="205" actId="22"/>
        <pc:sldMkLst>
          <pc:docMk/>
          <pc:sldMk cId="831618879" sldId="260"/>
        </pc:sldMkLst>
        <pc:spChg chg="del">
          <ac:chgData name="Оксана Гончук" userId="f750f0ca11090d02" providerId="LiveId" clId="{E4104DB6-252D-4935-946C-E5FE756C48E1}" dt="2024-04-09T14:25:31.765" v="160"/>
          <ac:spMkLst>
            <pc:docMk/>
            <pc:sldMk cId="831618879" sldId="260"/>
            <ac:spMk id="3" creationId="{E692282B-6A04-65BE-7ADA-C3EEF8E43DEF}"/>
          </ac:spMkLst>
        </pc:spChg>
        <pc:spChg chg="add mod">
          <ac:chgData name="Оксана Гончук" userId="f750f0ca11090d02" providerId="LiveId" clId="{E4104DB6-252D-4935-946C-E5FE756C48E1}" dt="2024-04-09T14:40:14.656" v="193" actId="113"/>
          <ac:spMkLst>
            <pc:docMk/>
            <pc:sldMk cId="831618879" sldId="260"/>
            <ac:spMk id="8" creationId="{B41C1BDD-56CD-E6E6-8252-5642361A41E8}"/>
          </ac:spMkLst>
        </pc:spChg>
        <pc:spChg chg="add mod">
          <ac:chgData name="Оксана Гончук" userId="f750f0ca11090d02" providerId="LiveId" clId="{E4104DB6-252D-4935-946C-E5FE756C48E1}" dt="2024-04-09T14:41:27.758" v="203" actId="122"/>
          <ac:spMkLst>
            <pc:docMk/>
            <pc:sldMk cId="831618879" sldId="260"/>
            <ac:spMk id="9" creationId="{5A13DD53-AF1F-256F-1D72-543ADBE773E9}"/>
          </ac:spMkLst>
        </pc:spChg>
        <pc:spChg chg="add del">
          <ac:chgData name="Оксана Гончук" userId="f750f0ca11090d02" providerId="LiveId" clId="{E4104DB6-252D-4935-946C-E5FE756C48E1}" dt="2024-04-09T14:41:42.610" v="205" actId="22"/>
          <ac:spMkLst>
            <pc:docMk/>
            <pc:sldMk cId="831618879" sldId="260"/>
            <ac:spMk id="11" creationId="{7E080235-7477-263C-5C50-88FD4822C2C3}"/>
          </ac:spMkLst>
        </pc:spChg>
        <pc:picChg chg="add mod">
          <ac:chgData name="Оксана Гончук" userId="f750f0ca11090d02" providerId="LiveId" clId="{E4104DB6-252D-4935-946C-E5FE756C48E1}" dt="2024-04-09T14:25:55.631" v="167" actId="14100"/>
          <ac:picMkLst>
            <pc:docMk/>
            <pc:sldMk cId="831618879" sldId="260"/>
            <ac:picMk id="5" creationId="{4B851D0E-F23F-E915-CAF3-81F4FC2F0789}"/>
          </ac:picMkLst>
        </pc:picChg>
        <pc:picChg chg="add mod">
          <ac:chgData name="Оксана Гончук" userId="f750f0ca11090d02" providerId="LiveId" clId="{E4104DB6-252D-4935-946C-E5FE756C48E1}" dt="2024-04-09T14:28:01.379" v="183" actId="14100"/>
          <ac:picMkLst>
            <pc:docMk/>
            <pc:sldMk cId="831618879" sldId="260"/>
            <ac:picMk id="6" creationId="{B199F21F-DE65-F129-C612-062172BA885B}"/>
          </ac:picMkLst>
        </pc:picChg>
        <pc:picChg chg="add mod">
          <ac:chgData name="Оксана Гончук" userId="f750f0ca11090d02" providerId="LiveId" clId="{E4104DB6-252D-4935-946C-E5FE756C48E1}" dt="2024-04-09T14:28:06.274" v="184" actId="14100"/>
          <ac:picMkLst>
            <pc:docMk/>
            <pc:sldMk cId="831618879" sldId="260"/>
            <ac:picMk id="7" creationId="{D5D053B3-FFE2-CD38-AA71-21043F2DF25E}"/>
          </ac:picMkLst>
        </pc:picChg>
      </pc:sldChg>
      <pc:sldChg chg="addSp delSp modSp new mod ord">
        <pc:chgData name="Оксана Гончук" userId="f750f0ca11090d02" providerId="LiveId" clId="{E4104DB6-252D-4935-946C-E5FE756C48E1}" dt="2024-04-09T15:30:58.719" v="315"/>
        <pc:sldMkLst>
          <pc:docMk/>
          <pc:sldMk cId="1259845581" sldId="261"/>
        </pc:sldMkLst>
        <pc:spChg chg="del">
          <ac:chgData name="Оксана Гончук" userId="f750f0ca11090d02" providerId="LiveId" clId="{E4104DB6-252D-4935-946C-E5FE756C48E1}" dt="2024-04-09T14:41:58.234" v="207"/>
          <ac:spMkLst>
            <pc:docMk/>
            <pc:sldMk cId="1259845581" sldId="261"/>
            <ac:spMk id="3" creationId="{504668B0-026C-AB43-5621-745CD64C32DB}"/>
          </ac:spMkLst>
        </pc:spChg>
        <pc:spChg chg="add mod">
          <ac:chgData name="Оксана Гончук" userId="f750f0ca11090d02" providerId="LiveId" clId="{E4104DB6-252D-4935-946C-E5FE756C48E1}" dt="2024-04-09T14:49:17.518" v="234" actId="1076"/>
          <ac:spMkLst>
            <pc:docMk/>
            <pc:sldMk cId="1259845581" sldId="261"/>
            <ac:spMk id="9" creationId="{F29286A8-14DB-2E58-D43D-7BEEEE658BB0}"/>
          </ac:spMkLst>
        </pc:spChg>
        <pc:picChg chg="add mod">
          <ac:chgData name="Оксана Гончук" userId="f750f0ca11090d02" providerId="LiveId" clId="{E4104DB6-252D-4935-946C-E5FE756C48E1}" dt="2024-04-09T14:42:19.612" v="213" actId="14100"/>
          <ac:picMkLst>
            <pc:docMk/>
            <pc:sldMk cId="1259845581" sldId="261"/>
            <ac:picMk id="5" creationId="{5F3E2408-BA50-3E41-8561-93599EF65B3D}"/>
          </ac:picMkLst>
        </pc:picChg>
        <pc:picChg chg="add mod">
          <ac:chgData name="Оксана Гончук" userId="f750f0ca11090d02" providerId="LiveId" clId="{E4104DB6-252D-4935-946C-E5FE756C48E1}" dt="2024-04-09T15:30:08.449" v="309" actId="1076"/>
          <ac:picMkLst>
            <pc:docMk/>
            <pc:sldMk cId="1259845581" sldId="261"/>
            <ac:picMk id="6" creationId="{E9E0B224-611C-1EB6-066F-FAAEEA8FCEC9}"/>
          </ac:picMkLst>
        </pc:picChg>
        <pc:picChg chg="add mod">
          <ac:chgData name="Оксана Гончук" userId="f750f0ca11090d02" providerId="LiveId" clId="{E4104DB6-252D-4935-946C-E5FE756C48E1}" dt="2024-04-09T14:49:27.101" v="237" actId="1076"/>
          <ac:picMkLst>
            <pc:docMk/>
            <pc:sldMk cId="1259845581" sldId="261"/>
            <ac:picMk id="7" creationId="{F30EB8F9-6019-CFC4-A257-C1D919BA150E}"/>
          </ac:picMkLst>
        </pc:picChg>
        <pc:picChg chg="add mod">
          <ac:chgData name="Оксана Гончук" userId="f750f0ca11090d02" providerId="LiveId" clId="{E4104DB6-252D-4935-946C-E5FE756C48E1}" dt="2024-04-09T15:30:28.566" v="313" actId="14100"/>
          <ac:picMkLst>
            <pc:docMk/>
            <pc:sldMk cId="1259845581" sldId="261"/>
            <ac:picMk id="8" creationId="{629E1A58-5EC9-63E3-3DB4-48511F0AA420}"/>
          </ac:picMkLst>
        </pc:picChg>
      </pc:sldChg>
      <pc:sldChg chg="addSp delSp modSp new del mod">
        <pc:chgData name="Оксана Гончук" userId="f750f0ca11090d02" providerId="LiveId" clId="{E4104DB6-252D-4935-946C-E5FE756C48E1}" dt="2024-04-09T14:54:26.822" v="265" actId="2696"/>
        <pc:sldMkLst>
          <pc:docMk/>
          <pc:sldMk cId="187479662" sldId="262"/>
        </pc:sldMkLst>
        <pc:spChg chg="del">
          <ac:chgData name="Оксана Гончук" userId="f750f0ca11090d02" providerId="LiveId" clId="{E4104DB6-252D-4935-946C-E5FE756C48E1}" dt="2024-04-09T14:51:35.393" v="242"/>
          <ac:spMkLst>
            <pc:docMk/>
            <pc:sldMk cId="187479662" sldId="262"/>
            <ac:spMk id="3" creationId="{4E140943-F21E-F3EE-07F8-CECF3793F0F1}"/>
          </ac:spMkLst>
        </pc:spChg>
        <pc:picChg chg="add mod">
          <ac:chgData name="Оксана Гончук" userId="f750f0ca11090d02" providerId="LiveId" clId="{E4104DB6-252D-4935-946C-E5FE756C48E1}" dt="2024-04-09T14:51:59.119" v="249" actId="14100"/>
          <ac:picMkLst>
            <pc:docMk/>
            <pc:sldMk cId="187479662" sldId="262"/>
            <ac:picMk id="5" creationId="{06A73967-8582-6927-476A-7577BE0A0ADE}"/>
          </ac:picMkLst>
        </pc:picChg>
        <pc:picChg chg="add del mod">
          <ac:chgData name="Оксана Гончук" userId="f750f0ca11090d02" providerId="LiveId" clId="{E4104DB6-252D-4935-946C-E5FE756C48E1}" dt="2024-04-09T14:52:08.306" v="253" actId="21"/>
          <ac:picMkLst>
            <pc:docMk/>
            <pc:sldMk cId="187479662" sldId="262"/>
            <ac:picMk id="7" creationId="{68D0C3A3-0A4E-02B8-343B-EFC169250243}"/>
          </ac:picMkLst>
        </pc:picChg>
        <pc:picChg chg="add mod">
          <ac:chgData name="Оксана Гончук" userId="f750f0ca11090d02" providerId="LiveId" clId="{E4104DB6-252D-4935-946C-E5FE756C48E1}" dt="2024-04-09T14:53:09.227" v="264" actId="14100"/>
          <ac:picMkLst>
            <pc:docMk/>
            <pc:sldMk cId="187479662" sldId="262"/>
            <ac:picMk id="8" creationId="{A7E3897C-C206-8532-EA59-271D7795FB91}"/>
          </ac:picMkLst>
        </pc:picChg>
        <pc:picChg chg="add mod">
          <ac:chgData name="Оксана Гончук" userId="f750f0ca11090d02" providerId="LiveId" clId="{E4104DB6-252D-4935-946C-E5FE756C48E1}" dt="2024-04-09T14:52:59.291" v="262" actId="14100"/>
          <ac:picMkLst>
            <pc:docMk/>
            <pc:sldMk cId="187479662" sldId="262"/>
            <ac:picMk id="9" creationId="{E2039249-050E-9062-AC2E-94323C8C8BAB}"/>
          </ac:picMkLst>
        </pc:picChg>
      </pc:sldChg>
      <pc:sldChg chg="addSp delSp modSp new mod">
        <pc:chgData name="Оксана Гончук" userId="f750f0ca11090d02" providerId="LiveId" clId="{E4104DB6-252D-4935-946C-E5FE756C48E1}" dt="2024-04-09T15:28:18.141" v="299" actId="113"/>
        <pc:sldMkLst>
          <pc:docMk/>
          <pc:sldMk cId="876825386" sldId="262"/>
        </pc:sldMkLst>
        <pc:spChg chg="del">
          <ac:chgData name="Оксана Гончук" userId="f750f0ca11090d02" providerId="LiveId" clId="{E4104DB6-252D-4935-946C-E5FE756C48E1}" dt="2024-04-09T14:56:07.265" v="267"/>
          <ac:spMkLst>
            <pc:docMk/>
            <pc:sldMk cId="876825386" sldId="262"/>
            <ac:spMk id="3" creationId="{8D53E5C5-D42B-DF8A-D052-E367B0C2C2AE}"/>
          </ac:spMkLst>
        </pc:spChg>
        <pc:spChg chg="add mod">
          <ac:chgData name="Оксана Гончук" userId="f750f0ca11090d02" providerId="LiveId" clId="{E4104DB6-252D-4935-946C-E5FE756C48E1}" dt="2024-04-09T15:27:27.623" v="293" actId="122"/>
          <ac:spMkLst>
            <pc:docMk/>
            <pc:sldMk cId="876825386" sldId="262"/>
            <ac:spMk id="8" creationId="{7C00DF5B-B1B5-2E4A-E32E-0F71DFE24CA1}"/>
          </ac:spMkLst>
        </pc:spChg>
        <pc:spChg chg="add mod">
          <ac:chgData name="Оксана Гончук" userId="f750f0ca11090d02" providerId="LiveId" clId="{E4104DB6-252D-4935-946C-E5FE756C48E1}" dt="2024-04-09T15:28:18.141" v="299" actId="113"/>
          <ac:spMkLst>
            <pc:docMk/>
            <pc:sldMk cId="876825386" sldId="262"/>
            <ac:spMk id="9" creationId="{AF52A08B-4680-82E7-3D8C-30ACC14BC628}"/>
          </ac:spMkLst>
        </pc:spChg>
        <pc:picChg chg="add mod">
          <ac:chgData name="Оксана Гончук" userId="f750f0ca11090d02" providerId="LiveId" clId="{E4104DB6-252D-4935-946C-E5FE756C48E1}" dt="2024-04-09T14:56:30.887" v="274" actId="14100"/>
          <ac:picMkLst>
            <pc:docMk/>
            <pc:sldMk cId="876825386" sldId="262"/>
            <ac:picMk id="5" creationId="{4F58E207-F1A0-7BF5-9085-E11E64E029BB}"/>
          </ac:picMkLst>
        </pc:picChg>
        <pc:picChg chg="add mod">
          <ac:chgData name="Оксана Гончук" userId="f750f0ca11090d02" providerId="LiveId" clId="{E4104DB6-252D-4935-946C-E5FE756C48E1}" dt="2024-04-09T15:24:12.220" v="287" actId="1076"/>
          <ac:picMkLst>
            <pc:docMk/>
            <pc:sldMk cId="876825386" sldId="262"/>
            <ac:picMk id="6" creationId="{D27CC278-7258-10D2-DBD1-7EC74F920857}"/>
          </ac:picMkLst>
        </pc:picChg>
        <pc:picChg chg="add mod">
          <ac:chgData name="Оксана Гончук" userId="f750f0ca11090d02" providerId="LiveId" clId="{E4104DB6-252D-4935-946C-E5FE756C48E1}" dt="2024-04-09T15:24:09.953" v="286" actId="1076"/>
          <ac:picMkLst>
            <pc:docMk/>
            <pc:sldMk cId="876825386" sldId="262"/>
            <ac:picMk id="7" creationId="{228B6453-BB95-6026-19C2-DC49E572CD02}"/>
          </ac:picMkLst>
        </pc:picChg>
      </pc:sldChg>
      <pc:sldChg chg="addSp delSp modSp new mod">
        <pc:chgData name="Оксана Гончук" userId="f750f0ca11090d02" providerId="LiveId" clId="{E4104DB6-252D-4935-946C-E5FE756C48E1}" dt="2024-04-09T15:52:37.174" v="378" actId="1076"/>
        <pc:sldMkLst>
          <pc:docMk/>
          <pc:sldMk cId="3382547637" sldId="263"/>
        </pc:sldMkLst>
        <pc:spChg chg="del">
          <ac:chgData name="Оксана Гончук" userId="f750f0ca11090d02" providerId="LiveId" clId="{E4104DB6-252D-4935-946C-E5FE756C48E1}" dt="2024-04-09T15:28:49.213" v="301"/>
          <ac:spMkLst>
            <pc:docMk/>
            <pc:sldMk cId="3382547637" sldId="263"/>
            <ac:spMk id="3" creationId="{A0E0BA92-A877-300E-3F83-C8EAB8E9BB0E}"/>
          </ac:spMkLst>
        </pc:spChg>
        <pc:spChg chg="add mod">
          <ac:chgData name="Оксана Гончук" userId="f750f0ca11090d02" providerId="LiveId" clId="{E4104DB6-252D-4935-946C-E5FE756C48E1}" dt="2024-04-09T15:51:05.557" v="361" actId="122"/>
          <ac:spMkLst>
            <pc:docMk/>
            <pc:sldMk cId="3382547637" sldId="263"/>
            <ac:spMk id="9" creationId="{93BFE00A-CB68-2F1F-9C7F-7B3AF4615DED}"/>
          </ac:spMkLst>
        </pc:spChg>
        <pc:spChg chg="add mod">
          <ac:chgData name="Оксана Гончук" userId="f750f0ca11090d02" providerId="LiveId" clId="{E4104DB6-252D-4935-946C-E5FE756C48E1}" dt="2024-04-09T15:52:37.174" v="378" actId="1076"/>
          <ac:spMkLst>
            <pc:docMk/>
            <pc:sldMk cId="3382547637" sldId="263"/>
            <ac:spMk id="10" creationId="{1D7524BE-7F55-FF0F-25D9-43DCE93E09E0}"/>
          </ac:spMkLst>
        </pc:spChg>
        <pc:picChg chg="add mod">
          <ac:chgData name="Оксана Гончук" userId="f750f0ca11090d02" providerId="LiveId" clId="{E4104DB6-252D-4935-946C-E5FE756C48E1}" dt="2024-04-09T15:29:25.346" v="308" actId="14100"/>
          <ac:picMkLst>
            <pc:docMk/>
            <pc:sldMk cId="3382547637" sldId="263"/>
            <ac:picMk id="5" creationId="{F745D9C0-E415-2B2D-3E55-F667315F3163}"/>
          </ac:picMkLst>
        </pc:picChg>
        <pc:picChg chg="add mod">
          <ac:chgData name="Оксана Гончук" userId="f750f0ca11090d02" providerId="LiveId" clId="{E4104DB6-252D-4935-946C-E5FE756C48E1}" dt="2024-04-09T15:47:48.724" v="350" actId="14100"/>
          <ac:picMkLst>
            <pc:docMk/>
            <pc:sldMk cId="3382547637" sldId="263"/>
            <ac:picMk id="6" creationId="{CB0680DC-2BD5-548D-A6CF-12587418B411}"/>
          </ac:picMkLst>
        </pc:picChg>
        <pc:picChg chg="add mod">
          <ac:chgData name="Оксана Гончук" userId="f750f0ca11090d02" providerId="LiveId" clId="{E4104DB6-252D-4935-946C-E5FE756C48E1}" dt="2024-04-09T15:47:58.214" v="353" actId="1076"/>
          <ac:picMkLst>
            <pc:docMk/>
            <pc:sldMk cId="3382547637" sldId="263"/>
            <ac:picMk id="7" creationId="{0063D2E7-368B-7624-21D3-2D22CC455BA6}"/>
          </ac:picMkLst>
        </pc:picChg>
        <pc:picChg chg="add mod">
          <ac:chgData name="Оксана Гончук" userId="f750f0ca11090d02" providerId="LiveId" clId="{E4104DB6-252D-4935-946C-E5FE756C48E1}" dt="2024-04-09T15:48:33.114" v="355" actId="1076"/>
          <ac:picMkLst>
            <pc:docMk/>
            <pc:sldMk cId="3382547637" sldId="263"/>
            <ac:picMk id="8" creationId="{ED9BF06F-C97F-E5DE-4C58-A4D5E66D13C7}"/>
          </ac:picMkLst>
        </pc:picChg>
      </pc:sldChg>
      <pc:sldChg chg="addSp delSp modSp new mod">
        <pc:chgData name="Оксана Гончук" userId="f750f0ca11090d02" providerId="LiveId" clId="{E4104DB6-252D-4935-946C-E5FE756C48E1}" dt="2024-04-09T16:00:01.487" v="418" actId="1076"/>
        <pc:sldMkLst>
          <pc:docMk/>
          <pc:sldMk cId="60794094" sldId="264"/>
        </pc:sldMkLst>
        <pc:spChg chg="del">
          <ac:chgData name="Оксана Гончук" userId="f750f0ca11090d02" providerId="LiveId" clId="{E4104DB6-252D-4935-946C-E5FE756C48E1}" dt="2024-04-09T15:53:35.931" v="380"/>
          <ac:spMkLst>
            <pc:docMk/>
            <pc:sldMk cId="60794094" sldId="264"/>
            <ac:spMk id="3" creationId="{A4449A82-BD23-BE62-2EFA-F7D134FAD323}"/>
          </ac:spMkLst>
        </pc:spChg>
        <pc:spChg chg="add mod">
          <ac:chgData name="Оксана Гончук" userId="f750f0ca11090d02" providerId="LiveId" clId="{E4104DB6-252D-4935-946C-E5FE756C48E1}" dt="2024-04-09T16:00:01.487" v="418" actId="1076"/>
          <ac:spMkLst>
            <pc:docMk/>
            <pc:sldMk cId="60794094" sldId="264"/>
            <ac:spMk id="7" creationId="{E4027BF7-F7AA-CF1C-089B-7B4983402E4E}"/>
          </ac:spMkLst>
        </pc:spChg>
        <pc:spChg chg="add mod">
          <ac:chgData name="Оксана Гончук" userId="f750f0ca11090d02" providerId="LiveId" clId="{E4104DB6-252D-4935-946C-E5FE756C48E1}" dt="2024-04-09T15:59:44.301" v="415" actId="1076"/>
          <ac:spMkLst>
            <pc:docMk/>
            <pc:sldMk cId="60794094" sldId="264"/>
            <ac:spMk id="9" creationId="{1FE9E229-4DB6-350F-C01D-A60BBD59F4FC}"/>
          </ac:spMkLst>
        </pc:spChg>
        <pc:picChg chg="add mod">
          <ac:chgData name="Оксана Гончук" userId="f750f0ca11090d02" providerId="LiveId" clId="{E4104DB6-252D-4935-946C-E5FE756C48E1}" dt="2024-04-09T15:59:40.956" v="414" actId="1076"/>
          <ac:picMkLst>
            <pc:docMk/>
            <pc:sldMk cId="60794094" sldId="264"/>
            <ac:picMk id="5" creationId="{BD77BE08-22A5-D662-BE9E-B6973E64DF09}"/>
          </ac:picMkLst>
        </pc:picChg>
        <pc:picChg chg="add mod">
          <ac:chgData name="Оксана Гончук" userId="f750f0ca11090d02" providerId="LiveId" clId="{E4104DB6-252D-4935-946C-E5FE756C48E1}" dt="2024-04-09T15:59:53.371" v="417" actId="14100"/>
          <ac:picMkLst>
            <pc:docMk/>
            <pc:sldMk cId="60794094" sldId="264"/>
            <ac:picMk id="6" creationId="{BEE0D847-13B4-F0DE-4CAB-5F70CBECAC3A}"/>
          </ac:picMkLst>
        </pc:picChg>
        <pc:picChg chg="add mod">
          <ac:chgData name="Оксана Гончук" userId="f750f0ca11090d02" providerId="LiveId" clId="{E4104DB6-252D-4935-946C-E5FE756C48E1}" dt="2024-04-09T15:59:47.244" v="416" actId="1076"/>
          <ac:picMkLst>
            <pc:docMk/>
            <pc:sldMk cId="60794094" sldId="264"/>
            <ac:picMk id="8" creationId="{3BC7E9EE-A557-7114-8380-9F1BB1314418}"/>
          </ac:picMkLst>
        </pc:picChg>
      </pc:sldChg>
      <pc:sldChg chg="addSp delSp modSp new mod">
        <pc:chgData name="Оксана Гончук" userId="f750f0ca11090d02" providerId="LiveId" clId="{E4104DB6-252D-4935-946C-E5FE756C48E1}" dt="2024-04-09T16:03:45.710" v="438" actId="14100"/>
        <pc:sldMkLst>
          <pc:docMk/>
          <pc:sldMk cId="113283647" sldId="265"/>
        </pc:sldMkLst>
        <pc:spChg chg="del">
          <ac:chgData name="Оксана Гончук" userId="f750f0ca11090d02" providerId="LiveId" clId="{E4104DB6-252D-4935-946C-E5FE756C48E1}" dt="2024-04-09T16:00:21.304" v="420"/>
          <ac:spMkLst>
            <pc:docMk/>
            <pc:sldMk cId="113283647" sldId="265"/>
            <ac:spMk id="3" creationId="{25388FAA-85F3-FFBC-B565-BC6848A49A32}"/>
          </ac:spMkLst>
        </pc:spChg>
        <pc:spChg chg="add mod">
          <ac:chgData name="Оксана Гончук" userId="f750f0ca11090d02" providerId="LiveId" clId="{E4104DB6-252D-4935-946C-E5FE756C48E1}" dt="2024-04-09T16:03:45.710" v="438" actId="14100"/>
          <ac:spMkLst>
            <pc:docMk/>
            <pc:sldMk cId="113283647" sldId="265"/>
            <ac:spMk id="7" creationId="{9786A1D6-6931-27A7-9D28-0F9234032E6F}"/>
          </ac:spMkLst>
        </pc:spChg>
        <pc:picChg chg="add mod">
          <ac:chgData name="Оксана Гончук" userId="f750f0ca11090d02" providerId="LiveId" clId="{E4104DB6-252D-4935-946C-E5FE756C48E1}" dt="2024-04-09T16:00:44.083" v="427" actId="14100"/>
          <ac:picMkLst>
            <pc:docMk/>
            <pc:sldMk cId="113283647" sldId="265"/>
            <ac:picMk id="5" creationId="{584E6732-715C-9A34-C6DA-2F6D4D24FEFE}"/>
          </ac:picMkLst>
        </pc:picChg>
        <pc:picChg chg="add mod">
          <ac:chgData name="Оксана Гончук" userId="f750f0ca11090d02" providerId="LiveId" clId="{E4104DB6-252D-4935-946C-E5FE756C48E1}" dt="2024-04-09T16:02:58.920" v="430" actId="1076"/>
          <ac:picMkLst>
            <pc:docMk/>
            <pc:sldMk cId="113283647" sldId="265"/>
            <ac:picMk id="6" creationId="{5301F1B7-548E-A5A5-8B2E-886D86A3CB3A}"/>
          </ac:picMkLst>
        </pc:picChg>
      </pc:sldChg>
      <pc:sldChg chg="addSp delSp modSp new mod">
        <pc:chgData name="Оксана Гончук" userId="f750f0ca11090d02" providerId="LiveId" clId="{E4104DB6-252D-4935-946C-E5FE756C48E1}" dt="2024-04-09T16:12:16.316" v="492" actId="1076"/>
        <pc:sldMkLst>
          <pc:docMk/>
          <pc:sldMk cId="2926792079" sldId="266"/>
        </pc:sldMkLst>
        <pc:spChg chg="del">
          <ac:chgData name="Оксана Гончук" userId="f750f0ca11090d02" providerId="LiveId" clId="{E4104DB6-252D-4935-946C-E5FE756C48E1}" dt="2024-04-09T16:04:42.597" v="440"/>
          <ac:spMkLst>
            <pc:docMk/>
            <pc:sldMk cId="2926792079" sldId="266"/>
            <ac:spMk id="3" creationId="{502EE7D9-174E-2887-CAAC-517BC3F3903B}"/>
          </ac:spMkLst>
        </pc:spChg>
        <pc:spChg chg="add mod">
          <ac:chgData name="Оксана Гончук" userId="f750f0ca11090d02" providerId="LiveId" clId="{E4104DB6-252D-4935-946C-E5FE756C48E1}" dt="2024-04-09T16:08:36.244" v="461" actId="122"/>
          <ac:spMkLst>
            <pc:docMk/>
            <pc:sldMk cId="2926792079" sldId="266"/>
            <ac:spMk id="7" creationId="{E7C42A12-3B18-93F0-C3C3-AA837125F5EA}"/>
          </ac:spMkLst>
        </pc:spChg>
        <pc:spChg chg="add mod">
          <ac:chgData name="Оксана Гончук" userId="f750f0ca11090d02" providerId="LiveId" clId="{E4104DB6-252D-4935-946C-E5FE756C48E1}" dt="2024-04-09T16:12:16.316" v="492" actId="1076"/>
          <ac:spMkLst>
            <pc:docMk/>
            <pc:sldMk cId="2926792079" sldId="266"/>
            <ac:spMk id="9" creationId="{2F50B294-CFCA-D08E-4E3B-AA418482A192}"/>
          </ac:spMkLst>
        </pc:spChg>
        <pc:spChg chg="add mod">
          <ac:chgData name="Оксана Гончук" userId="f750f0ca11090d02" providerId="LiveId" clId="{E4104DB6-252D-4935-946C-E5FE756C48E1}" dt="2024-04-09T16:12:11.565" v="491" actId="1076"/>
          <ac:spMkLst>
            <pc:docMk/>
            <pc:sldMk cId="2926792079" sldId="266"/>
            <ac:spMk id="11" creationId="{7B25870F-4D7C-D1A0-11AE-E6D7EE6DBC16}"/>
          </ac:spMkLst>
        </pc:spChg>
        <pc:picChg chg="add mod">
          <ac:chgData name="Оксана Гончук" userId="f750f0ca11090d02" providerId="LiveId" clId="{E4104DB6-252D-4935-946C-E5FE756C48E1}" dt="2024-04-09T16:04:55.327" v="446" actId="14100"/>
          <ac:picMkLst>
            <pc:docMk/>
            <pc:sldMk cId="2926792079" sldId="266"/>
            <ac:picMk id="5" creationId="{2BDD22B1-C7A4-0D6B-9C71-7FC360CA6C72}"/>
          </ac:picMkLst>
        </pc:picChg>
        <pc:picChg chg="add mod">
          <ac:chgData name="Оксана Гончук" userId="f750f0ca11090d02" providerId="LiveId" clId="{E4104DB6-252D-4935-946C-E5FE756C48E1}" dt="2024-04-09T16:07:45.388" v="453" actId="14100"/>
          <ac:picMkLst>
            <pc:docMk/>
            <pc:sldMk cId="2926792079" sldId="266"/>
            <ac:picMk id="6" creationId="{711E79CE-B252-8403-9711-700FB4974210}"/>
          </ac:picMkLst>
        </pc:picChg>
        <pc:picChg chg="add mod">
          <ac:chgData name="Оксана Гончук" userId="f750f0ca11090d02" providerId="LiveId" clId="{E4104DB6-252D-4935-946C-E5FE756C48E1}" dt="2024-04-09T16:11:01.838" v="478" actId="14100"/>
          <ac:picMkLst>
            <pc:docMk/>
            <pc:sldMk cId="2926792079" sldId="266"/>
            <ac:picMk id="8" creationId="{16B5ADA0-D29C-05B6-FC97-E4EC9629A6BC}"/>
          </ac:picMkLst>
        </pc:picChg>
        <pc:picChg chg="add mod">
          <ac:chgData name="Оксана Гончук" userId="f750f0ca11090d02" providerId="LiveId" clId="{E4104DB6-252D-4935-946C-E5FE756C48E1}" dt="2024-04-09T16:11:21.013" v="483" actId="14100"/>
          <ac:picMkLst>
            <pc:docMk/>
            <pc:sldMk cId="2926792079" sldId="266"/>
            <ac:picMk id="10" creationId="{10B125DE-424D-7CE5-C460-424D58D0493C}"/>
          </ac:picMkLst>
        </pc:picChg>
      </pc:sldChg>
      <pc:sldChg chg="addSp delSp modSp new mod">
        <pc:chgData name="Оксана Гончук" userId="f750f0ca11090d02" providerId="LiveId" clId="{E4104DB6-252D-4935-946C-E5FE756C48E1}" dt="2024-04-09T16:27:44.281" v="620" actId="14100"/>
        <pc:sldMkLst>
          <pc:docMk/>
          <pc:sldMk cId="1823227050" sldId="267"/>
        </pc:sldMkLst>
        <pc:spChg chg="del">
          <ac:chgData name="Оксана Гончук" userId="f750f0ca11090d02" providerId="LiveId" clId="{E4104DB6-252D-4935-946C-E5FE756C48E1}" dt="2024-04-09T16:12:38.199" v="494"/>
          <ac:spMkLst>
            <pc:docMk/>
            <pc:sldMk cId="1823227050" sldId="267"/>
            <ac:spMk id="3" creationId="{190ADE3D-DF65-9F8A-1971-307876C90D80}"/>
          </ac:spMkLst>
        </pc:spChg>
        <pc:spChg chg="add mod">
          <ac:chgData name="Оксана Гончук" userId="f750f0ca11090d02" providerId="LiveId" clId="{E4104DB6-252D-4935-946C-E5FE756C48E1}" dt="2024-04-09T16:27:32.534" v="617" actId="121"/>
          <ac:spMkLst>
            <pc:docMk/>
            <pc:sldMk cId="1823227050" sldId="267"/>
            <ac:spMk id="7" creationId="{39913412-AC4D-AF22-F833-A3562E04CC08}"/>
          </ac:spMkLst>
        </pc:spChg>
        <pc:spChg chg="add mod">
          <ac:chgData name="Оксана Гончук" userId="f750f0ca11090d02" providerId="LiveId" clId="{E4104DB6-252D-4935-946C-E5FE756C48E1}" dt="2024-04-09T16:20:37.849" v="573" actId="1076"/>
          <ac:spMkLst>
            <pc:docMk/>
            <pc:sldMk cId="1823227050" sldId="267"/>
            <ac:spMk id="11" creationId="{DBDEA343-6692-DBB1-E078-E119C4373215}"/>
          </ac:spMkLst>
        </pc:spChg>
        <pc:picChg chg="add mod">
          <ac:chgData name="Оксана Гончук" userId="f750f0ca11090d02" providerId="LiveId" clId="{E4104DB6-252D-4935-946C-E5FE756C48E1}" dt="2024-04-09T16:12:53.884" v="500" actId="14100"/>
          <ac:picMkLst>
            <pc:docMk/>
            <pc:sldMk cId="1823227050" sldId="267"/>
            <ac:picMk id="5" creationId="{FE81524C-DC3A-C03F-E68F-43F33CB36A0E}"/>
          </ac:picMkLst>
        </pc:picChg>
        <pc:picChg chg="add mod">
          <ac:chgData name="Оксана Гончук" userId="f750f0ca11090d02" providerId="LiveId" clId="{E4104DB6-252D-4935-946C-E5FE756C48E1}" dt="2024-04-09T16:15:32.359" v="513" actId="14100"/>
          <ac:picMkLst>
            <pc:docMk/>
            <pc:sldMk cId="1823227050" sldId="267"/>
            <ac:picMk id="6" creationId="{8022102A-9438-274B-2034-DEFD78C32D9B}"/>
          </ac:picMkLst>
        </pc:picChg>
        <pc:picChg chg="add mod">
          <ac:chgData name="Оксана Гончук" userId="f750f0ca11090d02" providerId="LiveId" clId="{E4104DB6-252D-4935-946C-E5FE756C48E1}" dt="2024-04-09T16:18:12.473" v="535" actId="1076"/>
          <ac:picMkLst>
            <pc:docMk/>
            <pc:sldMk cId="1823227050" sldId="267"/>
            <ac:picMk id="8" creationId="{AABCA845-A77E-E6B7-1A01-564EB8AA8B22}"/>
          </ac:picMkLst>
        </pc:picChg>
        <pc:picChg chg="add mod">
          <ac:chgData name="Оксана Гончук" userId="f750f0ca11090d02" providerId="LiveId" clId="{E4104DB6-252D-4935-946C-E5FE756C48E1}" dt="2024-04-09T16:17:13.325" v="526" actId="14100"/>
          <ac:picMkLst>
            <pc:docMk/>
            <pc:sldMk cId="1823227050" sldId="267"/>
            <ac:picMk id="9" creationId="{56DA0833-E36B-19DD-04D9-B5E21AD8C5E2}"/>
          </ac:picMkLst>
        </pc:picChg>
        <pc:picChg chg="add mod">
          <ac:chgData name="Оксана Гончук" userId="f750f0ca11090d02" providerId="LiveId" clId="{E4104DB6-252D-4935-946C-E5FE756C48E1}" dt="2024-04-09T16:18:01.185" v="532" actId="14100"/>
          <ac:picMkLst>
            <pc:docMk/>
            <pc:sldMk cId="1823227050" sldId="267"/>
            <ac:picMk id="10" creationId="{1D9DD9F3-1F77-0EE5-C28B-50C1392E702A}"/>
          </ac:picMkLst>
        </pc:picChg>
        <pc:picChg chg="add mod">
          <ac:chgData name="Оксана Гончук" userId="f750f0ca11090d02" providerId="LiveId" clId="{E4104DB6-252D-4935-946C-E5FE756C48E1}" dt="2024-04-09T16:27:17.891" v="614" actId="1076"/>
          <ac:picMkLst>
            <pc:docMk/>
            <pc:sldMk cId="1823227050" sldId="267"/>
            <ac:picMk id="12" creationId="{1E57FA6C-D69F-114A-1D56-8FD8B951C15E}"/>
          </ac:picMkLst>
        </pc:picChg>
        <pc:picChg chg="add mod">
          <ac:chgData name="Оксана Гончук" userId="f750f0ca11090d02" providerId="LiveId" clId="{E4104DB6-252D-4935-946C-E5FE756C48E1}" dt="2024-04-09T16:27:44.281" v="620" actId="14100"/>
          <ac:picMkLst>
            <pc:docMk/>
            <pc:sldMk cId="1823227050" sldId="267"/>
            <ac:picMk id="13" creationId="{C49C842B-104E-CCDB-E53D-9D34AA2C494A}"/>
          </ac:picMkLst>
        </pc:picChg>
      </pc:sldChg>
      <pc:sldChg chg="addSp delSp modSp new mod">
        <pc:chgData name="Оксана Гончук" userId="f750f0ca11090d02" providerId="LiveId" clId="{E4104DB6-252D-4935-946C-E5FE756C48E1}" dt="2024-04-09T16:39:14.524" v="776" actId="1076"/>
        <pc:sldMkLst>
          <pc:docMk/>
          <pc:sldMk cId="1292874365" sldId="268"/>
        </pc:sldMkLst>
        <pc:spChg chg="del">
          <ac:chgData name="Оксана Гончук" userId="f750f0ca11090d02" providerId="LiveId" clId="{E4104DB6-252D-4935-946C-E5FE756C48E1}" dt="2024-04-09T16:21:50.822" v="582"/>
          <ac:spMkLst>
            <pc:docMk/>
            <pc:sldMk cId="1292874365" sldId="268"/>
            <ac:spMk id="3" creationId="{CF7AD073-F244-A2C9-DA5A-32E1C62B1DF6}"/>
          </ac:spMkLst>
        </pc:spChg>
        <pc:spChg chg="add mod">
          <ac:chgData name="Оксана Гончук" userId="f750f0ca11090d02" providerId="LiveId" clId="{E4104DB6-252D-4935-946C-E5FE756C48E1}" dt="2024-04-09T16:36:15.972" v="697" actId="1076"/>
          <ac:spMkLst>
            <pc:docMk/>
            <pc:sldMk cId="1292874365" sldId="268"/>
            <ac:spMk id="8" creationId="{75212992-5AAF-C44D-23AB-2DEFE2D22378}"/>
          </ac:spMkLst>
        </pc:spChg>
        <pc:spChg chg="add mod">
          <ac:chgData name="Оксана Гончук" userId="f750f0ca11090d02" providerId="LiveId" clId="{E4104DB6-252D-4935-946C-E5FE756C48E1}" dt="2024-04-09T16:39:14.524" v="776" actId="1076"/>
          <ac:spMkLst>
            <pc:docMk/>
            <pc:sldMk cId="1292874365" sldId="268"/>
            <ac:spMk id="11" creationId="{8E25FCB8-2176-B921-94C8-8CD48AD4FEB7}"/>
          </ac:spMkLst>
        </pc:spChg>
        <pc:picChg chg="add mod">
          <ac:chgData name="Оксана Гончук" userId="f750f0ca11090d02" providerId="LiveId" clId="{E4104DB6-252D-4935-946C-E5FE756C48E1}" dt="2024-04-09T16:22:04.986" v="588" actId="14100"/>
          <ac:picMkLst>
            <pc:docMk/>
            <pc:sldMk cId="1292874365" sldId="268"/>
            <ac:picMk id="5" creationId="{235F9CCD-0BCF-5766-5962-EC7909F0075C}"/>
          </ac:picMkLst>
        </pc:picChg>
        <pc:picChg chg="add del mod">
          <ac:chgData name="Оксана Гончук" userId="f750f0ca11090d02" providerId="LiveId" clId="{E4104DB6-252D-4935-946C-E5FE756C48E1}" dt="2024-04-09T16:24:24.574" v="594" actId="21"/>
          <ac:picMkLst>
            <pc:docMk/>
            <pc:sldMk cId="1292874365" sldId="268"/>
            <ac:picMk id="6" creationId="{C17230BD-F81C-BB19-6D90-CF39C315BF16}"/>
          </ac:picMkLst>
        </pc:picChg>
        <pc:picChg chg="add mod">
          <ac:chgData name="Оксана Гончук" userId="f750f0ca11090d02" providerId="LiveId" clId="{E4104DB6-252D-4935-946C-E5FE756C48E1}" dt="2024-04-09T16:37:03.529" v="703" actId="14100"/>
          <ac:picMkLst>
            <pc:docMk/>
            <pc:sldMk cId="1292874365" sldId="268"/>
            <ac:picMk id="7" creationId="{3A3BA0DC-E147-1972-57DC-575593E35F17}"/>
          </ac:picMkLst>
        </pc:picChg>
        <pc:picChg chg="add mod">
          <ac:chgData name="Оксана Гончук" userId="f750f0ca11090d02" providerId="LiveId" clId="{E4104DB6-252D-4935-946C-E5FE756C48E1}" dt="2024-04-09T16:37:29.188" v="709" actId="14100"/>
          <ac:picMkLst>
            <pc:docMk/>
            <pc:sldMk cId="1292874365" sldId="268"/>
            <ac:picMk id="9" creationId="{7F095C57-0296-7891-4488-9191AF0108D5}"/>
          </ac:picMkLst>
        </pc:picChg>
        <pc:picChg chg="add mod">
          <ac:chgData name="Оксана Гончук" userId="f750f0ca11090d02" providerId="LiveId" clId="{E4104DB6-252D-4935-946C-E5FE756C48E1}" dt="2024-04-09T16:37:38.476" v="712" actId="1076"/>
          <ac:picMkLst>
            <pc:docMk/>
            <pc:sldMk cId="1292874365" sldId="268"/>
            <ac:picMk id="10" creationId="{5DFB21B5-4CF3-DEB9-AD2D-690A34037917}"/>
          </ac:picMkLst>
        </pc:picChg>
      </pc:sldChg>
      <pc:sldChg chg="addSp delSp modSp new mod">
        <pc:chgData name="Оксана Гончук" userId="f750f0ca11090d02" providerId="LiveId" clId="{E4104DB6-252D-4935-946C-E5FE756C48E1}" dt="2024-04-12T16:38:05.142" v="910"/>
        <pc:sldMkLst>
          <pc:docMk/>
          <pc:sldMk cId="298897295" sldId="269"/>
        </pc:sldMkLst>
        <pc:spChg chg="del">
          <ac:chgData name="Оксана Гончук" userId="f750f0ca11090d02" providerId="LiveId" clId="{E4104DB6-252D-4935-946C-E5FE756C48E1}" dt="2024-04-09T16:39:45.047" v="778"/>
          <ac:spMkLst>
            <pc:docMk/>
            <pc:sldMk cId="298897295" sldId="269"/>
            <ac:spMk id="3" creationId="{8EF2A588-BBA4-A860-C88E-D7B64B2B8B5F}"/>
          </ac:spMkLst>
        </pc:spChg>
        <pc:spChg chg="add del mod">
          <ac:chgData name="Оксана Гончук" userId="f750f0ca11090d02" providerId="LiveId" clId="{E4104DB6-252D-4935-946C-E5FE756C48E1}" dt="2024-04-12T16:38:05.142" v="910"/>
          <ac:spMkLst>
            <pc:docMk/>
            <pc:sldMk cId="298897295" sldId="269"/>
            <ac:spMk id="10" creationId="{C7F3E1E7-78F0-46DF-6A66-62BE21E743DA}"/>
          </ac:spMkLst>
        </pc:spChg>
        <pc:spChg chg="add mod">
          <ac:chgData name="Оксана Гончук" userId="f750f0ca11090d02" providerId="LiveId" clId="{E4104DB6-252D-4935-946C-E5FE756C48E1}" dt="2024-04-12T16:37:23.435" v="908" actId="1076"/>
          <ac:spMkLst>
            <pc:docMk/>
            <pc:sldMk cId="298897295" sldId="269"/>
            <ac:spMk id="11" creationId="{0EF67E3D-5AF1-2CD4-A90A-C69CD7C21757}"/>
          </ac:spMkLst>
        </pc:spChg>
        <pc:picChg chg="add mod">
          <ac:chgData name="Оксана Гончук" userId="f750f0ca11090d02" providerId="LiveId" clId="{E4104DB6-252D-4935-946C-E5FE756C48E1}" dt="2024-04-12T16:26:34.861" v="807" actId="1076"/>
          <ac:picMkLst>
            <pc:docMk/>
            <pc:sldMk cId="298897295" sldId="269"/>
            <ac:picMk id="3" creationId="{AC35FA2D-4F8D-CECC-7043-2B69769D963A}"/>
          </ac:picMkLst>
        </pc:picChg>
        <pc:picChg chg="add mod">
          <ac:chgData name="Оксана Гончук" userId="f750f0ca11090d02" providerId="LiveId" clId="{E4104DB6-252D-4935-946C-E5FE756C48E1}" dt="2024-04-12T16:26:30.576" v="806" actId="1076"/>
          <ac:picMkLst>
            <pc:docMk/>
            <pc:sldMk cId="298897295" sldId="269"/>
            <ac:picMk id="4" creationId="{B72A024D-ACD4-DB6F-C998-D26C5442EAE4}"/>
          </ac:picMkLst>
        </pc:picChg>
        <pc:picChg chg="add mod">
          <ac:chgData name="Оксана Гончук" userId="f750f0ca11090d02" providerId="LiveId" clId="{E4104DB6-252D-4935-946C-E5FE756C48E1}" dt="2024-04-09T16:40:00.312" v="785" actId="14100"/>
          <ac:picMkLst>
            <pc:docMk/>
            <pc:sldMk cId="298897295" sldId="269"/>
            <ac:picMk id="5" creationId="{2B1EE402-7F83-D16A-3D29-736790D2AF39}"/>
          </ac:picMkLst>
        </pc:picChg>
        <pc:picChg chg="add mod">
          <ac:chgData name="Оксана Гончук" userId="f750f0ca11090d02" providerId="LiveId" clId="{E4104DB6-252D-4935-946C-E5FE756C48E1}" dt="2024-04-12T16:26:56.382" v="812" actId="14100"/>
          <ac:picMkLst>
            <pc:docMk/>
            <pc:sldMk cId="298897295" sldId="269"/>
            <ac:picMk id="6" creationId="{5E498A7C-E23E-1131-5040-AC9F8818FCA5}"/>
          </ac:picMkLst>
        </pc:picChg>
        <pc:picChg chg="add mod">
          <ac:chgData name="Оксана Гончук" userId="f750f0ca11090d02" providerId="LiveId" clId="{E4104DB6-252D-4935-946C-E5FE756C48E1}" dt="2024-04-12T16:27:21.826" v="818" actId="14100"/>
          <ac:picMkLst>
            <pc:docMk/>
            <pc:sldMk cId="298897295" sldId="269"/>
            <ac:picMk id="7" creationId="{637F9741-2934-1C8A-E57D-6F282334DAF3}"/>
          </ac:picMkLst>
        </pc:picChg>
        <pc:picChg chg="del mod">
          <ac:chgData name="Оксана Гончук" userId="f750f0ca11090d02" providerId="LiveId" clId="{E4104DB6-252D-4935-946C-E5FE756C48E1}" dt="2024-04-09T16:40:16.600" v="788" actId="21"/>
          <ac:picMkLst>
            <pc:docMk/>
            <pc:sldMk cId="298897295" sldId="269"/>
            <ac:picMk id="7" creationId="{DEA26BAC-1501-08CF-9D5C-4E022602C416}"/>
          </ac:picMkLst>
        </pc:picChg>
        <pc:picChg chg="add mod">
          <ac:chgData name="Оксана Гончук" userId="f750f0ca11090d02" providerId="LiveId" clId="{E4104DB6-252D-4935-946C-E5FE756C48E1}" dt="2024-04-12T16:34:13.784" v="823" actId="1076"/>
          <ac:picMkLst>
            <pc:docMk/>
            <pc:sldMk cId="298897295" sldId="269"/>
            <ac:picMk id="9" creationId="{19CE132E-0B57-CDEC-C7A3-C5957B8AD418}"/>
          </ac:picMkLst>
        </pc:picChg>
      </pc:sldChg>
      <pc:sldChg chg="addSp delSp modSp new mod">
        <pc:chgData name="Оксана Гончук" userId="f750f0ca11090d02" providerId="LiveId" clId="{E4104DB6-252D-4935-946C-E5FE756C48E1}" dt="2024-04-12T16:53:28.535" v="944" actId="1076"/>
        <pc:sldMkLst>
          <pc:docMk/>
          <pc:sldMk cId="278887030" sldId="270"/>
        </pc:sldMkLst>
        <pc:spChg chg="del">
          <ac:chgData name="Оксана Гончук" userId="f750f0ca11090d02" providerId="LiveId" clId="{E4104DB6-252D-4935-946C-E5FE756C48E1}" dt="2024-04-09T16:40:29.816" v="790"/>
          <ac:spMkLst>
            <pc:docMk/>
            <pc:sldMk cId="278887030" sldId="270"/>
            <ac:spMk id="3" creationId="{4213BF83-1F22-EA2D-9F72-CAF6B5915DC4}"/>
          </ac:spMkLst>
        </pc:spChg>
        <pc:spChg chg="add mod">
          <ac:chgData name="Оксана Гончук" userId="f750f0ca11090d02" providerId="LiveId" clId="{E4104DB6-252D-4935-946C-E5FE756C48E1}" dt="2024-04-12T16:51:48.594" v="933" actId="14100"/>
          <ac:spMkLst>
            <pc:docMk/>
            <pc:sldMk cId="278887030" sldId="270"/>
            <ac:spMk id="3" creationId="{F34B5271-5FFD-56A7-EC58-F22D55084542}"/>
          </ac:spMkLst>
        </pc:spChg>
        <pc:spChg chg="add mod">
          <ac:chgData name="Оксана Гончук" userId="f750f0ca11090d02" providerId="LiveId" clId="{E4104DB6-252D-4935-946C-E5FE756C48E1}" dt="2024-04-12T16:53:28.535" v="944" actId="1076"/>
          <ac:spMkLst>
            <pc:docMk/>
            <pc:sldMk cId="278887030" sldId="270"/>
            <ac:spMk id="4" creationId="{B13BFF7F-472F-E8CD-22DE-2F65DAB8E083}"/>
          </ac:spMkLst>
        </pc:spChg>
        <pc:picChg chg="add mod">
          <ac:chgData name="Оксана Гончук" userId="f750f0ca11090d02" providerId="LiveId" clId="{E4104DB6-252D-4935-946C-E5FE756C48E1}" dt="2024-04-12T16:53:24.594" v="943" actId="1076"/>
          <ac:picMkLst>
            <pc:docMk/>
            <pc:sldMk cId="278887030" sldId="270"/>
            <ac:picMk id="5" creationId="{5D75B580-0717-8D0F-7944-92AF26D8DE64}"/>
          </ac:picMkLst>
        </pc:picChg>
      </pc:sldChg>
      <pc:sldChg chg="addSp modSp new del mod">
        <pc:chgData name="Оксана Гончук" userId="f750f0ca11090d02" providerId="LiveId" clId="{E4104DB6-252D-4935-946C-E5FE756C48E1}" dt="2024-04-12T17:08:11.181" v="1089" actId="2696"/>
        <pc:sldMkLst>
          <pc:docMk/>
          <pc:sldMk cId="1353102714" sldId="271"/>
        </pc:sldMkLst>
        <pc:picChg chg="add mod">
          <ac:chgData name="Оксана Гончук" userId="f750f0ca11090d02" providerId="LiveId" clId="{E4104DB6-252D-4935-946C-E5FE756C48E1}" dt="2024-04-12T16:54:52.042" v="956" actId="14100"/>
          <ac:picMkLst>
            <pc:docMk/>
            <pc:sldMk cId="1353102714" sldId="271"/>
            <ac:picMk id="5" creationId="{C2A83DD2-176D-C530-C393-5D93C8BE8ED6}"/>
          </ac:picMkLst>
        </pc:picChg>
      </pc:sldChg>
      <pc:sldChg chg="addSp modSp new mod">
        <pc:chgData name="Оксана Гончук" userId="f750f0ca11090d02" providerId="LiveId" clId="{E4104DB6-252D-4935-946C-E5FE756C48E1}" dt="2024-04-14T11:26:29.806" v="1100" actId="1076"/>
        <pc:sldMkLst>
          <pc:docMk/>
          <pc:sldMk cId="4065949405" sldId="272"/>
        </pc:sldMkLst>
        <pc:spChg chg="add mod">
          <ac:chgData name="Оксана Гончук" userId="f750f0ca11090d02" providerId="LiveId" clId="{E4104DB6-252D-4935-946C-E5FE756C48E1}" dt="2024-04-14T11:26:29.806" v="1100" actId="1076"/>
          <ac:spMkLst>
            <pc:docMk/>
            <pc:sldMk cId="4065949405" sldId="272"/>
            <ac:spMk id="6" creationId="{8B110D2B-FEFF-6D1F-10D0-C9E132943816}"/>
          </ac:spMkLst>
        </pc:spChg>
        <pc:spChg chg="add mod">
          <ac:chgData name="Оксана Гончук" userId="f750f0ca11090d02" providerId="LiveId" clId="{E4104DB6-252D-4935-946C-E5FE756C48E1}" dt="2024-04-14T11:26:04.208" v="1097" actId="14100"/>
          <ac:spMkLst>
            <pc:docMk/>
            <pc:sldMk cId="4065949405" sldId="272"/>
            <ac:spMk id="7" creationId="{381ACC16-6035-611E-2137-E751B5AE02A3}"/>
          </ac:spMkLst>
        </pc:spChg>
        <pc:picChg chg="add mod">
          <ac:chgData name="Оксана Гончук" userId="f750f0ca11090d02" providerId="LiveId" clId="{E4104DB6-252D-4935-946C-E5FE756C48E1}" dt="2024-04-12T16:54:27.027" v="951" actId="14100"/>
          <ac:picMkLst>
            <pc:docMk/>
            <pc:sldMk cId="4065949405" sldId="272"/>
            <ac:picMk id="5" creationId="{115DD556-1D6E-C0C7-5541-36D75106424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7322E1-77FE-43D2-BF63-BD130327E218}" type="datetimeFigureOut">
              <a:rPr lang="uk-UA" smtClean="0"/>
              <a:t>14.04.2024</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55F9AA-F076-4D84-B08B-B9319AAE5A38}" type="slidenum">
              <a:rPr lang="uk-UA" smtClean="0"/>
              <a:t>‹№›</a:t>
            </a:fld>
            <a:endParaRPr lang="uk-UA"/>
          </a:p>
        </p:txBody>
      </p:sp>
    </p:spTree>
    <p:extLst>
      <p:ext uri="{BB962C8B-B14F-4D97-AF65-F5344CB8AC3E}">
        <p14:creationId xmlns:p14="http://schemas.microsoft.com/office/powerpoint/2010/main" val="4293433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a:p>
        </p:txBody>
      </p:sp>
      <p:sp>
        <p:nvSpPr>
          <p:cNvPr id="4" name="Місце для номера слайда 3"/>
          <p:cNvSpPr>
            <a:spLocks noGrp="1"/>
          </p:cNvSpPr>
          <p:nvPr>
            <p:ph type="sldNum" sz="quarter" idx="5"/>
          </p:nvPr>
        </p:nvSpPr>
        <p:spPr/>
        <p:txBody>
          <a:bodyPr/>
          <a:lstStyle/>
          <a:p>
            <a:fld id="{F755F9AA-F076-4D84-B08B-B9319AAE5A38}" type="slidenum">
              <a:rPr lang="uk-UA" smtClean="0"/>
              <a:t>1</a:t>
            </a:fld>
            <a:endParaRPr lang="uk-UA"/>
          </a:p>
        </p:txBody>
      </p:sp>
    </p:spTree>
    <p:extLst>
      <p:ext uri="{BB962C8B-B14F-4D97-AF65-F5344CB8AC3E}">
        <p14:creationId xmlns:p14="http://schemas.microsoft.com/office/powerpoint/2010/main" val="569402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a:p>
        </p:txBody>
      </p:sp>
      <p:sp>
        <p:nvSpPr>
          <p:cNvPr id="4" name="Місце для номера слайда 3"/>
          <p:cNvSpPr>
            <a:spLocks noGrp="1"/>
          </p:cNvSpPr>
          <p:nvPr>
            <p:ph type="sldNum" sz="quarter" idx="5"/>
          </p:nvPr>
        </p:nvSpPr>
        <p:spPr/>
        <p:txBody>
          <a:bodyPr/>
          <a:lstStyle/>
          <a:p>
            <a:fld id="{F755F9AA-F076-4D84-B08B-B9319AAE5A38}" type="slidenum">
              <a:rPr lang="uk-UA" smtClean="0"/>
              <a:t>16</a:t>
            </a:fld>
            <a:endParaRPr lang="uk-UA"/>
          </a:p>
        </p:txBody>
      </p:sp>
    </p:spTree>
    <p:extLst>
      <p:ext uri="{BB962C8B-B14F-4D97-AF65-F5344CB8AC3E}">
        <p14:creationId xmlns:p14="http://schemas.microsoft.com/office/powerpoint/2010/main" val="1478230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AF484C-8CB9-68AD-C891-781A2CA58488}"/>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DC93FD85-E408-147E-67DB-4B8654C63D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id="{B666AA6C-DB95-8A84-3BDC-3962AF61DEE2}"/>
              </a:ext>
            </a:extLst>
          </p:cNvPr>
          <p:cNvSpPr>
            <a:spLocks noGrp="1"/>
          </p:cNvSpPr>
          <p:nvPr>
            <p:ph type="dt" sz="half" idx="10"/>
          </p:nvPr>
        </p:nvSpPr>
        <p:spPr/>
        <p:txBody>
          <a:bodyPr/>
          <a:lstStyle/>
          <a:p>
            <a:fld id="{CE4753A5-719A-4E72-9FBE-63B8EDC6CBB2}" type="datetimeFigureOut">
              <a:rPr lang="uk-UA" smtClean="0"/>
              <a:t>14.04.2024</a:t>
            </a:fld>
            <a:endParaRPr lang="uk-UA"/>
          </a:p>
        </p:txBody>
      </p:sp>
      <p:sp>
        <p:nvSpPr>
          <p:cNvPr id="5" name="Місце для нижнього колонтитула 4">
            <a:extLst>
              <a:ext uri="{FF2B5EF4-FFF2-40B4-BE49-F238E27FC236}">
                <a16:creationId xmlns:a16="http://schemas.microsoft.com/office/drawing/2014/main" id="{834DFE47-2D64-06ED-6612-25C8228AB6E6}"/>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8102C6E4-E891-5BB1-1AC3-D2BA0A8D85EC}"/>
              </a:ext>
            </a:extLst>
          </p:cNvPr>
          <p:cNvSpPr>
            <a:spLocks noGrp="1"/>
          </p:cNvSpPr>
          <p:nvPr>
            <p:ph type="sldNum" sz="quarter" idx="12"/>
          </p:nvPr>
        </p:nvSpPr>
        <p:spPr/>
        <p:txBody>
          <a:bodyPr/>
          <a:lstStyle/>
          <a:p>
            <a:fld id="{C77ABAB2-F02C-4EAD-BB41-7A2417B51825}" type="slidenum">
              <a:rPr lang="uk-UA" smtClean="0"/>
              <a:t>‹№›</a:t>
            </a:fld>
            <a:endParaRPr lang="uk-UA"/>
          </a:p>
        </p:txBody>
      </p:sp>
    </p:spTree>
    <p:extLst>
      <p:ext uri="{BB962C8B-B14F-4D97-AF65-F5344CB8AC3E}">
        <p14:creationId xmlns:p14="http://schemas.microsoft.com/office/powerpoint/2010/main" val="180404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305FB0-5A2A-12FB-5112-7A9F21BE3949}"/>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E0018C37-3AAC-DAC9-165B-5834C1EA1730}"/>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82E27925-7A84-8B01-CE94-CD2C01EAC016}"/>
              </a:ext>
            </a:extLst>
          </p:cNvPr>
          <p:cNvSpPr>
            <a:spLocks noGrp="1"/>
          </p:cNvSpPr>
          <p:nvPr>
            <p:ph type="dt" sz="half" idx="10"/>
          </p:nvPr>
        </p:nvSpPr>
        <p:spPr/>
        <p:txBody>
          <a:bodyPr/>
          <a:lstStyle/>
          <a:p>
            <a:fld id="{CE4753A5-719A-4E72-9FBE-63B8EDC6CBB2}" type="datetimeFigureOut">
              <a:rPr lang="uk-UA" smtClean="0"/>
              <a:t>14.04.2024</a:t>
            </a:fld>
            <a:endParaRPr lang="uk-UA"/>
          </a:p>
        </p:txBody>
      </p:sp>
      <p:sp>
        <p:nvSpPr>
          <p:cNvPr id="5" name="Місце для нижнього колонтитула 4">
            <a:extLst>
              <a:ext uri="{FF2B5EF4-FFF2-40B4-BE49-F238E27FC236}">
                <a16:creationId xmlns:a16="http://schemas.microsoft.com/office/drawing/2014/main" id="{0A5234A9-A18B-46DD-B839-5250FDD3125D}"/>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56364D9B-E9DD-A25E-179E-72338D95428D}"/>
              </a:ext>
            </a:extLst>
          </p:cNvPr>
          <p:cNvSpPr>
            <a:spLocks noGrp="1"/>
          </p:cNvSpPr>
          <p:nvPr>
            <p:ph type="sldNum" sz="quarter" idx="12"/>
          </p:nvPr>
        </p:nvSpPr>
        <p:spPr/>
        <p:txBody>
          <a:bodyPr/>
          <a:lstStyle/>
          <a:p>
            <a:fld id="{C77ABAB2-F02C-4EAD-BB41-7A2417B51825}" type="slidenum">
              <a:rPr lang="uk-UA" smtClean="0"/>
              <a:t>‹№›</a:t>
            </a:fld>
            <a:endParaRPr lang="uk-UA"/>
          </a:p>
        </p:txBody>
      </p:sp>
    </p:spTree>
    <p:extLst>
      <p:ext uri="{BB962C8B-B14F-4D97-AF65-F5344CB8AC3E}">
        <p14:creationId xmlns:p14="http://schemas.microsoft.com/office/powerpoint/2010/main" val="313830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D587954E-BAE2-CF39-44C2-E73CE8D03A36}"/>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AD6F24A7-DD1B-DDC6-3370-461610A48F8D}"/>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EE5D74E8-6C46-4413-0C99-EB2BB31DC0EB}"/>
              </a:ext>
            </a:extLst>
          </p:cNvPr>
          <p:cNvSpPr>
            <a:spLocks noGrp="1"/>
          </p:cNvSpPr>
          <p:nvPr>
            <p:ph type="dt" sz="half" idx="10"/>
          </p:nvPr>
        </p:nvSpPr>
        <p:spPr/>
        <p:txBody>
          <a:bodyPr/>
          <a:lstStyle/>
          <a:p>
            <a:fld id="{CE4753A5-719A-4E72-9FBE-63B8EDC6CBB2}" type="datetimeFigureOut">
              <a:rPr lang="uk-UA" smtClean="0"/>
              <a:t>14.04.2024</a:t>
            </a:fld>
            <a:endParaRPr lang="uk-UA"/>
          </a:p>
        </p:txBody>
      </p:sp>
      <p:sp>
        <p:nvSpPr>
          <p:cNvPr id="5" name="Місце для нижнього колонтитула 4">
            <a:extLst>
              <a:ext uri="{FF2B5EF4-FFF2-40B4-BE49-F238E27FC236}">
                <a16:creationId xmlns:a16="http://schemas.microsoft.com/office/drawing/2014/main" id="{70E1ED79-725F-72EC-4669-9467A740988E}"/>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2D2F1480-DEA7-2067-87F3-1361609125C0}"/>
              </a:ext>
            </a:extLst>
          </p:cNvPr>
          <p:cNvSpPr>
            <a:spLocks noGrp="1"/>
          </p:cNvSpPr>
          <p:nvPr>
            <p:ph type="sldNum" sz="quarter" idx="12"/>
          </p:nvPr>
        </p:nvSpPr>
        <p:spPr/>
        <p:txBody>
          <a:bodyPr/>
          <a:lstStyle/>
          <a:p>
            <a:fld id="{C77ABAB2-F02C-4EAD-BB41-7A2417B51825}" type="slidenum">
              <a:rPr lang="uk-UA" smtClean="0"/>
              <a:t>‹№›</a:t>
            </a:fld>
            <a:endParaRPr lang="uk-UA"/>
          </a:p>
        </p:txBody>
      </p:sp>
    </p:spTree>
    <p:extLst>
      <p:ext uri="{BB962C8B-B14F-4D97-AF65-F5344CB8AC3E}">
        <p14:creationId xmlns:p14="http://schemas.microsoft.com/office/powerpoint/2010/main" val="3063419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D987C4-DCCA-A1EE-FD41-9D341DA10F86}"/>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2A35152E-8AE9-B426-0CFB-7C8AFDD7AF9D}"/>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1259CC19-D906-5115-E253-26510031C1E9}"/>
              </a:ext>
            </a:extLst>
          </p:cNvPr>
          <p:cNvSpPr>
            <a:spLocks noGrp="1"/>
          </p:cNvSpPr>
          <p:nvPr>
            <p:ph type="dt" sz="half" idx="10"/>
          </p:nvPr>
        </p:nvSpPr>
        <p:spPr/>
        <p:txBody>
          <a:bodyPr/>
          <a:lstStyle/>
          <a:p>
            <a:fld id="{CE4753A5-719A-4E72-9FBE-63B8EDC6CBB2}" type="datetimeFigureOut">
              <a:rPr lang="uk-UA" smtClean="0"/>
              <a:t>14.04.2024</a:t>
            </a:fld>
            <a:endParaRPr lang="uk-UA"/>
          </a:p>
        </p:txBody>
      </p:sp>
      <p:sp>
        <p:nvSpPr>
          <p:cNvPr id="5" name="Місце для нижнього колонтитула 4">
            <a:extLst>
              <a:ext uri="{FF2B5EF4-FFF2-40B4-BE49-F238E27FC236}">
                <a16:creationId xmlns:a16="http://schemas.microsoft.com/office/drawing/2014/main" id="{FAAD1182-7EAA-6B43-DF2B-CE91BA626555}"/>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1936B81C-4E61-D0D5-A835-54BFDBABAE24}"/>
              </a:ext>
            </a:extLst>
          </p:cNvPr>
          <p:cNvSpPr>
            <a:spLocks noGrp="1"/>
          </p:cNvSpPr>
          <p:nvPr>
            <p:ph type="sldNum" sz="quarter" idx="12"/>
          </p:nvPr>
        </p:nvSpPr>
        <p:spPr/>
        <p:txBody>
          <a:bodyPr/>
          <a:lstStyle/>
          <a:p>
            <a:fld id="{C77ABAB2-F02C-4EAD-BB41-7A2417B51825}" type="slidenum">
              <a:rPr lang="uk-UA" smtClean="0"/>
              <a:t>‹№›</a:t>
            </a:fld>
            <a:endParaRPr lang="uk-UA"/>
          </a:p>
        </p:txBody>
      </p:sp>
    </p:spTree>
    <p:extLst>
      <p:ext uri="{BB962C8B-B14F-4D97-AF65-F5344CB8AC3E}">
        <p14:creationId xmlns:p14="http://schemas.microsoft.com/office/powerpoint/2010/main" val="348156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822B1B-3F98-C0FC-29A6-94773F88E51D}"/>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79976CFC-882C-61BC-A4D1-C99D509EFB0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a16="http://schemas.microsoft.com/office/drawing/2014/main" id="{61144DCC-99F1-09EB-F9BC-7440C6834EB4}"/>
              </a:ext>
            </a:extLst>
          </p:cNvPr>
          <p:cNvSpPr>
            <a:spLocks noGrp="1"/>
          </p:cNvSpPr>
          <p:nvPr>
            <p:ph type="dt" sz="half" idx="10"/>
          </p:nvPr>
        </p:nvSpPr>
        <p:spPr/>
        <p:txBody>
          <a:bodyPr/>
          <a:lstStyle/>
          <a:p>
            <a:fld id="{CE4753A5-719A-4E72-9FBE-63B8EDC6CBB2}" type="datetimeFigureOut">
              <a:rPr lang="uk-UA" smtClean="0"/>
              <a:t>14.04.2024</a:t>
            </a:fld>
            <a:endParaRPr lang="uk-UA"/>
          </a:p>
        </p:txBody>
      </p:sp>
      <p:sp>
        <p:nvSpPr>
          <p:cNvPr id="5" name="Місце для нижнього колонтитула 4">
            <a:extLst>
              <a:ext uri="{FF2B5EF4-FFF2-40B4-BE49-F238E27FC236}">
                <a16:creationId xmlns:a16="http://schemas.microsoft.com/office/drawing/2014/main" id="{55139DC9-4D97-EF1E-AD08-3B6173BF5240}"/>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D7923009-3252-6907-2519-C4414DAF2C3E}"/>
              </a:ext>
            </a:extLst>
          </p:cNvPr>
          <p:cNvSpPr>
            <a:spLocks noGrp="1"/>
          </p:cNvSpPr>
          <p:nvPr>
            <p:ph type="sldNum" sz="quarter" idx="12"/>
          </p:nvPr>
        </p:nvSpPr>
        <p:spPr/>
        <p:txBody>
          <a:bodyPr/>
          <a:lstStyle/>
          <a:p>
            <a:fld id="{C77ABAB2-F02C-4EAD-BB41-7A2417B51825}" type="slidenum">
              <a:rPr lang="uk-UA" smtClean="0"/>
              <a:t>‹№›</a:t>
            </a:fld>
            <a:endParaRPr lang="uk-UA"/>
          </a:p>
        </p:txBody>
      </p:sp>
    </p:spTree>
    <p:extLst>
      <p:ext uri="{BB962C8B-B14F-4D97-AF65-F5344CB8AC3E}">
        <p14:creationId xmlns:p14="http://schemas.microsoft.com/office/powerpoint/2010/main" val="3885216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09D081-38C9-D843-DCB2-01BF701424FD}"/>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BB7E593D-736B-270C-70EA-FADAF59000FC}"/>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2851926B-C7B3-CE5E-38F1-23CFB4BE6CD3}"/>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A7B60DA3-54F4-E78C-2368-4E980B2338C4}"/>
              </a:ext>
            </a:extLst>
          </p:cNvPr>
          <p:cNvSpPr>
            <a:spLocks noGrp="1"/>
          </p:cNvSpPr>
          <p:nvPr>
            <p:ph type="dt" sz="half" idx="10"/>
          </p:nvPr>
        </p:nvSpPr>
        <p:spPr/>
        <p:txBody>
          <a:bodyPr/>
          <a:lstStyle/>
          <a:p>
            <a:fld id="{CE4753A5-719A-4E72-9FBE-63B8EDC6CBB2}" type="datetimeFigureOut">
              <a:rPr lang="uk-UA" smtClean="0"/>
              <a:t>14.04.2024</a:t>
            </a:fld>
            <a:endParaRPr lang="uk-UA"/>
          </a:p>
        </p:txBody>
      </p:sp>
      <p:sp>
        <p:nvSpPr>
          <p:cNvPr id="6" name="Місце для нижнього колонтитула 5">
            <a:extLst>
              <a:ext uri="{FF2B5EF4-FFF2-40B4-BE49-F238E27FC236}">
                <a16:creationId xmlns:a16="http://schemas.microsoft.com/office/drawing/2014/main" id="{D75931C6-CF32-F1CE-9000-54427A72956B}"/>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452BFF3B-1666-8B03-44C7-5746889B1D83}"/>
              </a:ext>
            </a:extLst>
          </p:cNvPr>
          <p:cNvSpPr>
            <a:spLocks noGrp="1"/>
          </p:cNvSpPr>
          <p:nvPr>
            <p:ph type="sldNum" sz="quarter" idx="12"/>
          </p:nvPr>
        </p:nvSpPr>
        <p:spPr/>
        <p:txBody>
          <a:bodyPr/>
          <a:lstStyle/>
          <a:p>
            <a:fld id="{C77ABAB2-F02C-4EAD-BB41-7A2417B51825}" type="slidenum">
              <a:rPr lang="uk-UA" smtClean="0"/>
              <a:t>‹№›</a:t>
            </a:fld>
            <a:endParaRPr lang="uk-UA"/>
          </a:p>
        </p:txBody>
      </p:sp>
    </p:spTree>
    <p:extLst>
      <p:ext uri="{BB962C8B-B14F-4D97-AF65-F5344CB8AC3E}">
        <p14:creationId xmlns:p14="http://schemas.microsoft.com/office/powerpoint/2010/main" val="3693111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AC521F-6CDB-2CA9-7BF7-46D364AD9A73}"/>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57067DA1-63FD-0985-0A41-265A09DB7F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0F9E81AE-3116-17B0-2730-50A94192FEFF}"/>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7EDBCB30-6B8D-0A6F-D4DD-911B414720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061C4BEA-BDD1-9A55-4D60-AFF87301843C}"/>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65E5DD88-E4C5-FEF5-317E-CE8DB22FC57E}"/>
              </a:ext>
            </a:extLst>
          </p:cNvPr>
          <p:cNvSpPr>
            <a:spLocks noGrp="1"/>
          </p:cNvSpPr>
          <p:nvPr>
            <p:ph type="dt" sz="half" idx="10"/>
          </p:nvPr>
        </p:nvSpPr>
        <p:spPr/>
        <p:txBody>
          <a:bodyPr/>
          <a:lstStyle/>
          <a:p>
            <a:fld id="{CE4753A5-719A-4E72-9FBE-63B8EDC6CBB2}" type="datetimeFigureOut">
              <a:rPr lang="uk-UA" smtClean="0"/>
              <a:t>14.04.2024</a:t>
            </a:fld>
            <a:endParaRPr lang="uk-UA"/>
          </a:p>
        </p:txBody>
      </p:sp>
      <p:sp>
        <p:nvSpPr>
          <p:cNvPr id="8" name="Місце для нижнього колонтитула 7">
            <a:extLst>
              <a:ext uri="{FF2B5EF4-FFF2-40B4-BE49-F238E27FC236}">
                <a16:creationId xmlns:a16="http://schemas.microsoft.com/office/drawing/2014/main" id="{EA1D4422-0621-5E2F-54B4-B859F405C085}"/>
              </a:ext>
            </a:extLst>
          </p:cNvPr>
          <p:cNvSpPr>
            <a:spLocks noGrp="1"/>
          </p:cNvSpPr>
          <p:nvPr>
            <p:ph type="ftr" sz="quarter" idx="11"/>
          </p:nvPr>
        </p:nvSpPr>
        <p:spPr/>
        <p:txBody>
          <a:bodyPr/>
          <a:lstStyle/>
          <a:p>
            <a:endParaRPr lang="uk-UA"/>
          </a:p>
        </p:txBody>
      </p:sp>
      <p:sp>
        <p:nvSpPr>
          <p:cNvPr id="9" name="Місце для номера слайда 8">
            <a:extLst>
              <a:ext uri="{FF2B5EF4-FFF2-40B4-BE49-F238E27FC236}">
                <a16:creationId xmlns:a16="http://schemas.microsoft.com/office/drawing/2014/main" id="{D3AAC8E5-ACCF-AB0C-FEAF-F639F735385E}"/>
              </a:ext>
            </a:extLst>
          </p:cNvPr>
          <p:cNvSpPr>
            <a:spLocks noGrp="1"/>
          </p:cNvSpPr>
          <p:nvPr>
            <p:ph type="sldNum" sz="quarter" idx="12"/>
          </p:nvPr>
        </p:nvSpPr>
        <p:spPr/>
        <p:txBody>
          <a:bodyPr/>
          <a:lstStyle/>
          <a:p>
            <a:fld id="{C77ABAB2-F02C-4EAD-BB41-7A2417B51825}" type="slidenum">
              <a:rPr lang="uk-UA" smtClean="0"/>
              <a:t>‹№›</a:t>
            </a:fld>
            <a:endParaRPr lang="uk-UA"/>
          </a:p>
        </p:txBody>
      </p:sp>
    </p:spTree>
    <p:extLst>
      <p:ext uri="{BB962C8B-B14F-4D97-AF65-F5344CB8AC3E}">
        <p14:creationId xmlns:p14="http://schemas.microsoft.com/office/powerpoint/2010/main" val="2498435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8C59DB-EF91-DDA6-16B0-0F386C622FF5}"/>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id="{1C0D5458-F345-F8E5-9929-DF3699FFEF35}"/>
              </a:ext>
            </a:extLst>
          </p:cNvPr>
          <p:cNvSpPr>
            <a:spLocks noGrp="1"/>
          </p:cNvSpPr>
          <p:nvPr>
            <p:ph type="dt" sz="half" idx="10"/>
          </p:nvPr>
        </p:nvSpPr>
        <p:spPr/>
        <p:txBody>
          <a:bodyPr/>
          <a:lstStyle/>
          <a:p>
            <a:fld id="{CE4753A5-719A-4E72-9FBE-63B8EDC6CBB2}" type="datetimeFigureOut">
              <a:rPr lang="uk-UA" smtClean="0"/>
              <a:t>14.04.2024</a:t>
            </a:fld>
            <a:endParaRPr lang="uk-UA"/>
          </a:p>
        </p:txBody>
      </p:sp>
      <p:sp>
        <p:nvSpPr>
          <p:cNvPr id="4" name="Місце для нижнього колонтитула 3">
            <a:extLst>
              <a:ext uri="{FF2B5EF4-FFF2-40B4-BE49-F238E27FC236}">
                <a16:creationId xmlns:a16="http://schemas.microsoft.com/office/drawing/2014/main" id="{1BB34449-7915-D7F3-A1BD-876D47A72413}"/>
              </a:ext>
            </a:extLst>
          </p:cNvPr>
          <p:cNvSpPr>
            <a:spLocks noGrp="1"/>
          </p:cNvSpPr>
          <p:nvPr>
            <p:ph type="ftr" sz="quarter" idx="11"/>
          </p:nvPr>
        </p:nvSpPr>
        <p:spPr/>
        <p:txBody>
          <a:bodyPr/>
          <a:lstStyle/>
          <a:p>
            <a:endParaRPr lang="uk-UA"/>
          </a:p>
        </p:txBody>
      </p:sp>
      <p:sp>
        <p:nvSpPr>
          <p:cNvPr id="5" name="Місце для номера слайда 4">
            <a:extLst>
              <a:ext uri="{FF2B5EF4-FFF2-40B4-BE49-F238E27FC236}">
                <a16:creationId xmlns:a16="http://schemas.microsoft.com/office/drawing/2014/main" id="{F5E6D15D-4BE5-F0E8-08CA-F31542E602A6}"/>
              </a:ext>
            </a:extLst>
          </p:cNvPr>
          <p:cNvSpPr>
            <a:spLocks noGrp="1"/>
          </p:cNvSpPr>
          <p:nvPr>
            <p:ph type="sldNum" sz="quarter" idx="12"/>
          </p:nvPr>
        </p:nvSpPr>
        <p:spPr/>
        <p:txBody>
          <a:bodyPr/>
          <a:lstStyle/>
          <a:p>
            <a:fld id="{C77ABAB2-F02C-4EAD-BB41-7A2417B51825}" type="slidenum">
              <a:rPr lang="uk-UA" smtClean="0"/>
              <a:t>‹№›</a:t>
            </a:fld>
            <a:endParaRPr lang="uk-UA"/>
          </a:p>
        </p:txBody>
      </p:sp>
    </p:spTree>
    <p:extLst>
      <p:ext uri="{BB962C8B-B14F-4D97-AF65-F5344CB8AC3E}">
        <p14:creationId xmlns:p14="http://schemas.microsoft.com/office/powerpoint/2010/main" val="550010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E7A0C271-689B-4B6C-9D8E-6D6F7CEE8151}"/>
              </a:ext>
            </a:extLst>
          </p:cNvPr>
          <p:cNvSpPr>
            <a:spLocks noGrp="1"/>
          </p:cNvSpPr>
          <p:nvPr>
            <p:ph type="dt" sz="half" idx="10"/>
          </p:nvPr>
        </p:nvSpPr>
        <p:spPr/>
        <p:txBody>
          <a:bodyPr/>
          <a:lstStyle/>
          <a:p>
            <a:fld id="{CE4753A5-719A-4E72-9FBE-63B8EDC6CBB2}" type="datetimeFigureOut">
              <a:rPr lang="uk-UA" smtClean="0"/>
              <a:t>14.04.2024</a:t>
            </a:fld>
            <a:endParaRPr lang="uk-UA"/>
          </a:p>
        </p:txBody>
      </p:sp>
      <p:sp>
        <p:nvSpPr>
          <p:cNvPr id="3" name="Місце для нижнього колонтитула 2">
            <a:extLst>
              <a:ext uri="{FF2B5EF4-FFF2-40B4-BE49-F238E27FC236}">
                <a16:creationId xmlns:a16="http://schemas.microsoft.com/office/drawing/2014/main" id="{89E98AE5-83E4-4DD3-7D19-BF27B9F7CE51}"/>
              </a:ext>
            </a:extLst>
          </p:cNvPr>
          <p:cNvSpPr>
            <a:spLocks noGrp="1"/>
          </p:cNvSpPr>
          <p:nvPr>
            <p:ph type="ftr" sz="quarter" idx="11"/>
          </p:nvPr>
        </p:nvSpPr>
        <p:spPr/>
        <p:txBody>
          <a:bodyPr/>
          <a:lstStyle/>
          <a:p>
            <a:endParaRPr lang="uk-UA"/>
          </a:p>
        </p:txBody>
      </p:sp>
      <p:sp>
        <p:nvSpPr>
          <p:cNvPr id="4" name="Місце для номера слайда 3">
            <a:extLst>
              <a:ext uri="{FF2B5EF4-FFF2-40B4-BE49-F238E27FC236}">
                <a16:creationId xmlns:a16="http://schemas.microsoft.com/office/drawing/2014/main" id="{4C78C151-9501-B6A5-F274-4F1A548933D6}"/>
              </a:ext>
            </a:extLst>
          </p:cNvPr>
          <p:cNvSpPr>
            <a:spLocks noGrp="1"/>
          </p:cNvSpPr>
          <p:nvPr>
            <p:ph type="sldNum" sz="quarter" idx="12"/>
          </p:nvPr>
        </p:nvSpPr>
        <p:spPr/>
        <p:txBody>
          <a:bodyPr/>
          <a:lstStyle/>
          <a:p>
            <a:fld id="{C77ABAB2-F02C-4EAD-BB41-7A2417B51825}" type="slidenum">
              <a:rPr lang="uk-UA" smtClean="0"/>
              <a:t>‹№›</a:t>
            </a:fld>
            <a:endParaRPr lang="uk-UA"/>
          </a:p>
        </p:txBody>
      </p:sp>
    </p:spTree>
    <p:extLst>
      <p:ext uri="{BB962C8B-B14F-4D97-AF65-F5344CB8AC3E}">
        <p14:creationId xmlns:p14="http://schemas.microsoft.com/office/powerpoint/2010/main" val="397385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DB3AA9-ABDD-3082-F329-C5E9FB454119}"/>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C605F99E-F4A5-D87C-E936-381C1F0C2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18B5B395-ABA8-F760-BB22-D0FBCF9BE3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244FA745-1B2C-EDDE-BF47-2FF0CA2CDB22}"/>
              </a:ext>
            </a:extLst>
          </p:cNvPr>
          <p:cNvSpPr>
            <a:spLocks noGrp="1"/>
          </p:cNvSpPr>
          <p:nvPr>
            <p:ph type="dt" sz="half" idx="10"/>
          </p:nvPr>
        </p:nvSpPr>
        <p:spPr/>
        <p:txBody>
          <a:bodyPr/>
          <a:lstStyle/>
          <a:p>
            <a:fld id="{CE4753A5-719A-4E72-9FBE-63B8EDC6CBB2}" type="datetimeFigureOut">
              <a:rPr lang="uk-UA" smtClean="0"/>
              <a:t>14.04.2024</a:t>
            </a:fld>
            <a:endParaRPr lang="uk-UA"/>
          </a:p>
        </p:txBody>
      </p:sp>
      <p:sp>
        <p:nvSpPr>
          <p:cNvPr id="6" name="Місце для нижнього колонтитула 5">
            <a:extLst>
              <a:ext uri="{FF2B5EF4-FFF2-40B4-BE49-F238E27FC236}">
                <a16:creationId xmlns:a16="http://schemas.microsoft.com/office/drawing/2014/main" id="{CEA94167-2447-7C18-D3E6-A23795945027}"/>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24FDC868-ACD5-B3C4-D550-79B36E37BFA9}"/>
              </a:ext>
            </a:extLst>
          </p:cNvPr>
          <p:cNvSpPr>
            <a:spLocks noGrp="1"/>
          </p:cNvSpPr>
          <p:nvPr>
            <p:ph type="sldNum" sz="quarter" idx="12"/>
          </p:nvPr>
        </p:nvSpPr>
        <p:spPr/>
        <p:txBody>
          <a:bodyPr/>
          <a:lstStyle/>
          <a:p>
            <a:fld id="{C77ABAB2-F02C-4EAD-BB41-7A2417B51825}" type="slidenum">
              <a:rPr lang="uk-UA" smtClean="0"/>
              <a:t>‹№›</a:t>
            </a:fld>
            <a:endParaRPr lang="uk-UA"/>
          </a:p>
        </p:txBody>
      </p:sp>
    </p:spTree>
    <p:extLst>
      <p:ext uri="{BB962C8B-B14F-4D97-AF65-F5344CB8AC3E}">
        <p14:creationId xmlns:p14="http://schemas.microsoft.com/office/powerpoint/2010/main" val="3665335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495819-FD93-08E6-B575-98F9F8E07103}"/>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FF7513CA-7094-7D36-BCBB-3D7111BFA0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a16="http://schemas.microsoft.com/office/drawing/2014/main" id="{8BB1CAE8-13F5-AA4D-A861-856FEABA3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76F66428-6EDA-4E72-6C6B-1670094F8914}"/>
              </a:ext>
            </a:extLst>
          </p:cNvPr>
          <p:cNvSpPr>
            <a:spLocks noGrp="1"/>
          </p:cNvSpPr>
          <p:nvPr>
            <p:ph type="dt" sz="half" idx="10"/>
          </p:nvPr>
        </p:nvSpPr>
        <p:spPr/>
        <p:txBody>
          <a:bodyPr/>
          <a:lstStyle/>
          <a:p>
            <a:fld id="{CE4753A5-719A-4E72-9FBE-63B8EDC6CBB2}" type="datetimeFigureOut">
              <a:rPr lang="uk-UA" smtClean="0"/>
              <a:t>14.04.2024</a:t>
            </a:fld>
            <a:endParaRPr lang="uk-UA"/>
          </a:p>
        </p:txBody>
      </p:sp>
      <p:sp>
        <p:nvSpPr>
          <p:cNvPr id="6" name="Місце для нижнього колонтитула 5">
            <a:extLst>
              <a:ext uri="{FF2B5EF4-FFF2-40B4-BE49-F238E27FC236}">
                <a16:creationId xmlns:a16="http://schemas.microsoft.com/office/drawing/2014/main" id="{08773A26-15E6-85BE-6A63-46240607A77F}"/>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7E37CF2A-6AF0-00BC-EB29-2E779EBF10D0}"/>
              </a:ext>
            </a:extLst>
          </p:cNvPr>
          <p:cNvSpPr>
            <a:spLocks noGrp="1"/>
          </p:cNvSpPr>
          <p:nvPr>
            <p:ph type="sldNum" sz="quarter" idx="12"/>
          </p:nvPr>
        </p:nvSpPr>
        <p:spPr/>
        <p:txBody>
          <a:bodyPr/>
          <a:lstStyle/>
          <a:p>
            <a:fld id="{C77ABAB2-F02C-4EAD-BB41-7A2417B51825}" type="slidenum">
              <a:rPr lang="uk-UA" smtClean="0"/>
              <a:t>‹№›</a:t>
            </a:fld>
            <a:endParaRPr lang="uk-UA"/>
          </a:p>
        </p:txBody>
      </p:sp>
    </p:spTree>
    <p:extLst>
      <p:ext uri="{BB962C8B-B14F-4D97-AF65-F5344CB8AC3E}">
        <p14:creationId xmlns:p14="http://schemas.microsoft.com/office/powerpoint/2010/main" val="2966388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BA352A67-91E0-8BEB-D0DC-528DAE992A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5988C607-6DFE-1A24-2F84-043A8BC1E6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94D71345-B841-DD7E-58E8-109B2EED64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4753A5-719A-4E72-9FBE-63B8EDC6CBB2}" type="datetimeFigureOut">
              <a:rPr lang="uk-UA" smtClean="0"/>
              <a:t>14.04.2024</a:t>
            </a:fld>
            <a:endParaRPr lang="uk-UA"/>
          </a:p>
        </p:txBody>
      </p:sp>
      <p:sp>
        <p:nvSpPr>
          <p:cNvPr id="5" name="Місце для нижнього колонтитула 4">
            <a:extLst>
              <a:ext uri="{FF2B5EF4-FFF2-40B4-BE49-F238E27FC236}">
                <a16:creationId xmlns:a16="http://schemas.microsoft.com/office/drawing/2014/main" id="{2E16944B-FE34-480E-01D3-99C6CCD229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uk-UA"/>
          </a:p>
        </p:txBody>
      </p:sp>
      <p:sp>
        <p:nvSpPr>
          <p:cNvPr id="6" name="Місце для номера слайда 5">
            <a:extLst>
              <a:ext uri="{FF2B5EF4-FFF2-40B4-BE49-F238E27FC236}">
                <a16:creationId xmlns:a16="http://schemas.microsoft.com/office/drawing/2014/main" id="{DC195241-3A86-5ED1-F436-8B5B06C05D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7ABAB2-F02C-4EAD-BB41-7A2417B51825}" type="slidenum">
              <a:rPr lang="uk-UA" smtClean="0"/>
              <a:t>‹№›</a:t>
            </a:fld>
            <a:endParaRPr lang="uk-UA"/>
          </a:p>
        </p:txBody>
      </p:sp>
    </p:spTree>
    <p:extLst>
      <p:ext uri="{BB962C8B-B14F-4D97-AF65-F5344CB8AC3E}">
        <p14:creationId xmlns:p14="http://schemas.microsoft.com/office/powerpoint/2010/main" val="2976075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13DF90-2241-3EFA-0B30-1CCF0CBAD792}"/>
              </a:ext>
            </a:extLst>
          </p:cNvPr>
          <p:cNvSpPr>
            <a:spLocks noGrp="1"/>
          </p:cNvSpPr>
          <p:nvPr>
            <p:ph type="ctrTitle"/>
          </p:nvPr>
        </p:nvSpPr>
        <p:spPr/>
        <p:txBody>
          <a:bodyPr/>
          <a:lstStyle/>
          <a:p>
            <a:endParaRPr lang="uk-UA"/>
          </a:p>
        </p:txBody>
      </p:sp>
      <p:sp>
        <p:nvSpPr>
          <p:cNvPr id="3" name="Підзаголовок 2">
            <a:extLst>
              <a:ext uri="{FF2B5EF4-FFF2-40B4-BE49-F238E27FC236}">
                <a16:creationId xmlns:a16="http://schemas.microsoft.com/office/drawing/2014/main" id="{AF17490D-303D-9704-5D55-9028E3EFD38A}"/>
              </a:ext>
            </a:extLst>
          </p:cNvPr>
          <p:cNvSpPr>
            <a:spLocks noGrp="1"/>
          </p:cNvSpPr>
          <p:nvPr>
            <p:ph type="subTitle" idx="1"/>
          </p:nvPr>
        </p:nvSpPr>
        <p:spPr/>
        <p:txBody>
          <a:bodyPr/>
          <a:lstStyle/>
          <a:p>
            <a:endParaRPr lang="uk-UA"/>
          </a:p>
        </p:txBody>
      </p:sp>
      <p:pic>
        <p:nvPicPr>
          <p:cNvPr id="5" name="Рисунок 4" descr="Зображення, що містить лист, почерк, канцтовари, конверт&#10;&#10;Автоматично згенерований опис">
            <a:extLst>
              <a:ext uri="{FF2B5EF4-FFF2-40B4-BE49-F238E27FC236}">
                <a16:creationId xmlns:a16="http://schemas.microsoft.com/office/drawing/2014/main" id="{115DD556-1D6E-C0C7-5541-36D751064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B110D2B-FEFF-6D1F-10D0-C9E132943816}"/>
              </a:ext>
            </a:extLst>
          </p:cNvPr>
          <p:cNvSpPr txBox="1"/>
          <p:nvPr/>
        </p:nvSpPr>
        <p:spPr>
          <a:xfrm>
            <a:off x="216310" y="71284"/>
            <a:ext cx="4748982" cy="6715432"/>
          </a:xfrm>
          <a:prstGeom prst="rect">
            <a:avLst/>
          </a:prstGeom>
          <a:noFill/>
        </p:spPr>
        <p:txBody>
          <a:bodyPr wrap="square" rtlCol="0">
            <a:spAutoFit/>
          </a:bodyPr>
          <a:lstStyle/>
          <a:p>
            <a:pPr algn="ctr"/>
            <a:r>
              <a:rPr lang="uk-UA" sz="1400" b="1" dirty="0"/>
              <a:t>Міністерство освіти і науки України</a:t>
            </a:r>
          </a:p>
          <a:p>
            <a:pPr algn="ctr"/>
            <a:r>
              <a:rPr lang="uk-UA" sz="1400" b="1" dirty="0"/>
              <a:t>Рівненська обласна рада</a:t>
            </a:r>
          </a:p>
          <a:p>
            <a:pPr algn="ctr"/>
            <a:r>
              <a:rPr lang="uk-UA" sz="1400" b="1" dirty="0"/>
              <a:t>Департамент освіти і науки Рівненської облдержадміністрації</a:t>
            </a:r>
          </a:p>
          <a:p>
            <a:pPr algn="ctr"/>
            <a:r>
              <a:rPr lang="uk-UA" sz="1400" b="1" dirty="0"/>
              <a:t>Обласний комунальний позашкільний навчальний заклад</a:t>
            </a:r>
          </a:p>
          <a:p>
            <a:pPr algn="ctr"/>
            <a:r>
              <a:rPr lang="uk-UA" sz="1400" b="1" dirty="0"/>
              <a:t>«Рівненська Мала академія наук учнівської молоді»</a:t>
            </a:r>
          </a:p>
          <a:p>
            <a:pPr algn="ctr"/>
            <a:r>
              <a:rPr lang="uk-UA" sz="1400" b="1" dirty="0"/>
              <a:t>Рівненської обласної ради</a:t>
            </a:r>
          </a:p>
          <a:p>
            <a:pPr algn="ctr"/>
            <a:r>
              <a:rPr lang="uk-UA" sz="1400" b="1" dirty="0"/>
              <a:t>Всеукраїнський інтерактивний конкурс «МАН -Юніор Дослідник»</a:t>
            </a:r>
          </a:p>
          <a:p>
            <a:pPr algn="ctr"/>
            <a:r>
              <a:rPr lang="uk-UA" sz="1400" b="1" dirty="0"/>
              <a:t>Номінація «Історик-Юніор»</a:t>
            </a:r>
          </a:p>
          <a:p>
            <a:pPr algn="ctr"/>
            <a:r>
              <a:rPr lang="uk-UA" sz="1400" b="1" dirty="0"/>
              <a:t>«Історичні пам’ятки рідного міста, селища, села або його околиці»</a:t>
            </a:r>
          </a:p>
          <a:p>
            <a:endParaRPr lang="uk-UA" sz="1400" dirty="0"/>
          </a:p>
          <a:p>
            <a:pPr algn="ctr"/>
            <a:r>
              <a:rPr lang="uk-UA" sz="1400" b="1" dirty="0"/>
              <a:t>Непроста доля рівненського храму. </a:t>
            </a:r>
          </a:p>
          <a:p>
            <a:pPr algn="ctr"/>
            <a:r>
              <a:rPr lang="uk-UA" sz="1400" b="1" dirty="0"/>
              <a:t>Свято-Воскресенський собор</a:t>
            </a:r>
          </a:p>
          <a:p>
            <a:pPr algn="ctr"/>
            <a:endParaRPr lang="uk-UA" sz="1400" b="1" dirty="0"/>
          </a:p>
          <a:p>
            <a:endParaRPr lang="uk-UA" sz="1400" dirty="0"/>
          </a:p>
          <a:p>
            <a:r>
              <a:rPr lang="uk-UA" sz="1400" b="1" dirty="0"/>
              <a:t>                                                                    Виконала:</a:t>
            </a:r>
          </a:p>
          <a:p>
            <a:r>
              <a:rPr lang="uk-UA" sz="1400" dirty="0"/>
              <a:t>                                                                    Силка Софія Андріївна</a:t>
            </a:r>
          </a:p>
          <a:p>
            <a:r>
              <a:rPr lang="uk-UA" sz="1400" dirty="0"/>
              <a:t>                                                                    учениця 10 -А класу</a:t>
            </a:r>
          </a:p>
          <a:p>
            <a:r>
              <a:rPr lang="uk-UA" sz="1400" dirty="0"/>
              <a:t>                                                                    Рівненського ліцею №11</a:t>
            </a:r>
          </a:p>
          <a:p>
            <a:endParaRPr lang="uk-UA" sz="1400" dirty="0"/>
          </a:p>
          <a:p>
            <a:r>
              <a:rPr lang="uk-UA" sz="1400" b="1" dirty="0"/>
              <a:t>                                                                    Керівник:</a:t>
            </a:r>
          </a:p>
          <a:p>
            <a:r>
              <a:rPr lang="uk-UA" sz="1400" dirty="0"/>
              <a:t>                                                                    Гончук Оксана Сергіївна</a:t>
            </a:r>
          </a:p>
          <a:p>
            <a:r>
              <a:rPr lang="uk-UA" sz="1400" dirty="0"/>
              <a:t>                                                                    вчитель історії</a:t>
            </a:r>
          </a:p>
          <a:p>
            <a:r>
              <a:rPr lang="uk-UA" sz="1400" dirty="0"/>
              <a:t>                                                                    Рівненського ліцею №11</a:t>
            </a:r>
          </a:p>
          <a:p>
            <a:pPr algn="ctr"/>
            <a:endParaRPr lang="uk-UA" sz="1400" dirty="0"/>
          </a:p>
          <a:p>
            <a:pPr algn="ctr"/>
            <a:endParaRPr lang="uk-UA" sz="1400" dirty="0"/>
          </a:p>
          <a:p>
            <a:pPr algn="ctr"/>
            <a:r>
              <a:rPr lang="uk-UA" sz="1400" b="1" dirty="0"/>
              <a:t>Рівне 2024</a:t>
            </a:r>
          </a:p>
        </p:txBody>
      </p:sp>
      <p:sp>
        <p:nvSpPr>
          <p:cNvPr id="7" name="TextBox 6">
            <a:extLst>
              <a:ext uri="{FF2B5EF4-FFF2-40B4-BE49-F238E27FC236}">
                <a16:creationId xmlns:a16="http://schemas.microsoft.com/office/drawing/2014/main" id="{381ACC16-6035-611E-2137-E751B5AE02A3}"/>
              </a:ext>
            </a:extLst>
          </p:cNvPr>
          <p:cNvSpPr txBox="1"/>
          <p:nvPr/>
        </p:nvSpPr>
        <p:spPr>
          <a:xfrm>
            <a:off x="4886632" y="0"/>
            <a:ext cx="7226710" cy="7155805"/>
          </a:xfrm>
          <a:prstGeom prst="rect">
            <a:avLst/>
          </a:prstGeom>
          <a:noFill/>
        </p:spPr>
        <p:txBody>
          <a:bodyPr wrap="square" rtlCol="0">
            <a:spAutoFit/>
          </a:bodyPr>
          <a:lstStyle/>
          <a:p>
            <a:pPr algn="ctr"/>
            <a:r>
              <a:rPr lang="uk-UA" sz="1200" b="1" dirty="0"/>
              <a:t>Тези</a:t>
            </a:r>
          </a:p>
          <a:p>
            <a:r>
              <a:rPr lang="uk-UA" sz="1100" b="1" dirty="0">
                <a:latin typeface="Times New Roman" panose="02020603050405020304" pitchFamily="18" charset="0"/>
                <a:cs typeface="Times New Roman" panose="02020603050405020304" pitchFamily="18" charset="0"/>
              </a:rPr>
              <a:t>Тема: </a:t>
            </a:r>
            <a:r>
              <a:rPr lang="uk-UA" sz="1100" dirty="0">
                <a:latin typeface="Times New Roman" panose="02020603050405020304" pitchFamily="18" charset="0"/>
                <a:cs typeface="Times New Roman" panose="02020603050405020304" pitchFamily="18" charset="0"/>
              </a:rPr>
              <a:t>Непроста доля рівненського храму.  Свято-Воскресенський собор</a:t>
            </a:r>
          </a:p>
          <a:p>
            <a:r>
              <a:rPr lang="uk-UA" sz="1100" b="1" dirty="0">
                <a:latin typeface="Times New Roman" panose="02020603050405020304" pitchFamily="18" charset="0"/>
                <a:cs typeface="Times New Roman" panose="02020603050405020304" pitchFamily="18" charset="0"/>
              </a:rPr>
              <a:t>Автор: </a:t>
            </a:r>
            <a:r>
              <a:rPr lang="uk-UA" sz="1100" dirty="0">
                <a:latin typeface="Times New Roman" panose="02020603050405020304" pitchFamily="18" charset="0"/>
                <a:cs typeface="Times New Roman" panose="02020603050405020304" pitchFamily="18" charset="0"/>
              </a:rPr>
              <a:t>Силка Софія Андріївна</a:t>
            </a:r>
          </a:p>
          <a:p>
            <a:r>
              <a:rPr lang="uk-UA" sz="1100" b="1" dirty="0">
                <a:latin typeface="Times New Roman" panose="02020603050405020304" pitchFamily="18" charset="0"/>
                <a:cs typeface="Times New Roman" panose="02020603050405020304" pitchFamily="18" charset="0"/>
              </a:rPr>
              <a:t>Навчальний заклад: </a:t>
            </a:r>
            <a:r>
              <a:rPr lang="uk-UA" sz="1100" dirty="0">
                <a:latin typeface="Times New Roman" panose="02020603050405020304" pitchFamily="18" charset="0"/>
                <a:cs typeface="Times New Roman" panose="02020603050405020304" pitchFamily="18" charset="0"/>
              </a:rPr>
              <a:t>Рівненський ліцей №11, Рівненська Мала академія наук учнівської молоді, м. Рівне </a:t>
            </a:r>
          </a:p>
          <a:p>
            <a:r>
              <a:rPr lang="uk-UA" sz="1100" b="1" dirty="0">
                <a:latin typeface="Times New Roman" panose="02020603050405020304" pitchFamily="18" charset="0"/>
                <a:cs typeface="Times New Roman" panose="02020603050405020304" pitchFamily="18" charset="0"/>
              </a:rPr>
              <a:t>Керівник: </a:t>
            </a:r>
            <a:r>
              <a:rPr lang="uk-UA" sz="1100" dirty="0">
                <a:latin typeface="Times New Roman" panose="02020603050405020304" pitchFamily="18" charset="0"/>
                <a:cs typeface="Times New Roman" panose="02020603050405020304" pitchFamily="18" charset="0"/>
              </a:rPr>
              <a:t>Гончук Оксана Сергіївна, вчитель історії</a:t>
            </a:r>
          </a:p>
          <a:p>
            <a:r>
              <a:rPr lang="uk-UA" sz="1100" dirty="0">
                <a:latin typeface="Times New Roman" panose="02020603050405020304" pitchFamily="18" charset="0"/>
                <a:cs typeface="Times New Roman" panose="02020603050405020304" pitchFamily="18" charset="0"/>
              </a:rPr>
              <a:t>Сучасна соціально-політична ситуація в Україні зумовлює необхідність здійснення освітніх реформ, пов’язаних із відродженням духовності в суспільстві, орієнтацією на загальнолюдські цінності, що ґрунтуються на традиційній для більшості українських регіонів християнській моралі.</a:t>
            </a:r>
          </a:p>
          <a:p>
            <a:r>
              <a:rPr lang="uk-UA" sz="1100" b="1" dirty="0">
                <a:latin typeface="Times New Roman" panose="02020603050405020304" pitchFamily="18" charset="0"/>
                <a:cs typeface="Times New Roman" panose="02020603050405020304" pitchFamily="18" charset="0"/>
              </a:rPr>
              <a:t>Мета дослідження </a:t>
            </a:r>
            <a:r>
              <a:rPr lang="uk-UA" sz="1100" dirty="0">
                <a:latin typeface="Times New Roman" panose="02020603050405020304" pitchFamily="18" charset="0"/>
                <a:cs typeface="Times New Roman" panose="02020603050405020304" pitchFamily="18" charset="0"/>
              </a:rPr>
              <a:t>: на основі історико-педагогічного аналізу архівних</a:t>
            </a:r>
          </a:p>
          <a:p>
            <a:r>
              <a:rPr lang="uk-UA" sz="1100" dirty="0">
                <a:latin typeface="Times New Roman" panose="02020603050405020304" pitchFamily="18" charset="0"/>
                <a:cs typeface="Times New Roman" panose="02020603050405020304" pitchFamily="18" charset="0"/>
              </a:rPr>
              <a:t>та літературних джерел виявити основні чинники, організаційні засади, зміст,</a:t>
            </a:r>
          </a:p>
          <a:p>
            <a:r>
              <a:rPr lang="uk-UA" sz="1100" dirty="0">
                <a:latin typeface="Times New Roman" panose="02020603050405020304" pitchFamily="18" charset="0"/>
                <a:cs typeface="Times New Roman" panose="02020603050405020304" pitchFamily="18" charset="0"/>
              </a:rPr>
              <a:t>форми та тенденції та сутність православ’я,  як традиційної органічної складової духовного життя, що завжди відігравало важливу роль у ході державного і культурного будівництва, сприяло збереженню впродовж багатьох століть національної ідентичності українців; дослідити освітньо-виховну діяльність православної громадськості Рівного, яка з давніх часів сприяла державотворенню та збереженню української самобутності , розвитку культури народу.</a:t>
            </a:r>
          </a:p>
          <a:p>
            <a:r>
              <a:rPr lang="uk-UA" sz="1100" b="1" dirty="0">
                <a:latin typeface="Times New Roman" panose="02020603050405020304" pitchFamily="18" charset="0"/>
                <a:cs typeface="Times New Roman" panose="02020603050405020304" pitchFamily="18" charset="0"/>
              </a:rPr>
              <a:t>Завдання: </a:t>
            </a:r>
            <a:r>
              <a:rPr lang="uk-UA" sz="1100" dirty="0">
                <a:latin typeface="Times New Roman" panose="02020603050405020304" pitchFamily="18" charset="0"/>
                <a:cs typeface="Times New Roman" panose="02020603050405020304" pitchFamily="18" charset="0"/>
              </a:rPr>
              <a:t>дослідити проблеми та вплив взаємовідносин церкви і держави у процесі побудови громадянського суспільства в наукових працях та дослідженнях, розглянути політичні проблеми та економічні чинники, що призвели до виникнення розбудова помісної церкви, дослідила наслідки тиску Рівненської громади, щодо повернення храму вірянам, за історичними документами та спогадами очевидців.</a:t>
            </a:r>
          </a:p>
          <a:p>
            <a:r>
              <a:rPr lang="uk-UA" sz="1100" b="1" dirty="0">
                <a:latin typeface="Times New Roman" panose="02020603050405020304" pitchFamily="18" charset="0"/>
                <a:cs typeface="Times New Roman" panose="02020603050405020304" pitchFamily="18" charset="0"/>
              </a:rPr>
              <a:t>Об’єкт дослідження: </a:t>
            </a:r>
            <a:r>
              <a:rPr lang="uk-UA" sz="1100" dirty="0">
                <a:latin typeface="Times New Roman" panose="02020603050405020304" pitchFamily="18" charset="0"/>
                <a:cs typeface="Times New Roman" panose="02020603050405020304" pitchFamily="18" charset="0"/>
              </a:rPr>
              <a:t>Свято-Воскресенський собор.</a:t>
            </a:r>
          </a:p>
          <a:p>
            <a:r>
              <a:rPr lang="uk-UA" sz="1100" dirty="0">
                <a:latin typeface="Times New Roman" panose="02020603050405020304" pitchFamily="18" charset="0"/>
                <a:cs typeface="Times New Roman" panose="02020603050405020304" pitchFamily="18" charset="0"/>
              </a:rPr>
              <a:t>Сучасна соціально-політична ситуація в Україні зумовлює необхідність здійснення  реформ, пов’язаних із відродженням духовності в суспільстві, орієнтацією на загальнолюдські цінності, що ґрунтуються на традиційній для більшості українських регіонів християнській моралі.</a:t>
            </a:r>
          </a:p>
          <a:p>
            <a:r>
              <a:rPr lang="uk-UA" sz="1100" dirty="0">
                <a:latin typeface="Times New Roman" panose="02020603050405020304" pitchFamily="18" charset="0"/>
                <a:cs typeface="Times New Roman" panose="02020603050405020304" pitchFamily="18" charset="0"/>
              </a:rPr>
              <a:t>Російсько-українська війна, безперечно, вплинула й на релігійно-церковне середовище країни. З одного боку, відбулися справді знакові події – об’єднання православних церков Київської традиції, отримання об’єднаною церквою (ПЦУ) </a:t>
            </a:r>
            <a:r>
              <a:rPr lang="uk-UA" sz="1100" dirty="0" err="1">
                <a:latin typeface="Times New Roman" panose="02020603050405020304" pitchFamily="18" charset="0"/>
                <a:cs typeface="Times New Roman" panose="02020603050405020304" pitchFamily="18" charset="0"/>
              </a:rPr>
              <a:t>Томосу</a:t>
            </a:r>
            <a:r>
              <a:rPr lang="uk-UA" sz="1100" dirty="0">
                <a:latin typeface="Times New Roman" panose="02020603050405020304" pitchFamily="18" charset="0"/>
                <a:cs typeface="Times New Roman" panose="02020603050405020304" pitchFamily="18" charset="0"/>
              </a:rPr>
              <a:t> про автокефалію від Вселенського патріарха Варфоломія І. З іншого боку, кардинальне переформатування православної мережі супроводжується загостренням агресії з боку УПЦ МП, а політика щодо унеможливлення діяльності Московського патріархату в Україні наштовхується не лише на спротив УПЦ МП, а й на внутрішній спротив певних суб’єктів владних повноважень, як в органах державної влади, так і в органах місцевого Свято-Воскресенський собор – це колиска православ'я в місті та одночасно зразок церковного єднання, який ніколи не залишається осторонь проблем міста та держави, глибоко відчуває проблеми людей самоврядування, навіть у правоохоронних органах.</a:t>
            </a:r>
          </a:p>
          <a:p>
            <a:r>
              <a:rPr lang="uk-UA" sz="1100" dirty="0">
                <a:latin typeface="Times New Roman" panose="02020603050405020304" pitchFamily="18" charset="0"/>
                <a:cs typeface="Times New Roman" panose="02020603050405020304" pitchFamily="18" charset="0"/>
              </a:rPr>
              <a:t>Свято-Воскресенський собор – це колиска православ'я в місті та одночасно зразок церковного єднання, який ніколи не залишається осторонь проблем міста та держави, глибоко відчуває проблеми людей. У 1989 році Воскресенський собор відновив свою релігійну діяльність. </a:t>
            </a:r>
          </a:p>
          <a:p>
            <a:r>
              <a:rPr lang="uk-UA" sz="1100" dirty="0">
                <a:latin typeface="Times New Roman" panose="02020603050405020304" pitchFamily="18" charset="0"/>
                <a:cs typeface="Times New Roman" panose="02020603050405020304" pitchFamily="18" charset="0"/>
              </a:rPr>
              <a:t>Так, провівши  пошукову роботу, опрацювавши зібрану інформацію, можна дійти висновку, що за свою понад сторічну історію Свято-Воскресенський собор пережив руйнацію, і закриття, був за крок від знесення. Освітньо-виховну діяльність православної громадськості Рівного з давніх часів сприяла державотворенню та збереженню української самобутності , розвитку культури народу. Дану тезу підтверджують архівні документи та літературних джерел,   розповіді свідків тих  подій.</a:t>
            </a:r>
          </a:p>
          <a:p>
            <a:endParaRPr lang="uk-UA" dirty="0"/>
          </a:p>
        </p:txBody>
      </p:sp>
    </p:spTree>
    <p:extLst>
      <p:ext uri="{BB962C8B-B14F-4D97-AF65-F5344CB8AC3E}">
        <p14:creationId xmlns:p14="http://schemas.microsoft.com/office/powerpoint/2010/main" val="4065949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874AF8-8706-844D-086A-C4014431A75B}"/>
              </a:ext>
            </a:extLst>
          </p:cNvPr>
          <p:cNvSpPr>
            <a:spLocks noGrp="1"/>
          </p:cNvSpPr>
          <p:nvPr>
            <p:ph type="title"/>
          </p:nvPr>
        </p:nvSpPr>
        <p:spPr/>
        <p:txBody>
          <a:bodyPr/>
          <a:lstStyle/>
          <a:p>
            <a:endParaRPr lang="uk-UA"/>
          </a:p>
        </p:txBody>
      </p:sp>
      <p:pic>
        <p:nvPicPr>
          <p:cNvPr id="5" name="Місце для вмісту 4" descr="Зображення, що містить лист, почерк, канцтовари, конверт&#10;&#10;Автоматично згенерований опис">
            <a:extLst>
              <a:ext uri="{FF2B5EF4-FFF2-40B4-BE49-F238E27FC236}">
                <a16:creationId xmlns:a16="http://schemas.microsoft.com/office/drawing/2014/main" id="{BD77BE08-22A5-D662-BE9E-B6973E64DF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05" y="0"/>
            <a:ext cx="12192000" cy="6858000"/>
          </a:xfrm>
        </p:spPr>
      </p:pic>
      <p:pic>
        <p:nvPicPr>
          <p:cNvPr id="6" name="Рисунок 5">
            <a:extLst>
              <a:ext uri="{FF2B5EF4-FFF2-40B4-BE49-F238E27FC236}">
                <a16:creationId xmlns:a16="http://schemas.microsoft.com/office/drawing/2014/main" id="{BEE0D847-13B4-F0DE-4CAB-5F70CBECAC3A}"/>
              </a:ext>
            </a:extLst>
          </p:cNvPr>
          <p:cNvPicPr>
            <a:picLocks noChangeAspect="1"/>
          </p:cNvPicPr>
          <p:nvPr/>
        </p:nvPicPr>
        <p:blipFill>
          <a:blip r:embed="rId3"/>
          <a:stretch>
            <a:fillRect/>
          </a:stretch>
        </p:blipFill>
        <p:spPr>
          <a:xfrm>
            <a:off x="266997" y="123144"/>
            <a:ext cx="4387590" cy="4262043"/>
          </a:xfrm>
          <a:prstGeom prst="rect">
            <a:avLst/>
          </a:prstGeom>
        </p:spPr>
      </p:pic>
      <p:sp>
        <p:nvSpPr>
          <p:cNvPr id="7" name="TextBox 6">
            <a:extLst>
              <a:ext uri="{FF2B5EF4-FFF2-40B4-BE49-F238E27FC236}">
                <a16:creationId xmlns:a16="http://schemas.microsoft.com/office/drawing/2014/main" id="{E4027BF7-F7AA-CF1C-089B-7B4983402E4E}"/>
              </a:ext>
            </a:extLst>
          </p:cNvPr>
          <p:cNvSpPr txBox="1"/>
          <p:nvPr/>
        </p:nvSpPr>
        <p:spPr>
          <a:xfrm>
            <a:off x="266997" y="4508331"/>
            <a:ext cx="4080387" cy="707886"/>
          </a:xfrm>
          <a:prstGeom prst="rect">
            <a:avLst/>
          </a:prstGeom>
          <a:noFill/>
        </p:spPr>
        <p:txBody>
          <a:bodyPr wrap="square" rtlCol="0">
            <a:spAutoFit/>
          </a:bodyPr>
          <a:lstStyle/>
          <a:p>
            <a:pPr algn="ctr"/>
            <a:r>
              <a:rPr lang="ru-RU" sz="2000" b="1"/>
              <a:t>Собор, на </a:t>
            </a:r>
            <a:r>
              <a:rPr lang="ru-RU" sz="2000" b="1" err="1"/>
              <a:t>арочній</a:t>
            </a:r>
            <a:r>
              <a:rPr lang="ru-RU" sz="2000" b="1"/>
              <a:t> </a:t>
            </a:r>
            <a:r>
              <a:rPr lang="ru-RU" sz="2000" b="1" err="1"/>
              <a:t>дзвіниці</a:t>
            </a:r>
            <a:r>
              <a:rPr lang="ru-RU" sz="2000" b="1"/>
              <a:t> </a:t>
            </a:r>
            <a:r>
              <a:rPr lang="ru-RU" sz="2000" b="1" err="1"/>
              <a:t>замість</a:t>
            </a:r>
            <a:r>
              <a:rPr lang="ru-RU" sz="2000" b="1"/>
              <a:t> </a:t>
            </a:r>
            <a:r>
              <a:rPr lang="ru-RU" sz="2000" b="1" err="1"/>
              <a:t>дзвонів</a:t>
            </a:r>
            <a:r>
              <a:rPr lang="ru-RU" sz="2000" b="1"/>
              <a:t> – </a:t>
            </a:r>
            <a:r>
              <a:rPr lang="ru-RU" sz="2000" b="1" err="1"/>
              <a:t>ікона</a:t>
            </a:r>
            <a:endParaRPr lang="uk-UA" sz="2000" b="1"/>
          </a:p>
        </p:txBody>
      </p:sp>
      <p:pic>
        <p:nvPicPr>
          <p:cNvPr id="8" name="Рисунок 7">
            <a:extLst>
              <a:ext uri="{FF2B5EF4-FFF2-40B4-BE49-F238E27FC236}">
                <a16:creationId xmlns:a16="http://schemas.microsoft.com/office/drawing/2014/main" id="{3BC7E9EE-A557-7114-8380-9F1BB1314418}"/>
              </a:ext>
            </a:extLst>
          </p:cNvPr>
          <p:cNvPicPr>
            <a:picLocks noChangeAspect="1"/>
          </p:cNvPicPr>
          <p:nvPr/>
        </p:nvPicPr>
        <p:blipFill>
          <a:blip r:embed="rId4"/>
          <a:stretch>
            <a:fillRect/>
          </a:stretch>
        </p:blipFill>
        <p:spPr>
          <a:xfrm>
            <a:off x="4776121" y="594291"/>
            <a:ext cx="7393174" cy="4454677"/>
          </a:xfrm>
          <a:prstGeom prst="rect">
            <a:avLst/>
          </a:prstGeom>
        </p:spPr>
      </p:pic>
      <p:sp>
        <p:nvSpPr>
          <p:cNvPr id="9" name="TextBox 8">
            <a:extLst>
              <a:ext uri="{FF2B5EF4-FFF2-40B4-BE49-F238E27FC236}">
                <a16:creationId xmlns:a16="http://schemas.microsoft.com/office/drawing/2014/main" id="{1FE9E229-4DB6-350F-C01D-A60BBD59F4FC}"/>
              </a:ext>
            </a:extLst>
          </p:cNvPr>
          <p:cNvSpPr txBox="1"/>
          <p:nvPr/>
        </p:nvSpPr>
        <p:spPr>
          <a:xfrm>
            <a:off x="5685263" y="5313501"/>
            <a:ext cx="5574890" cy="707886"/>
          </a:xfrm>
          <a:prstGeom prst="rect">
            <a:avLst/>
          </a:prstGeom>
          <a:noFill/>
        </p:spPr>
        <p:txBody>
          <a:bodyPr wrap="square" rtlCol="0">
            <a:spAutoFit/>
          </a:bodyPr>
          <a:lstStyle/>
          <a:p>
            <a:pPr algn="ctr"/>
            <a:r>
              <a:rPr lang="ru-RU" sz="2000" b="1" err="1"/>
              <a:t>Листівка</a:t>
            </a:r>
            <a:r>
              <a:rPr lang="ru-RU" sz="2000" b="1"/>
              <a:t> </a:t>
            </a:r>
            <a:r>
              <a:rPr lang="ru-RU" sz="2000" b="1" err="1"/>
              <a:t>із</a:t>
            </a:r>
            <a:r>
              <a:rPr lang="ru-RU" sz="2000" b="1"/>
              <a:t> </a:t>
            </a:r>
            <a:r>
              <a:rPr lang="ru-RU" sz="2000" b="1" err="1"/>
              <a:t>зображенням</a:t>
            </a:r>
            <a:r>
              <a:rPr lang="ru-RU" sz="2000" b="1"/>
              <a:t> </a:t>
            </a:r>
            <a:r>
              <a:rPr lang="ru-RU" sz="2000" b="1" err="1"/>
              <a:t>новозведеного</a:t>
            </a:r>
            <a:r>
              <a:rPr lang="ru-RU" sz="2000" b="1"/>
              <a:t> собору, </a:t>
            </a:r>
            <a:r>
              <a:rPr lang="ru-RU" sz="2000" b="1" err="1"/>
              <a:t>угорі</a:t>
            </a:r>
            <a:r>
              <a:rPr lang="ru-RU" sz="2000" b="1"/>
              <a:t> на фото – </a:t>
            </a:r>
            <a:r>
              <a:rPr lang="ru-RU" sz="2000" b="1" err="1"/>
              <a:t>залізничний</a:t>
            </a:r>
            <a:r>
              <a:rPr lang="ru-RU" sz="2000" b="1"/>
              <a:t> вокзал</a:t>
            </a:r>
          </a:p>
        </p:txBody>
      </p:sp>
    </p:spTree>
    <p:extLst>
      <p:ext uri="{BB962C8B-B14F-4D97-AF65-F5344CB8AC3E}">
        <p14:creationId xmlns:p14="http://schemas.microsoft.com/office/powerpoint/2010/main" val="60794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77AA9E-DAC0-E457-B65F-89660FD9EFA5}"/>
              </a:ext>
            </a:extLst>
          </p:cNvPr>
          <p:cNvSpPr>
            <a:spLocks noGrp="1"/>
          </p:cNvSpPr>
          <p:nvPr>
            <p:ph type="title"/>
          </p:nvPr>
        </p:nvSpPr>
        <p:spPr/>
        <p:txBody>
          <a:bodyPr/>
          <a:lstStyle/>
          <a:p>
            <a:endParaRPr lang="uk-UA"/>
          </a:p>
        </p:txBody>
      </p:sp>
      <p:pic>
        <p:nvPicPr>
          <p:cNvPr id="5" name="Місце для вмісту 4" descr="Зображення, що містить лист, почерк, канцтовари, конверт&#10;&#10;Автоматично згенерований опис">
            <a:extLst>
              <a:ext uri="{FF2B5EF4-FFF2-40B4-BE49-F238E27FC236}">
                <a16:creationId xmlns:a16="http://schemas.microsoft.com/office/drawing/2014/main" id="{584E6732-715C-9A34-C6DA-2F6D4D24FE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6" name="Рисунок 5">
            <a:extLst>
              <a:ext uri="{FF2B5EF4-FFF2-40B4-BE49-F238E27FC236}">
                <a16:creationId xmlns:a16="http://schemas.microsoft.com/office/drawing/2014/main" id="{5301F1B7-548E-A5A5-8B2E-886D86A3CB3A}"/>
              </a:ext>
            </a:extLst>
          </p:cNvPr>
          <p:cNvPicPr>
            <a:picLocks noChangeAspect="1"/>
          </p:cNvPicPr>
          <p:nvPr/>
        </p:nvPicPr>
        <p:blipFill>
          <a:blip r:embed="rId3"/>
          <a:stretch>
            <a:fillRect/>
          </a:stretch>
        </p:blipFill>
        <p:spPr>
          <a:xfrm>
            <a:off x="598714" y="365125"/>
            <a:ext cx="8509657" cy="5966732"/>
          </a:xfrm>
          <a:prstGeom prst="rect">
            <a:avLst/>
          </a:prstGeom>
        </p:spPr>
      </p:pic>
      <p:sp>
        <p:nvSpPr>
          <p:cNvPr id="7" name="TextBox 6">
            <a:extLst>
              <a:ext uri="{FF2B5EF4-FFF2-40B4-BE49-F238E27FC236}">
                <a16:creationId xmlns:a16="http://schemas.microsoft.com/office/drawing/2014/main" id="{9786A1D6-6931-27A7-9D28-0F9234032E6F}"/>
              </a:ext>
            </a:extLst>
          </p:cNvPr>
          <p:cNvSpPr txBox="1"/>
          <p:nvPr/>
        </p:nvSpPr>
        <p:spPr>
          <a:xfrm>
            <a:off x="8799871" y="2074606"/>
            <a:ext cx="3244645" cy="1015663"/>
          </a:xfrm>
          <a:prstGeom prst="rect">
            <a:avLst/>
          </a:prstGeom>
          <a:noFill/>
        </p:spPr>
        <p:txBody>
          <a:bodyPr wrap="square" rtlCol="0">
            <a:spAutoFit/>
          </a:bodyPr>
          <a:lstStyle/>
          <a:p>
            <a:pPr algn="ctr"/>
            <a:r>
              <a:rPr lang="uk-UA" sz="2000" b="1"/>
              <a:t>Спочатку собор називали Олександрівським</a:t>
            </a:r>
          </a:p>
        </p:txBody>
      </p:sp>
    </p:spTree>
    <p:extLst>
      <p:ext uri="{BB962C8B-B14F-4D97-AF65-F5344CB8AC3E}">
        <p14:creationId xmlns:p14="http://schemas.microsoft.com/office/powerpoint/2010/main" val="113283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0E58AB-FEDC-4049-6678-1AFCA365C664}"/>
              </a:ext>
            </a:extLst>
          </p:cNvPr>
          <p:cNvSpPr>
            <a:spLocks noGrp="1"/>
          </p:cNvSpPr>
          <p:nvPr>
            <p:ph type="title"/>
          </p:nvPr>
        </p:nvSpPr>
        <p:spPr/>
        <p:txBody>
          <a:bodyPr/>
          <a:lstStyle/>
          <a:p>
            <a:endParaRPr lang="uk-UA"/>
          </a:p>
        </p:txBody>
      </p:sp>
      <p:pic>
        <p:nvPicPr>
          <p:cNvPr id="5" name="Місце для вмісту 4" descr="Зображення, що містить лист, почерк, канцтовари, конверт&#10;&#10;Автоматично згенерований опис">
            <a:extLst>
              <a:ext uri="{FF2B5EF4-FFF2-40B4-BE49-F238E27FC236}">
                <a16:creationId xmlns:a16="http://schemas.microsoft.com/office/drawing/2014/main" id="{2BDD22B1-C7A4-0D6B-9C71-7FC360CA6C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6" name="Рисунок 5">
            <a:extLst>
              <a:ext uri="{FF2B5EF4-FFF2-40B4-BE49-F238E27FC236}">
                <a16:creationId xmlns:a16="http://schemas.microsoft.com/office/drawing/2014/main" id="{711E79CE-B252-8403-9711-700FB4974210}"/>
              </a:ext>
            </a:extLst>
          </p:cNvPr>
          <p:cNvPicPr>
            <a:picLocks noChangeAspect="1"/>
          </p:cNvPicPr>
          <p:nvPr/>
        </p:nvPicPr>
        <p:blipFill>
          <a:blip r:embed="rId3"/>
          <a:stretch>
            <a:fillRect/>
          </a:stretch>
        </p:blipFill>
        <p:spPr>
          <a:xfrm>
            <a:off x="317270" y="222802"/>
            <a:ext cx="4156759" cy="5671880"/>
          </a:xfrm>
          <a:prstGeom prst="rect">
            <a:avLst/>
          </a:prstGeom>
        </p:spPr>
      </p:pic>
      <p:sp>
        <p:nvSpPr>
          <p:cNvPr id="7" name="TextBox 6">
            <a:extLst>
              <a:ext uri="{FF2B5EF4-FFF2-40B4-BE49-F238E27FC236}">
                <a16:creationId xmlns:a16="http://schemas.microsoft.com/office/drawing/2014/main" id="{E7C42A12-3B18-93F0-C3C3-AA837125F5EA}"/>
              </a:ext>
            </a:extLst>
          </p:cNvPr>
          <p:cNvSpPr txBox="1"/>
          <p:nvPr/>
        </p:nvSpPr>
        <p:spPr>
          <a:xfrm>
            <a:off x="228779" y="5894682"/>
            <a:ext cx="3959762" cy="707886"/>
          </a:xfrm>
          <a:prstGeom prst="rect">
            <a:avLst/>
          </a:prstGeom>
          <a:noFill/>
        </p:spPr>
        <p:txBody>
          <a:bodyPr wrap="square" rtlCol="0">
            <a:spAutoFit/>
          </a:bodyPr>
          <a:lstStyle/>
          <a:p>
            <a:pPr algn="ctr"/>
            <a:r>
              <a:rPr lang="ru-RU" sz="2000" b="1" err="1"/>
              <a:t>Дерев’яна</a:t>
            </a:r>
            <a:r>
              <a:rPr lang="ru-RU" sz="2000" b="1"/>
              <a:t> </a:t>
            </a:r>
            <a:r>
              <a:rPr lang="ru-RU" sz="2000" b="1" err="1"/>
              <a:t>наземна</a:t>
            </a:r>
            <a:r>
              <a:rPr lang="ru-RU" sz="2000" b="1"/>
              <a:t> </a:t>
            </a:r>
            <a:r>
              <a:rPr lang="ru-RU" sz="2000" b="1" err="1"/>
              <a:t>дзвіниця</a:t>
            </a:r>
            <a:r>
              <a:rPr lang="ru-RU" sz="2000" b="1"/>
              <a:t> </a:t>
            </a:r>
            <a:r>
              <a:rPr lang="ru-RU" sz="2000" b="1" err="1"/>
              <a:t>біля</a:t>
            </a:r>
            <a:r>
              <a:rPr lang="ru-RU" sz="2000" b="1"/>
              <a:t> собору</a:t>
            </a:r>
            <a:endParaRPr lang="uk-UA" sz="2000" b="1"/>
          </a:p>
        </p:txBody>
      </p:sp>
      <p:pic>
        <p:nvPicPr>
          <p:cNvPr id="8" name="Рисунок 7">
            <a:extLst>
              <a:ext uri="{FF2B5EF4-FFF2-40B4-BE49-F238E27FC236}">
                <a16:creationId xmlns:a16="http://schemas.microsoft.com/office/drawing/2014/main" id="{16B5ADA0-D29C-05B6-FC97-E4EC9629A6BC}"/>
              </a:ext>
            </a:extLst>
          </p:cNvPr>
          <p:cNvPicPr>
            <a:picLocks noChangeAspect="1"/>
          </p:cNvPicPr>
          <p:nvPr/>
        </p:nvPicPr>
        <p:blipFill>
          <a:blip r:embed="rId4"/>
          <a:stretch>
            <a:fillRect/>
          </a:stretch>
        </p:blipFill>
        <p:spPr>
          <a:xfrm>
            <a:off x="4689987" y="82167"/>
            <a:ext cx="4971197" cy="3184073"/>
          </a:xfrm>
          <a:prstGeom prst="rect">
            <a:avLst/>
          </a:prstGeom>
        </p:spPr>
      </p:pic>
      <p:sp>
        <p:nvSpPr>
          <p:cNvPr id="9" name="TextBox 8">
            <a:extLst>
              <a:ext uri="{FF2B5EF4-FFF2-40B4-BE49-F238E27FC236}">
                <a16:creationId xmlns:a16="http://schemas.microsoft.com/office/drawing/2014/main" id="{2F50B294-CFCA-D08E-4E3B-AA418482A192}"/>
              </a:ext>
            </a:extLst>
          </p:cNvPr>
          <p:cNvSpPr txBox="1"/>
          <p:nvPr/>
        </p:nvSpPr>
        <p:spPr>
          <a:xfrm>
            <a:off x="9835945" y="861410"/>
            <a:ext cx="1936955" cy="1323439"/>
          </a:xfrm>
          <a:prstGeom prst="rect">
            <a:avLst/>
          </a:prstGeom>
          <a:noFill/>
        </p:spPr>
        <p:txBody>
          <a:bodyPr wrap="square" rtlCol="0">
            <a:spAutoFit/>
          </a:bodyPr>
          <a:lstStyle/>
          <a:p>
            <a:pPr algn="ctr"/>
            <a:r>
              <a:rPr lang="ru-RU" sz="2000" b="1"/>
              <a:t>Вид на собор і </a:t>
            </a:r>
            <a:r>
              <a:rPr lang="ru-RU" sz="2000" b="1" err="1"/>
              <a:t>дзвіницю</a:t>
            </a:r>
            <a:r>
              <a:rPr lang="ru-RU" sz="2000" b="1"/>
              <a:t>, середина 30-х </a:t>
            </a:r>
            <a:r>
              <a:rPr lang="ru-RU" sz="2000" b="1" err="1"/>
              <a:t>рр</a:t>
            </a:r>
            <a:r>
              <a:rPr lang="ru-RU" sz="2000" b="1"/>
              <a:t>. ХХ </a:t>
            </a:r>
            <a:r>
              <a:rPr lang="ru-RU" sz="2000" b="1" err="1"/>
              <a:t>ст</a:t>
            </a:r>
            <a:endParaRPr lang="uk-UA" sz="2000" b="1"/>
          </a:p>
        </p:txBody>
      </p:sp>
      <p:pic>
        <p:nvPicPr>
          <p:cNvPr id="10" name="Рисунок 9">
            <a:extLst>
              <a:ext uri="{FF2B5EF4-FFF2-40B4-BE49-F238E27FC236}">
                <a16:creationId xmlns:a16="http://schemas.microsoft.com/office/drawing/2014/main" id="{10B125DE-424D-7CE5-C460-424D58D0493C}"/>
              </a:ext>
            </a:extLst>
          </p:cNvPr>
          <p:cNvPicPr>
            <a:picLocks noChangeAspect="1"/>
          </p:cNvPicPr>
          <p:nvPr/>
        </p:nvPicPr>
        <p:blipFill>
          <a:blip r:embed="rId5"/>
          <a:stretch>
            <a:fillRect/>
          </a:stretch>
        </p:blipFill>
        <p:spPr>
          <a:xfrm>
            <a:off x="4689987" y="3372217"/>
            <a:ext cx="4971196" cy="3252109"/>
          </a:xfrm>
          <a:prstGeom prst="rect">
            <a:avLst/>
          </a:prstGeom>
        </p:spPr>
      </p:pic>
      <p:sp>
        <p:nvSpPr>
          <p:cNvPr id="11" name="TextBox 10">
            <a:extLst>
              <a:ext uri="{FF2B5EF4-FFF2-40B4-BE49-F238E27FC236}">
                <a16:creationId xmlns:a16="http://schemas.microsoft.com/office/drawing/2014/main" id="{7B25870F-4D7C-D1A0-11AE-E6D7EE6DBC16}"/>
              </a:ext>
            </a:extLst>
          </p:cNvPr>
          <p:cNvSpPr txBox="1"/>
          <p:nvPr/>
        </p:nvSpPr>
        <p:spPr>
          <a:xfrm>
            <a:off x="9661183" y="4149213"/>
            <a:ext cx="2432494" cy="1323439"/>
          </a:xfrm>
          <a:prstGeom prst="rect">
            <a:avLst/>
          </a:prstGeom>
          <a:noFill/>
        </p:spPr>
        <p:txBody>
          <a:bodyPr wrap="square" rtlCol="0">
            <a:spAutoFit/>
          </a:bodyPr>
          <a:lstStyle/>
          <a:p>
            <a:pPr algn="ctr"/>
            <a:r>
              <a:rPr lang="ru-RU" sz="2000" b="1"/>
              <a:t>Ансамбль Свято-</a:t>
            </a:r>
            <a:r>
              <a:rPr lang="ru-RU" sz="2000" b="1" err="1"/>
              <a:t>Воскресенського</a:t>
            </a:r>
            <a:r>
              <a:rPr lang="ru-RU" sz="2000" b="1"/>
              <a:t> собору, 1930-і роки</a:t>
            </a:r>
            <a:endParaRPr lang="uk-UA" sz="2000" b="1"/>
          </a:p>
        </p:txBody>
      </p:sp>
    </p:spTree>
    <p:extLst>
      <p:ext uri="{BB962C8B-B14F-4D97-AF65-F5344CB8AC3E}">
        <p14:creationId xmlns:p14="http://schemas.microsoft.com/office/powerpoint/2010/main" val="2926792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2F4F25-EFB4-5646-2F79-75A5254B43B9}"/>
              </a:ext>
            </a:extLst>
          </p:cNvPr>
          <p:cNvSpPr>
            <a:spLocks noGrp="1"/>
          </p:cNvSpPr>
          <p:nvPr>
            <p:ph type="title"/>
          </p:nvPr>
        </p:nvSpPr>
        <p:spPr/>
        <p:txBody>
          <a:bodyPr/>
          <a:lstStyle/>
          <a:p>
            <a:endParaRPr lang="uk-UA"/>
          </a:p>
        </p:txBody>
      </p:sp>
      <p:pic>
        <p:nvPicPr>
          <p:cNvPr id="5" name="Місце для вмісту 4" descr="Зображення, що містить лист, почерк, канцтовари, конверт&#10;&#10;Автоматично згенерований опис">
            <a:extLst>
              <a:ext uri="{FF2B5EF4-FFF2-40B4-BE49-F238E27FC236}">
                <a16:creationId xmlns:a16="http://schemas.microsoft.com/office/drawing/2014/main" id="{FE81524C-DC3A-C03F-E68F-43F33CB36A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849" y="0"/>
            <a:ext cx="12261849" cy="6858000"/>
          </a:xfrm>
        </p:spPr>
      </p:pic>
      <p:pic>
        <p:nvPicPr>
          <p:cNvPr id="6" name="Рисунок 5">
            <a:extLst>
              <a:ext uri="{FF2B5EF4-FFF2-40B4-BE49-F238E27FC236}">
                <a16:creationId xmlns:a16="http://schemas.microsoft.com/office/drawing/2014/main" id="{8022102A-9438-274B-2034-DEFD78C32D9B}"/>
              </a:ext>
            </a:extLst>
          </p:cNvPr>
          <p:cNvPicPr>
            <a:picLocks noChangeAspect="1"/>
          </p:cNvPicPr>
          <p:nvPr/>
        </p:nvPicPr>
        <p:blipFill>
          <a:blip r:embed="rId3"/>
          <a:stretch>
            <a:fillRect/>
          </a:stretch>
        </p:blipFill>
        <p:spPr>
          <a:xfrm>
            <a:off x="0" y="165890"/>
            <a:ext cx="5132439" cy="3243357"/>
          </a:xfrm>
          <a:prstGeom prst="rect">
            <a:avLst/>
          </a:prstGeom>
        </p:spPr>
      </p:pic>
      <p:sp>
        <p:nvSpPr>
          <p:cNvPr id="7" name="TextBox 6">
            <a:extLst>
              <a:ext uri="{FF2B5EF4-FFF2-40B4-BE49-F238E27FC236}">
                <a16:creationId xmlns:a16="http://schemas.microsoft.com/office/drawing/2014/main" id="{39913412-AC4D-AF22-F833-A3562E04CC08}"/>
              </a:ext>
            </a:extLst>
          </p:cNvPr>
          <p:cNvSpPr txBox="1"/>
          <p:nvPr/>
        </p:nvSpPr>
        <p:spPr>
          <a:xfrm>
            <a:off x="-54078" y="3468025"/>
            <a:ext cx="5240594" cy="1015663"/>
          </a:xfrm>
          <a:prstGeom prst="rect">
            <a:avLst/>
          </a:prstGeom>
          <a:noFill/>
        </p:spPr>
        <p:txBody>
          <a:bodyPr wrap="square" rtlCol="0">
            <a:spAutoFit/>
          </a:bodyPr>
          <a:lstStyle/>
          <a:p>
            <a:pPr algn="r"/>
            <a:r>
              <a:rPr lang="uk-UA" sz="2000" b="1"/>
              <a:t>Богослужіння за участі високих офіцерських чинів російської армії,          Перша світова війна</a:t>
            </a:r>
          </a:p>
        </p:txBody>
      </p:sp>
      <p:pic>
        <p:nvPicPr>
          <p:cNvPr id="8" name="Рисунок 7">
            <a:extLst>
              <a:ext uri="{FF2B5EF4-FFF2-40B4-BE49-F238E27FC236}">
                <a16:creationId xmlns:a16="http://schemas.microsoft.com/office/drawing/2014/main" id="{AABCA845-A77E-E6B7-1A01-564EB8AA8B22}"/>
              </a:ext>
            </a:extLst>
          </p:cNvPr>
          <p:cNvPicPr>
            <a:picLocks noChangeAspect="1"/>
          </p:cNvPicPr>
          <p:nvPr/>
        </p:nvPicPr>
        <p:blipFill>
          <a:blip r:embed="rId4"/>
          <a:stretch>
            <a:fillRect/>
          </a:stretch>
        </p:blipFill>
        <p:spPr>
          <a:xfrm>
            <a:off x="5312910" y="165890"/>
            <a:ext cx="3528687" cy="5619077"/>
          </a:xfrm>
          <a:prstGeom prst="rect">
            <a:avLst/>
          </a:prstGeom>
        </p:spPr>
      </p:pic>
      <p:pic>
        <p:nvPicPr>
          <p:cNvPr id="9" name="Рисунок 8">
            <a:extLst>
              <a:ext uri="{FF2B5EF4-FFF2-40B4-BE49-F238E27FC236}">
                <a16:creationId xmlns:a16="http://schemas.microsoft.com/office/drawing/2014/main" id="{56DA0833-E36B-19DD-04D9-B5E21AD8C5E2}"/>
              </a:ext>
            </a:extLst>
          </p:cNvPr>
          <p:cNvPicPr>
            <a:picLocks noChangeAspect="1"/>
          </p:cNvPicPr>
          <p:nvPr/>
        </p:nvPicPr>
        <p:blipFill>
          <a:blip r:embed="rId5"/>
          <a:stretch>
            <a:fillRect/>
          </a:stretch>
        </p:blipFill>
        <p:spPr>
          <a:xfrm>
            <a:off x="9022069" y="165890"/>
            <a:ext cx="2897788" cy="3302135"/>
          </a:xfrm>
          <a:prstGeom prst="rect">
            <a:avLst/>
          </a:prstGeom>
        </p:spPr>
      </p:pic>
      <p:pic>
        <p:nvPicPr>
          <p:cNvPr id="10" name="Рисунок 9">
            <a:extLst>
              <a:ext uri="{FF2B5EF4-FFF2-40B4-BE49-F238E27FC236}">
                <a16:creationId xmlns:a16="http://schemas.microsoft.com/office/drawing/2014/main" id="{1D9DD9F3-1F77-0EE5-C28B-50C1392E702A}"/>
              </a:ext>
            </a:extLst>
          </p:cNvPr>
          <p:cNvPicPr>
            <a:picLocks noChangeAspect="1"/>
          </p:cNvPicPr>
          <p:nvPr/>
        </p:nvPicPr>
        <p:blipFill>
          <a:blip r:embed="rId6"/>
          <a:stretch>
            <a:fillRect/>
          </a:stretch>
        </p:blipFill>
        <p:spPr>
          <a:xfrm>
            <a:off x="9152285" y="3633915"/>
            <a:ext cx="2767572" cy="3058195"/>
          </a:xfrm>
          <a:prstGeom prst="rect">
            <a:avLst/>
          </a:prstGeom>
        </p:spPr>
      </p:pic>
      <p:sp>
        <p:nvSpPr>
          <p:cNvPr id="11" name="TextBox 10">
            <a:extLst>
              <a:ext uri="{FF2B5EF4-FFF2-40B4-BE49-F238E27FC236}">
                <a16:creationId xmlns:a16="http://schemas.microsoft.com/office/drawing/2014/main" id="{DBDEA343-6692-DBB1-E078-E119C4373215}"/>
              </a:ext>
            </a:extLst>
          </p:cNvPr>
          <p:cNvSpPr txBox="1"/>
          <p:nvPr/>
        </p:nvSpPr>
        <p:spPr>
          <a:xfrm>
            <a:off x="5312910" y="5806994"/>
            <a:ext cx="3994294" cy="707886"/>
          </a:xfrm>
          <a:prstGeom prst="rect">
            <a:avLst/>
          </a:prstGeom>
          <a:noFill/>
        </p:spPr>
        <p:txBody>
          <a:bodyPr wrap="square" rtlCol="0">
            <a:spAutoFit/>
          </a:bodyPr>
          <a:lstStyle/>
          <a:p>
            <a:r>
              <a:rPr lang="ru-RU" sz="2000" b="1" err="1">
                <a:latin typeface="Times New Roman" panose="02020603050405020304" pitchFamily="18" charset="0"/>
                <a:cs typeface="Times New Roman" panose="02020603050405020304" pitchFamily="18" charset="0"/>
              </a:rPr>
              <a:t>Цікаві</a:t>
            </a:r>
            <a:r>
              <a:rPr lang="ru-RU" sz="2000" b="1">
                <a:latin typeface="Times New Roman" panose="02020603050405020304" pitchFamily="18" charset="0"/>
                <a:cs typeface="Times New Roman" panose="02020603050405020304" pitchFamily="18" charset="0"/>
              </a:rPr>
              <a:t> фото </a:t>
            </a:r>
            <a:r>
              <a:rPr lang="ru-RU" sz="2000" b="1" err="1">
                <a:latin typeface="Times New Roman" panose="02020603050405020304" pitchFamily="18" charset="0"/>
                <a:cs typeface="Times New Roman" panose="02020603050405020304" pitchFamily="18" charset="0"/>
              </a:rPr>
              <a:t>із</a:t>
            </a:r>
            <a:r>
              <a:rPr lang="ru-RU" sz="2000" b="1">
                <a:latin typeface="Times New Roman" panose="02020603050405020304" pitchFamily="18" charset="0"/>
                <a:cs typeface="Times New Roman" panose="02020603050405020304" pitchFamily="18" charset="0"/>
              </a:rPr>
              <a:t> </a:t>
            </a:r>
            <a:r>
              <a:rPr lang="ru-RU" sz="2000" b="1" err="1">
                <a:latin typeface="Times New Roman" panose="02020603050405020304" pitchFamily="18" charset="0"/>
                <a:cs typeface="Times New Roman" panose="02020603050405020304" pitchFamily="18" charset="0"/>
              </a:rPr>
              <a:t>зображенням</a:t>
            </a:r>
            <a:r>
              <a:rPr lang="ru-RU" sz="2000" b="1">
                <a:latin typeface="Times New Roman" panose="02020603050405020304" pitchFamily="18" charset="0"/>
                <a:cs typeface="Times New Roman" panose="02020603050405020304" pitchFamily="18" charset="0"/>
              </a:rPr>
              <a:t> собору  </a:t>
            </a:r>
            <a:r>
              <a:rPr lang="ru-RU" sz="2000" b="1" err="1">
                <a:latin typeface="Times New Roman" panose="02020603050405020304" pitchFamily="18" charset="0"/>
                <a:cs typeface="Times New Roman" panose="02020603050405020304" pitchFamily="18" charset="0"/>
              </a:rPr>
              <a:t>часів</a:t>
            </a:r>
            <a:r>
              <a:rPr lang="ru-RU" sz="2000" b="1">
                <a:latin typeface="Times New Roman" panose="02020603050405020304" pitchFamily="18" charset="0"/>
                <a:cs typeface="Times New Roman" panose="02020603050405020304" pitchFamily="18" charset="0"/>
              </a:rPr>
              <a:t> </a:t>
            </a:r>
            <a:r>
              <a:rPr lang="ru-RU" sz="2000" b="1" err="1">
                <a:latin typeface="Times New Roman" panose="02020603050405020304" pitchFamily="18" charset="0"/>
                <a:cs typeface="Times New Roman" panose="02020603050405020304" pitchFamily="18" charset="0"/>
              </a:rPr>
              <a:t>німецької</a:t>
            </a:r>
            <a:r>
              <a:rPr lang="ru-RU" sz="2000" b="1">
                <a:latin typeface="Times New Roman" panose="02020603050405020304" pitchFamily="18" charset="0"/>
                <a:cs typeface="Times New Roman" panose="02020603050405020304" pitchFamily="18" charset="0"/>
              </a:rPr>
              <a:t> </a:t>
            </a:r>
            <a:r>
              <a:rPr lang="ru-RU" sz="2000" b="1" err="1">
                <a:latin typeface="Times New Roman" panose="02020603050405020304" pitchFamily="18" charset="0"/>
                <a:cs typeface="Times New Roman" panose="02020603050405020304" pitchFamily="18" charset="0"/>
              </a:rPr>
              <a:t>окупації</a:t>
            </a:r>
            <a:r>
              <a:rPr lang="ru-RU" sz="2000" b="1">
                <a:latin typeface="Times New Roman" panose="02020603050405020304" pitchFamily="18" charset="0"/>
                <a:cs typeface="Times New Roman" panose="02020603050405020304" pitchFamily="18" charset="0"/>
              </a:rPr>
              <a:t>.</a:t>
            </a:r>
            <a:endParaRPr lang="uk-UA" sz="2000" b="1">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a16="http://schemas.microsoft.com/office/drawing/2014/main" id="{1E57FA6C-D69F-114A-1D56-8FD8B951C15E}"/>
              </a:ext>
            </a:extLst>
          </p:cNvPr>
          <p:cNvPicPr>
            <a:picLocks noChangeAspect="1"/>
          </p:cNvPicPr>
          <p:nvPr/>
        </p:nvPicPr>
        <p:blipFill>
          <a:blip r:embed="rId7"/>
          <a:stretch>
            <a:fillRect/>
          </a:stretch>
        </p:blipFill>
        <p:spPr>
          <a:xfrm>
            <a:off x="2574288" y="4483688"/>
            <a:ext cx="2767572" cy="2150820"/>
          </a:xfrm>
          <a:prstGeom prst="rect">
            <a:avLst/>
          </a:prstGeom>
        </p:spPr>
      </p:pic>
      <p:pic>
        <p:nvPicPr>
          <p:cNvPr id="13" name="Рисунок 12">
            <a:extLst>
              <a:ext uri="{FF2B5EF4-FFF2-40B4-BE49-F238E27FC236}">
                <a16:creationId xmlns:a16="http://schemas.microsoft.com/office/drawing/2014/main" id="{C49C842B-104E-CCDB-E53D-9D34AA2C494A}"/>
              </a:ext>
            </a:extLst>
          </p:cNvPr>
          <p:cNvPicPr>
            <a:picLocks noChangeAspect="1"/>
          </p:cNvPicPr>
          <p:nvPr/>
        </p:nvPicPr>
        <p:blipFill>
          <a:blip r:embed="rId8"/>
          <a:stretch>
            <a:fillRect/>
          </a:stretch>
        </p:blipFill>
        <p:spPr>
          <a:xfrm>
            <a:off x="80549" y="4150398"/>
            <a:ext cx="2116704" cy="2707602"/>
          </a:xfrm>
          <a:prstGeom prst="rect">
            <a:avLst/>
          </a:prstGeom>
        </p:spPr>
      </p:pic>
    </p:spTree>
    <p:extLst>
      <p:ext uri="{BB962C8B-B14F-4D97-AF65-F5344CB8AC3E}">
        <p14:creationId xmlns:p14="http://schemas.microsoft.com/office/powerpoint/2010/main" val="1823227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CA7E6D-C326-449F-406F-6D86F97915BF}"/>
              </a:ext>
            </a:extLst>
          </p:cNvPr>
          <p:cNvSpPr>
            <a:spLocks noGrp="1"/>
          </p:cNvSpPr>
          <p:nvPr>
            <p:ph type="title"/>
          </p:nvPr>
        </p:nvSpPr>
        <p:spPr/>
        <p:txBody>
          <a:bodyPr/>
          <a:lstStyle/>
          <a:p>
            <a:endParaRPr lang="uk-UA"/>
          </a:p>
        </p:txBody>
      </p:sp>
      <p:pic>
        <p:nvPicPr>
          <p:cNvPr id="5" name="Місце для вмісту 4" descr="Зображення, що містить лист, почерк, канцтовари, конверт&#10;&#10;Автоматично згенерований опис">
            <a:extLst>
              <a:ext uri="{FF2B5EF4-FFF2-40B4-BE49-F238E27FC236}">
                <a16:creationId xmlns:a16="http://schemas.microsoft.com/office/drawing/2014/main" id="{235F9CCD-0BCF-5766-5962-EC7909F007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849" y="0"/>
            <a:ext cx="12261849" cy="6858000"/>
          </a:xfrm>
        </p:spPr>
      </p:pic>
      <p:pic>
        <p:nvPicPr>
          <p:cNvPr id="7" name="Рисунок 6">
            <a:extLst>
              <a:ext uri="{FF2B5EF4-FFF2-40B4-BE49-F238E27FC236}">
                <a16:creationId xmlns:a16="http://schemas.microsoft.com/office/drawing/2014/main" id="{3A3BA0DC-E147-1972-57DC-575593E35F17}"/>
              </a:ext>
            </a:extLst>
          </p:cNvPr>
          <p:cNvPicPr>
            <a:picLocks noChangeAspect="1"/>
          </p:cNvPicPr>
          <p:nvPr/>
        </p:nvPicPr>
        <p:blipFill>
          <a:blip r:embed="rId3"/>
          <a:stretch>
            <a:fillRect/>
          </a:stretch>
        </p:blipFill>
        <p:spPr>
          <a:xfrm>
            <a:off x="0" y="0"/>
            <a:ext cx="5181600" cy="5452533"/>
          </a:xfrm>
          <a:prstGeom prst="rect">
            <a:avLst/>
          </a:prstGeom>
        </p:spPr>
      </p:pic>
      <p:sp>
        <p:nvSpPr>
          <p:cNvPr id="8" name="TextBox 7">
            <a:extLst>
              <a:ext uri="{FF2B5EF4-FFF2-40B4-BE49-F238E27FC236}">
                <a16:creationId xmlns:a16="http://schemas.microsoft.com/office/drawing/2014/main" id="{75212992-5AAF-C44D-23AB-2DEFE2D22378}"/>
              </a:ext>
            </a:extLst>
          </p:cNvPr>
          <p:cNvSpPr txBox="1"/>
          <p:nvPr/>
        </p:nvSpPr>
        <p:spPr>
          <a:xfrm>
            <a:off x="-69849" y="5574890"/>
            <a:ext cx="4395019" cy="707886"/>
          </a:xfrm>
          <a:prstGeom prst="rect">
            <a:avLst/>
          </a:prstGeom>
          <a:noFill/>
        </p:spPr>
        <p:txBody>
          <a:bodyPr wrap="square" rtlCol="0">
            <a:spAutoFit/>
          </a:bodyPr>
          <a:lstStyle/>
          <a:p>
            <a:pPr algn="ctr"/>
            <a:r>
              <a:rPr lang="uk-UA" sz="2000" b="1"/>
              <a:t>Соборні шпилі без хрестів, обдертий поіржавілий дах</a:t>
            </a:r>
          </a:p>
        </p:txBody>
      </p:sp>
      <p:pic>
        <p:nvPicPr>
          <p:cNvPr id="9" name="Рисунок 8">
            <a:extLst>
              <a:ext uri="{FF2B5EF4-FFF2-40B4-BE49-F238E27FC236}">
                <a16:creationId xmlns:a16="http://schemas.microsoft.com/office/drawing/2014/main" id="{7F095C57-0296-7891-4488-9191AF0108D5}"/>
              </a:ext>
            </a:extLst>
          </p:cNvPr>
          <p:cNvPicPr>
            <a:picLocks noChangeAspect="1"/>
          </p:cNvPicPr>
          <p:nvPr/>
        </p:nvPicPr>
        <p:blipFill>
          <a:blip r:embed="rId4"/>
          <a:stretch>
            <a:fillRect/>
          </a:stretch>
        </p:blipFill>
        <p:spPr>
          <a:xfrm>
            <a:off x="5736439" y="169035"/>
            <a:ext cx="3871818" cy="2421765"/>
          </a:xfrm>
          <a:prstGeom prst="rect">
            <a:avLst/>
          </a:prstGeom>
        </p:spPr>
      </p:pic>
      <p:pic>
        <p:nvPicPr>
          <p:cNvPr id="10" name="Рисунок 9">
            <a:extLst>
              <a:ext uri="{FF2B5EF4-FFF2-40B4-BE49-F238E27FC236}">
                <a16:creationId xmlns:a16="http://schemas.microsoft.com/office/drawing/2014/main" id="{5DFB21B5-4CF3-DEB9-AD2D-690A34037917}"/>
              </a:ext>
            </a:extLst>
          </p:cNvPr>
          <p:cNvPicPr>
            <a:picLocks noChangeAspect="1"/>
          </p:cNvPicPr>
          <p:nvPr/>
        </p:nvPicPr>
        <p:blipFill>
          <a:blip r:embed="rId5"/>
          <a:stretch>
            <a:fillRect/>
          </a:stretch>
        </p:blipFill>
        <p:spPr>
          <a:xfrm>
            <a:off x="5736439" y="2730030"/>
            <a:ext cx="3871818" cy="3958935"/>
          </a:xfrm>
          <a:prstGeom prst="rect">
            <a:avLst/>
          </a:prstGeom>
        </p:spPr>
      </p:pic>
      <p:sp>
        <p:nvSpPr>
          <p:cNvPr id="11" name="TextBox 10">
            <a:extLst>
              <a:ext uri="{FF2B5EF4-FFF2-40B4-BE49-F238E27FC236}">
                <a16:creationId xmlns:a16="http://schemas.microsoft.com/office/drawing/2014/main" id="{8E25FCB8-2176-B921-94C8-8CD48AD4FEB7}"/>
              </a:ext>
            </a:extLst>
          </p:cNvPr>
          <p:cNvSpPr txBox="1"/>
          <p:nvPr/>
        </p:nvSpPr>
        <p:spPr>
          <a:xfrm>
            <a:off x="9714271" y="1886778"/>
            <a:ext cx="2113936" cy="1323439"/>
          </a:xfrm>
          <a:prstGeom prst="rect">
            <a:avLst/>
          </a:prstGeom>
          <a:noFill/>
        </p:spPr>
        <p:txBody>
          <a:bodyPr wrap="square" rtlCol="0">
            <a:spAutoFit/>
          </a:bodyPr>
          <a:lstStyle/>
          <a:p>
            <a:pPr algn="ctr"/>
            <a:r>
              <a:rPr lang="uk-UA" sz="2000" b="1">
                <a:latin typeface="Times New Roman" panose="02020603050405020304" pitchFamily="18" charset="0"/>
                <a:cs typeface="Times New Roman" panose="02020603050405020304" pitchFamily="18" charset="0"/>
              </a:rPr>
              <a:t>У соборі – музей атеїзму. Стіни собору забілено вапном.</a:t>
            </a:r>
          </a:p>
        </p:txBody>
      </p:sp>
    </p:spTree>
    <p:extLst>
      <p:ext uri="{BB962C8B-B14F-4D97-AF65-F5344CB8AC3E}">
        <p14:creationId xmlns:p14="http://schemas.microsoft.com/office/powerpoint/2010/main" val="1292874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8B693A-6BA2-A25F-6FA6-CD1EEE2F6519}"/>
              </a:ext>
            </a:extLst>
          </p:cNvPr>
          <p:cNvSpPr>
            <a:spLocks noGrp="1"/>
          </p:cNvSpPr>
          <p:nvPr>
            <p:ph type="title"/>
          </p:nvPr>
        </p:nvSpPr>
        <p:spPr/>
        <p:txBody>
          <a:bodyPr/>
          <a:lstStyle/>
          <a:p>
            <a:endParaRPr lang="uk-UA"/>
          </a:p>
        </p:txBody>
      </p:sp>
      <p:pic>
        <p:nvPicPr>
          <p:cNvPr id="5" name="Місце для вмісту 4" descr="Зображення, що містить лист, почерк, канцтовари, конверт&#10;&#10;Автоматично згенерований опис">
            <a:extLst>
              <a:ext uri="{FF2B5EF4-FFF2-40B4-BE49-F238E27FC236}">
                <a16:creationId xmlns:a16="http://schemas.microsoft.com/office/drawing/2014/main" id="{2B1EE402-7F83-D16A-3D29-736790D2AF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Рисунок 2">
            <a:extLst>
              <a:ext uri="{FF2B5EF4-FFF2-40B4-BE49-F238E27FC236}">
                <a16:creationId xmlns:a16="http://schemas.microsoft.com/office/drawing/2014/main" id="{AC35FA2D-4F8D-CECC-7043-2B69769D963A}"/>
              </a:ext>
            </a:extLst>
          </p:cNvPr>
          <p:cNvPicPr>
            <a:picLocks noChangeAspect="1"/>
          </p:cNvPicPr>
          <p:nvPr/>
        </p:nvPicPr>
        <p:blipFill>
          <a:blip r:embed="rId3"/>
          <a:stretch>
            <a:fillRect/>
          </a:stretch>
        </p:blipFill>
        <p:spPr>
          <a:xfrm>
            <a:off x="5450946" y="175948"/>
            <a:ext cx="3188758" cy="3188758"/>
          </a:xfrm>
          <a:prstGeom prst="rect">
            <a:avLst/>
          </a:prstGeom>
        </p:spPr>
      </p:pic>
      <p:pic>
        <p:nvPicPr>
          <p:cNvPr id="4" name="Рисунок 3">
            <a:extLst>
              <a:ext uri="{FF2B5EF4-FFF2-40B4-BE49-F238E27FC236}">
                <a16:creationId xmlns:a16="http://schemas.microsoft.com/office/drawing/2014/main" id="{B72A024D-ACD4-DB6F-C998-D26C5442EAE4}"/>
              </a:ext>
            </a:extLst>
          </p:cNvPr>
          <p:cNvPicPr>
            <a:picLocks noChangeAspect="1"/>
          </p:cNvPicPr>
          <p:nvPr/>
        </p:nvPicPr>
        <p:blipFill>
          <a:blip r:embed="rId4"/>
          <a:stretch>
            <a:fillRect/>
          </a:stretch>
        </p:blipFill>
        <p:spPr>
          <a:xfrm>
            <a:off x="8821473" y="96309"/>
            <a:ext cx="3188758" cy="3188758"/>
          </a:xfrm>
          <a:prstGeom prst="rect">
            <a:avLst/>
          </a:prstGeom>
        </p:spPr>
      </p:pic>
      <p:pic>
        <p:nvPicPr>
          <p:cNvPr id="6" name="Рисунок 5">
            <a:extLst>
              <a:ext uri="{FF2B5EF4-FFF2-40B4-BE49-F238E27FC236}">
                <a16:creationId xmlns:a16="http://schemas.microsoft.com/office/drawing/2014/main" id="{5E498A7C-E23E-1131-5040-AC9F8818FCA5}"/>
              </a:ext>
            </a:extLst>
          </p:cNvPr>
          <p:cNvPicPr>
            <a:picLocks noChangeAspect="1"/>
          </p:cNvPicPr>
          <p:nvPr/>
        </p:nvPicPr>
        <p:blipFill>
          <a:blip r:embed="rId5"/>
          <a:stretch>
            <a:fillRect/>
          </a:stretch>
        </p:blipFill>
        <p:spPr>
          <a:xfrm>
            <a:off x="8683362" y="3434821"/>
            <a:ext cx="3326869" cy="3326869"/>
          </a:xfrm>
          <a:prstGeom prst="rect">
            <a:avLst/>
          </a:prstGeom>
        </p:spPr>
      </p:pic>
      <p:pic>
        <p:nvPicPr>
          <p:cNvPr id="7" name="Рисунок 6">
            <a:extLst>
              <a:ext uri="{FF2B5EF4-FFF2-40B4-BE49-F238E27FC236}">
                <a16:creationId xmlns:a16="http://schemas.microsoft.com/office/drawing/2014/main" id="{637F9741-2934-1C8A-E57D-6F282334DAF3}"/>
              </a:ext>
            </a:extLst>
          </p:cNvPr>
          <p:cNvPicPr>
            <a:picLocks noChangeAspect="1"/>
          </p:cNvPicPr>
          <p:nvPr/>
        </p:nvPicPr>
        <p:blipFill>
          <a:blip r:embed="rId6"/>
          <a:stretch>
            <a:fillRect/>
          </a:stretch>
        </p:blipFill>
        <p:spPr>
          <a:xfrm>
            <a:off x="5450946" y="3506789"/>
            <a:ext cx="3060699" cy="3175264"/>
          </a:xfrm>
          <a:prstGeom prst="rect">
            <a:avLst/>
          </a:prstGeom>
        </p:spPr>
      </p:pic>
      <p:pic>
        <p:nvPicPr>
          <p:cNvPr id="9" name="Рисунок 8" descr="Зображення, що містить просто неба, будівля, колаж, церква&#10;&#10;Автоматично згенерований опис">
            <a:extLst>
              <a:ext uri="{FF2B5EF4-FFF2-40B4-BE49-F238E27FC236}">
                <a16:creationId xmlns:a16="http://schemas.microsoft.com/office/drawing/2014/main" id="{19CE132E-0B57-CDEC-C7A3-C5957B8AD4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430" y="175948"/>
            <a:ext cx="5062632" cy="4631371"/>
          </a:xfrm>
          <a:prstGeom prst="rect">
            <a:avLst/>
          </a:prstGeom>
        </p:spPr>
      </p:pic>
      <p:sp>
        <p:nvSpPr>
          <p:cNvPr id="11" name="TextBox 10">
            <a:extLst>
              <a:ext uri="{FF2B5EF4-FFF2-40B4-BE49-F238E27FC236}">
                <a16:creationId xmlns:a16="http://schemas.microsoft.com/office/drawing/2014/main" id="{0EF67E3D-5AF1-2CD4-A90A-C69CD7C21757}"/>
              </a:ext>
            </a:extLst>
          </p:cNvPr>
          <p:cNvSpPr txBox="1"/>
          <p:nvPr/>
        </p:nvSpPr>
        <p:spPr>
          <a:xfrm>
            <a:off x="506586" y="5172444"/>
            <a:ext cx="4392557" cy="707886"/>
          </a:xfrm>
          <a:prstGeom prst="rect">
            <a:avLst/>
          </a:prstGeom>
          <a:noFill/>
        </p:spPr>
        <p:txBody>
          <a:bodyPr wrap="square" rtlCol="0">
            <a:spAutoFit/>
          </a:bodyPr>
          <a:lstStyle/>
          <a:p>
            <a:r>
              <a:rPr lang="uk-UA" sz="2000" b="1">
                <a:latin typeface="Times New Roman" panose="02020603050405020304" pitchFamily="18" charset="0"/>
                <a:cs typeface="Times New Roman" panose="02020603050405020304" pitchFamily="18" charset="0"/>
              </a:rPr>
              <a:t>3 квітня 1989 рік, повернення храму вірянам та відновлено богослужіння</a:t>
            </a:r>
          </a:p>
        </p:txBody>
      </p:sp>
    </p:spTree>
    <p:extLst>
      <p:ext uri="{BB962C8B-B14F-4D97-AF65-F5344CB8AC3E}">
        <p14:creationId xmlns:p14="http://schemas.microsoft.com/office/powerpoint/2010/main" val="298897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41466A-20BB-3557-59C5-AB02C0061DF6}"/>
              </a:ext>
            </a:extLst>
          </p:cNvPr>
          <p:cNvSpPr>
            <a:spLocks noGrp="1"/>
          </p:cNvSpPr>
          <p:nvPr>
            <p:ph type="title"/>
          </p:nvPr>
        </p:nvSpPr>
        <p:spPr/>
        <p:txBody>
          <a:bodyPr/>
          <a:lstStyle/>
          <a:p>
            <a:endParaRPr lang="uk-UA"/>
          </a:p>
        </p:txBody>
      </p:sp>
      <p:pic>
        <p:nvPicPr>
          <p:cNvPr id="5" name="Місце для вмісту 4" descr="Зображення, що містить лист, почерк, канцтовари, конверт&#10;&#10;Автоматично згенерований опис">
            <a:extLst>
              <a:ext uri="{FF2B5EF4-FFF2-40B4-BE49-F238E27FC236}">
                <a16:creationId xmlns:a16="http://schemas.microsoft.com/office/drawing/2014/main" id="{5D75B580-0717-8D0F-7944-92AF26D8DE6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3" name="TextBox 2">
            <a:extLst>
              <a:ext uri="{FF2B5EF4-FFF2-40B4-BE49-F238E27FC236}">
                <a16:creationId xmlns:a16="http://schemas.microsoft.com/office/drawing/2014/main" id="{F34B5271-5FFD-56A7-EC58-F22D55084542}"/>
              </a:ext>
            </a:extLst>
          </p:cNvPr>
          <p:cNvSpPr txBox="1"/>
          <p:nvPr/>
        </p:nvSpPr>
        <p:spPr>
          <a:xfrm>
            <a:off x="196646" y="535900"/>
            <a:ext cx="5171767" cy="5786199"/>
          </a:xfrm>
          <a:prstGeom prst="rect">
            <a:avLst/>
          </a:prstGeom>
          <a:noFill/>
        </p:spPr>
        <p:txBody>
          <a:bodyPr wrap="square" rtlCol="0">
            <a:spAutoFit/>
          </a:bodyPr>
          <a:lstStyle/>
          <a:p>
            <a:pPr algn="ctr"/>
            <a:r>
              <a:rPr lang="uk-UA" sz="1000" b="1"/>
              <a:t>Використана література</a:t>
            </a:r>
          </a:p>
          <a:p>
            <a:r>
              <a:rPr lang="uk-UA" sz="1000"/>
              <a:t>1. Андрушко В.Т., </a:t>
            </a:r>
            <a:r>
              <a:rPr lang="uk-UA" sz="1000" err="1"/>
              <a:t>Огірко</a:t>
            </a:r>
            <a:r>
              <a:rPr lang="uk-UA" sz="1000"/>
              <a:t> О.В. Релігієзнавство: </a:t>
            </a:r>
            <a:r>
              <a:rPr lang="uk-UA" sz="1000" err="1"/>
              <a:t>Навч</a:t>
            </a:r>
            <a:r>
              <a:rPr lang="uk-UA" sz="1000"/>
              <a:t>. посібник. — Львів: НЛТУУ, ЛНУВМБТ, 2007. — 260 </a:t>
            </a:r>
            <a:r>
              <a:rPr lang="en-US" sz="1000"/>
              <a:t>c. </a:t>
            </a:r>
          </a:p>
          <a:p>
            <a:r>
              <a:rPr lang="en-US" sz="1000"/>
              <a:t>2. </a:t>
            </a:r>
            <a:r>
              <a:rPr lang="uk-UA" sz="1000"/>
              <a:t>Войтович В. Храм: пам’ятки церковної архітектури міста Рівного та його околиць : [альбом] / В. Войтович. – Рівне, 1995. – С. 47.</a:t>
            </a:r>
          </a:p>
          <a:p>
            <a:r>
              <a:rPr lang="uk-UA" sz="1000"/>
              <a:t>3. </a:t>
            </a:r>
            <a:r>
              <a:rPr lang="uk-UA" sz="1000" err="1"/>
              <a:t>Огірко</a:t>
            </a:r>
            <a:r>
              <a:rPr lang="uk-UA" sz="1000"/>
              <a:t> О.В. Християнське виховання — складова частина національного // Діалог культур: Україна в світовому контексті. — Львів: «Каменяр», 1996. — С. 125-130.</a:t>
            </a:r>
          </a:p>
          <a:p>
            <a:r>
              <a:rPr lang="uk-UA" sz="1000"/>
              <a:t>4. Куліш-Лукашевич І. В. Пам'ять непідвладна часу : </a:t>
            </a:r>
            <a:r>
              <a:rPr lang="uk-UA" sz="1000" err="1"/>
              <a:t>присвяч</a:t>
            </a:r>
            <a:r>
              <a:rPr lang="uk-UA" sz="1000"/>
              <a:t>. 120-ій річниці освячення </a:t>
            </a:r>
            <a:r>
              <a:rPr lang="uk-UA" sz="1000" err="1"/>
              <a:t>Рівнен</a:t>
            </a:r>
            <a:r>
              <a:rPr lang="uk-UA" sz="1000"/>
              <a:t>. </a:t>
            </a:r>
            <a:r>
              <a:rPr lang="uk-UA" sz="1000" err="1"/>
              <a:t>православ</a:t>
            </a:r>
            <a:r>
              <a:rPr lang="uk-UA" sz="1000"/>
              <a:t>. Свято-</a:t>
            </a:r>
            <a:r>
              <a:rPr lang="uk-UA" sz="1000" err="1"/>
              <a:t>Воскресен</a:t>
            </a:r>
            <a:r>
              <a:rPr lang="uk-UA" sz="1000"/>
              <a:t>. собору / І. В. Куліш-Лукашевич. – Рівне : О. Зень, 2015. – 100 с.</a:t>
            </a:r>
          </a:p>
          <a:p>
            <a:r>
              <a:rPr lang="uk-UA" sz="1000"/>
              <a:t>5. Калашник М. Історія Свято-Воскресенського собору [в Рівному] /М. Калашник //Войтович В. М. </a:t>
            </a:r>
            <a:r>
              <a:rPr lang="uk-UA" sz="1000" err="1"/>
              <a:t>Пересопниця</a:t>
            </a:r>
            <a:r>
              <a:rPr lang="uk-UA" sz="1000"/>
              <a:t>. Рівненський край : історія та культура / В. М. Войтович. – Рівне : В. Войтович, 2011. – С. 270-273.</a:t>
            </a:r>
          </a:p>
          <a:p>
            <a:r>
              <a:rPr lang="uk-UA" sz="1000"/>
              <a:t>6. </a:t>
            </a:r>
            <a:r>
              <a:rPr lang="uk-UA" sz="1000" err="1"/>
              <a:t>Освящение</a:t>
            </a:r>
            <a:r>
              <a:rPr lang="uk-UA" sz="1000"/>
              <a:t> соборного </a:t>
            </a:r>
            <a:r>
              <a:rPr lang="uk-UA" sz="1000" err="1"/>
              <a:t>храма</a:t>
            </a:r>
            <a:r>
              <a:rPr lang="uk-UA" sz="1000"/>
              <a:t> в городе </a:t>
            </a:r>
            <a:r>
              <a:rPr lang="uk-UA" sz="1000" err="1"/>
              <a:t>Ровно</a:t>
            </a:r>
            <a:r>
              <a:rPr lang="uk-UA" sz="1000"/>
              <a:t> </a:t>
            </a:r>
            <a:r>
              <a:rPr lang="uk-UA" sz="1000" err="1"/>
              <a:t>Волынской</a:t>
            </a:r>
            <a:r>
              <a:rPr lang="uk-UA" sz="1000"/>
              <a:t> </a:t>
            </a:r>
            <a:r>
              <a:rPr lang="uk-UA" sz="1000" err="1"/>
              <a:t>губернии</a:t>
            </a:r>
            <a:r>
              <a:rPr lang="uk-UA" sz="1000"/>
              <a:t> : («</a:t>
            </a:r>
            <a:r>
              <a:rPr lang="uk-UA" sz="1000" err="1"/>
              <a:t>Волынские</a:t>
            </a:r>
            <a:r>
              <a:rPr lang="uk-UA" sz="1000"/>
              <a:t> </a:t>
            </a:r>
            <a:r>
              <a:rPr lang="uk-UA" sz="1000" err="1"/>
              <a:t>епархиальные</a:t>
            </a:r>
            <a:r>
              <a:rPr lang="uk-UA" sz="1000"/>
              <a:t> </a:t>
            </a:r>
            <a:r>
              <a:rPr lang="uk-UA" sz="1000" err="1"/>
              <a:t>ведомости</a:t>
            </a:r>
            <a:r>
              <a:rPr lang="uk-UA" sz="1000"/>
              <a:t>», 1895 г., № 30) // Войтович В. М. </a:t>
            </a:r>
            <a:r>
              <a:rPr lang="uk-UA" sz="1000" err="1"/>
              <a:t>Пересопниця</a:t>
            </a:r>
            <a:r>
              <a:rPr lang="uk-UA" sz="1000"/>
              <a:t>. Рівненський край : історія та культура / В. М. Войтович. – Рівне : В. Войтович, 2011. – С. 267-270.</a:t>
            </a:r>
          </a:p>
          <a:p>
            <a:r>
              <a:rPr lang="uk-UA" sz="1000"/>
              <a:t>7. Прищепа О. Вулицями Рівного: погляд у минуле / О. Прищепа. – Рівне, 2006. – С. 53-54.</a:t>
            </a:r>
          </a:p>
          <a:p>
            <a:r>
              <a:rPr lang="uk-UA" sz="1000"/>
              <a:t>8. </a:t>
            </a:r>
            <a:r>
              <a:rPr lang="uk-UA" sz="1000" err="1"/>
              <a:t>Рычков</a:t>
            </a:r>
            <a:r>
              <a:rPr lang="uk-UA" sz="1000"/>
              <a:t> П. А. Дорогами </a:t>
            </a:r>
            <a:r>
              <a:rPr lang="uk-UA" sz="1000" err="1"/>
              <a:t>южной</a:t>
            </a:r>
            <a:r>
              <a:rPr lang="uk-UA" sz="1000"/>
              <a:t> </a:t>
            </a:r>
            <a:r>
              <a:rPr lang="uk-UA" sz="1000" err="1"/>
              <a:t>Ровенщины</a:t>
            </a:r>
            <a:r>
              <a:rPr lang="uk-UA" sz="1000"/>
              <a:t>: от </a:t>
            </a:r>
            <a:r>
              <a:rPr lang="uk-UA" sz="1000" err="1"/>
              <a:t>Корца</a:t>
            </a:r>
            <a:r>
              <a:rPr lang="uk-UA" sz="1000"/>
              <a:t> до </a:t>
            </a:r>
            <a:r>
              <a:rPr lang="uk-UA" sz="1000" err="1"/>
              <a:t>Пляшевой</a:t>
            </a:r>
            <a:r>
              <a:rPr lang="uk-UA" sz="1000"/>
              <a:t> / П. А. </a:t>
            </a:r>
            <a:r>
              <a:rPr lang="uk-UA" sz="1000" err="1"/>
              <a:t>Рычков</a:t>
            </a:r>
            <a:r>
              <a:rPr lang="uk-UA" sz="1000"/>
              <a:t>. – Москва : </a:t>
            </a:r>
            <a:r>
              <a:rPr lang="uk-UA" sz="1000" err="1"/>
              <a:t>Искусство</a:t>
            </a:r>
            <a:r>
              <a:rPr lang="uk-UA" sz="1000"/>
              <a:t>, 1989. – С. 55-56.</a:t>
            </a:r>
          </a:p>
          <a:p>
            <a:r>
              <a:rPr lang="uk-UA" sz="1000"/>
              <a:t>9. Рівне на </a:t>
            </a:r>
            <a:r>
              <a:rPr lang="uk-UA" sz="1000" err="1"/>
              <a:t>рубежі</a:t>
            </a:r>
            <a:r>
              <a:rPr lang="uk-UA" sz="1000"/>
              <a:t> тисячоліть : [альбом]. – Рівне, 1999. – С. 38-39.</a:t>
            </a:r>
          </a:p>
          <a:p>
            <a:r>
              <a:rPr lang="uk-UA" sz="1000"/>
              <a:t>10. Рівне в мистецтві художників 18-21 століття: живопис, графіка : альбом / </a:t>
            </a:r>
            <a:r>
              <a:rPr lang="uk-UA" sz="1000" err="1"/>
              <a:t>авт</a:t>
            </a:r>
            <a:r>
              <a:rPr lang="uk-UA" sz="1000"/>
              <a:t>. проекту О. </a:t>
            </a:r>
            <a:r>
              <a:rPr lang="uk-UA" sz="1000" err="1"/>
              <a:t>Харват</a:t>
            </a:r>
            <a:r>
              <a:rPr lang="uk-UA" sz="1000"/>
              <a:t>, текст В. </a:t>
            </a:r>
            <a:r>
              <a:rPr lang="uk-UA" sz="1000" err="1"/>
              <a:t>Луц</a:t>
            </a:r>
            <a:r>
              <a:rPr lang="uk-UA" sz="1000"/>
              <a:t>. – Київ, 2015. – С. 51, 75,82, 83.</a:t>
            </a:r>
          </a:p>
          <a:p>
            <a:r>
              <a:rPr lang="uk-UA" sz="1000"/>
              <a:t>11. </a:t>
            </a:r>
            <a:r>
              <a:rPr lang="uk-UA" sz="1000" err="1"/>
              <a:t>Ровно</a:t>
            </a:r>
            <a:r>
              <a:rPr lang="uk-UA" sz="1000"/>
              <a:t> : фотоальбом / </a:t>
            </a:r>
            <a:r>
              <a:rPr lang="uk-UA" sz="1000" err="1"/>
              <a:t>упоряд</a:t>
            </a:r>
            <a:r>
              <a:rPr lang="uk-UA" sz="1000"/>
              <a:t>. В. </a:t>
            </a:r>
            <a:r>
              <a:rPr lang="uk-UA" sz="1000" err="1"/>
              <a:t>Школьний</a:t>
            </a:r>
            <a:r>
              <a:rPr lang="uk-UA" sz="1000"/>
              <a:t>. – Київ : Мистецтво, 1983</a:t>
            </a:r>
          </a:p>
          <a:p>
            <a:r>
              <a:rPr lang="uk-UA" sz="1000"/>
              <a:t>12. </a:t>
            </a:r>
            <a:r>
              <a:rPr lang="uk-UA" sz="1000" err="1"/>
              <a:t>Смолінська</a:t>
            </a:r>
            <a:r>
              <a:rPr lang="uk-UA" sz="1000"/>
              <a:t> О. Дзвіниця Воскресенського собору в Рівному: до історії спорудження і руйнації / О. </a:t>
            </a:r>
            <a:r>
              <a:rPr lang="uk-UA" sz="1000" err="1"/>
              <a:t>Смолінська</a:t>
            </a:r>
            <a:r>
              <a:rPr lang="uk-UA" sz="1000"/>
              <a:t>, П. </a:t>
            </a:r>
            <a:r>
              <a:rPr lang="uk-UA" sz="1000" err="1"/>
              <a:t>Ричков</a:t>
            </a:r>
            <a:r>
              <a:rPr lang="uk-UA" sz="1000"/>
              <a:t> // Архітектурна спадщина Волині : </a:t>
            </a:r>
            <a:r>
              <a:rPr lang="uk-UA" sz="1000" err="1"/>
              <a:t>зб</a:t>
            </a:r>
            <a:r>
              <a:rPr lang="uk-UA" sz="1000"/>
              <a:t>. наук. праць НУВГП ; за ред. П. А. </a:t>
            </a:r>
            <a:r>
              <a:rPr lang="uk-UA" sz="1000" err="1"/>
              <a:t>Ричкова</a:t>
            </a:r>
            <a:r>
              <a:rPr lang="uk-UA" sz="1000"/>
              <a:t>. – Рівне : ДМ, 2012. – </a:t>
            </a:r>
            <a:r>
              <a:rPr lang="uk-UA" sz="1000" err="1"/>
              <a:t>Вип</a:t>
            </a:r>
            <a:r>
              <a:rPr lang="uk-UA" sz="1000"/>
              <a:t> 3. – С. 223-229.</a:t>
            </a:r>
          </a:p>
          <a:p>
            <a:r>
              <a:rPr lang="uk-UA" sz="1000"/>
              <a:t>13. </a:t>
            </a:r>
            <a:r>
              <a:rPr lang="uk-UA" sz="1000" err="1"/>
              <a:t>Смолінська</a:t>
            </a:r>
            <a:r>
              <a:rPr lang="uk-UA" sz="1000"/>
              <a:t> О. До історії спорудження та руйнації дзвіниці Свято-Воскресенського собору у Рівному /О. </a:t>
            </a:r>
            <a:r>
              <a:rPr lang="uk-UA" sz="1000" err="1"/>
              <a:t>Смолінська</a:t>
            </a:r>
            <a:r>
              <a:rPr lang="uk-UA" sz="1000"/>
              <a:t> // Матеріали студентської наукової конференції. – Рівне : НУВГП, 2006. – </a:t>
            </a:r>
            <a:r>
              <a:rPr lang="uk-UA" sz="1000" err="1"/>
              <a:t>Вип</a:t>
            </a:r>
            <a:r>
              <a:rPr lang="uk-UA" sz="1000"/>
              <a:t> 1. – С. 135-136.</a:t>
            </a:r>
          </a:p>
          <a:p>
            <a:r>
              <a:rPr lang="uk-UA" sz="1000"/>
              <a:t>14. Сирота І. </a:t>
            </a:r>
            <a:r>
              <a:rPr lang="uk-UA" sz="1000" err="1"/>
              <a:t>Рівнезнавство</a:t>
            </a:r>
            <a:r>
              <a:rPr lang="uk-UA" sz="1000"/>
              <a:t> : мала ілюстрована енциклопедія / І. Сирота. – Рівне : Віртуальне місто Рівне, 2008. – С. 91-93.</a:t>
            </a:r>
          </a:p>
          <a:p>
            <a:r>
              <a:rPr lang="uk-UA" sz="1000"/>
              <a:t>15. </a:t>
            </a:r>
            <a:r>
              <a:rPr lang="uk-UA" sz="1000" err="1"/>
              <a:t>Харват</a:t>
            </a:r>
            <a:r>
              <a:rPr lang="uk-UA" sz="1000"/>
              <a:t> О. Рівне, яке було… : фотоальбом / О. </a:t>
            </a:r>
            <a:r>
              <a:rPr lang="uk-UA" sz="1000" err="1"/>
              <a:t>Харват</a:t>
            </a:r>
            <a:r>
              <a:rPr lang="uk-UA" sz="1000"/>
              <a:t>. – Рівне : У фарватері </a:t>
            </a:r>
            <a:r>
              <a:rPr lang="uk-UA" sz="1000" err="1"/>
              <a:t>істин</a:t>
            </a:r>
            <a:r>
              <a:rPr lang="uk-UA" sz="1000"/>
              <a:t>, 2018. – С. 14, 20-23.</a:t>
            </a:r>
          </a:p>
          <a:p>
            <a:r>
              <a:rPr lang="uk-UA" sz="1000"/>
              <a:t>16. </a:t>
            </a:r>
            <a:r>
              <a:rPr lang="uk-UA" sz="1000" err="1"/>
              <a:t>Харват</a:t>
            </a:r>
            <a:r>
              <a:rPr lang="uk-UA" sz="1000"/>
              <a:t> О. Я люблю своє місто : альбом / О. </a:t>
            </a:r>
            <a:r>
              <a:rPr lang="uk-UA" sz="1000" err="1"/>
              <a:t>Харват</a:t>
            </a:r>
            <a:r>
              <a:rPr lang="uk-UA" sz="1000"/>
              <a:t>. – Рівне, 2008. – С. 62.</a:t>
            </a:r>
          </a:p>
          <a:p>
            <a:r>
              <a:rPr lang="uk-UA" sz="1000"/>
              <a:t>17. </a:t>
            </a:r>
            <a:r>
              <a:rPr lang="uk-UA" sz="1000" err="1"/>
              <a:t>Харват</a:t>
            </a:r>
            <a:r>
              <a:rPr lang="uk-UA" sz="1000"/>
              <a:t> О. Рівне. На межі тисячоліть : альбом / О. </a:t>
            </a:r>
            <a:r>
              <a:rPr lang="uk-UA" sz="1000" err="1"/>
              <a:t>Харват</a:t>
            </a:r>
            <a:r>
              <a:rPr lang="uk-UA" sz="1000"/>
              <a:t>. – Рівне, 2008. – С. 20-24.</a:t>
            </a:r>
          </a:p>
          <a:p>
            <a:r>
              <a:rPr lang="uk-UA" sz="1000"/>
              <a:t>18. </a:t>
            </a:r>
            <a:r>
              <a:rPr lang="uk-UA" sz="1000" err="1"/>
              <a:t>Несенюк</a:t>
            </a:r>
            <a:r>
              <a:rPr lang="uk-UA" sz="1000"/>
              <a:t> М. Рідне місто. Те, що пам’ятаю / М. </a:t>
            </a:r>
            <a:r>
              <a:rPr lang="uk-UA" sz="1000" err="1"/>
              <a:t>Несенюк</a:t>
            </a:r>
            <a:r>
              <a:rPr lang="uk-UA" sz="1000"/>
              <a:t>. – Рівне, 2009. – С. 45-50.</a:t>
            </a:r>
          </a:p>
        </p:txBody>
      </p:sp>
      <p:sp>
        <p:nvSpPr>
          <p:cNvPr id="4" name="TextBox 3">
            <a:extLst>
              <a:ext uri="{FF2B5EF4-FFF2-40B4-BE49-F238E27FC236}">
                <a16:creationId xmlns:a16="http://schemas.microsoft.com/office/drawing/2014/main" id="{B13BFF7F-472F-E8CD-22DE-2F65DAB8E083}"/>
              </a:ext>
            </a:extLst>
          </p:cNvPr>
          <p:cNvSpPr txBox="1"/>
          <p:nvPr/>
        </p:nvSpPr>
        <p:spPr>
          <a:xfrm>
            <a:off x="5732205" y="-5417"/>
            <a:ext cx="6263149" cy="6863417"/>
          </a:xfrm>
          <a:prstGeom prst="rect">
            <a:avLst/>
          </a:prstGeom>
          <a:noFill/>
        </p:spPr>
        <p:txBody>
          <a:bodyPr wrap="square" rtlCol="0">
            <a:spAutoFit/>
          </a:bodyPr>
          <a:lstStyle/>
          <a:p>
            <a:pPr algn="ctr"/>
            <a:r>
              <a:rPr lang="ru-RU" sz="1000" b="1" err="1"/>
              <a:t>Інтернет-ресурси</a:t>
            </a:r>
            <a:r>
              <a:rPr lang="ru-RU" sz="1000" b="1"/>
              <a:t> </a:t>
            </a:r>
          </a:p>
          <a:p>
            <a:r>
              <a:rPr lang="ru-RU" sz="1000"/>
              <a:t>1. </a:t>
            </a:r>
            <a:r>
              <a:rPr lang="ru-RU" sz="1000" err="1"/>
              <a:t>Калько</a:t>
            </a:r>
            <a:r>
              <a:rPr lang="ru-RU" sz="1000"/>
              <a:t> С. </a:t>
            </a:r>
            <a:r>
              <a:rPr lang="ru-RU" sz="1000" err="1"/>
              <a:t>Рівненський</a:t>
            </a:r>
            <a:r>
              <a:rPr lang="ru-RU" sz="1000"/>
              <a:t> собор, </a:t>
            </a:r>
            <a:r>
              <a:rPr lang="ru-RU" sz="1000" err="1"/>
              <a:t>який</a:t>
            </a:r>
            <a:r>
              <a:rPr lang="ru-RU" sz="1000"/>
              <a:t> </a:t>
            </a:r>
            <a:r>
              <a:rPr lang="ru-RU" sz="1000" err="1"/>
              <a:t>збудував</a:t>
            </a:r>
            <a:r>
              <a:rPr lang="ru-RU" sz="1000"/>
              <a:t> </a:t>
            </a:r>
            <a:r>
              <a:rPr lang="ru-RU" sz="1000" err="1"/>
              <a:t>імператор</a:t>
            </a:r>
            <a:r>
              <a:rPr lang="ru-RU" sz="1000"/>
              <a:t>, </a:t>
            </a:r>
            <a:r>
              <a:rPr lang="ru-RU" sz="1000" err="1"/>
              <a:t>хотіли</a:t>
            </a:r>
            <a:r>
              <a:rPr lang="ru-RU" sz="1000"/>
              <a:t> </a:t>
            </a:r>
            <a:r>
              <a:rPr lang="ru-RU" sz="1000" err="1"/>
              <a:t>знести</a:t>
            </a:r>
            <a:r>
              <a:rPr lang="ru-RU" sz="1000"/>
              <a:t> </a:t>
            </a:r>
            <a:r>
              <a:rPr lang="ru-RU" sz="1000" err="1"/>
              <a:t>заради</a:t>
            </a:r>
            <a:r>
              <a:rPr lang="ru-RU" sz="1000"/>
              <a:t> «дешевого </a:t>
            </a:r>
            <a:r>
              <a:rPr lang="ru-RU" sz="1000" err="1"/>
              <a:t>житла</a:t>
            </a:r>
            <a:r>
              <a:rPr lang="ru-RU" sz="1000"/>
              <a:t>» [</a:t>
            </a:r>
            <a:r>
              <a:rPr lang="ru-RU" sz="1000" err="1"/>
              <a:t>Електронний</a:t>
            </a:r>
            <a:r>
              <a:rPr lang="ru-RU" sz="1000"/>
              <a:t> ресурс] / С. </a:t>
            </a:r>
            <a:r>
              <a:rPr lang="ru-RU" sz="1000" err="1"/>
              <a:t>Калько</a:t>
            </a:r>
            <a:r>
              <a:rPr lang="ru-RU" sz="1000"/>
              <a:t> // ВСЕ : сайт </a:t>
            </a:r>
            <a:r>
              <a:rPr lang="ru-RU" sz="1000" err="1"/>
              <a:t>чесних</a:t>
            </a:r>
            <a:r>
              <a:rPr lang="ru-RU" sz="1000"/>
              <a:t> новин – Режим доступу: http://old.vse.rv.ua/istoriya/1441537994-rivnenskiy-sobor-yakiy-zbuduvav-imperator-hotili-znesti-zaradi-deshevogo-zhitla (дата </a:t>
            </a:r>
            <a:r>
              <a:rPr lang="ru-RU" sz="1000" err="1"/>
              <a:t>звернення</a:t>
            </a:r>
            <a:r>
              <a:rPr lang="ru-RU" sz="1000"/>
              <a:t> 03.09.20). – </a:t>
            </a:r>
            <a:r>
              <a:rPr lang="ru-RU" sz="1000" err="1"/>
              <a:t>Назва</a:t>
            </a:r>
            <a:r>
              <a:rPr lang="ru-RU" sz="1000"/>
              <a:t> з </a:t>
            </a:r>
            <a:r>
              <a:rPr lang="ru-RU" sz="1000" err="1"/>
              <a:t>екрана</a:t>
            </a:r>
            <a:r>
              <a:rPr lang="ru-RU" sz="1000"/>
              <a:t>.</a:t>
            </a:r>
          </a:p>
          <a:p>
            <a:r>
              <a:rPr lang="ru-RU" sz="1000"/>
              <a:t>2. Калашник М. Свято-</a:t>
            </a:r>
            <a:r>
              <a:rPr lang="ru-RU" sz="1000" err="1"/>
              <a:t>Воскресенський</a:t>
            </a:r>
            <a:r>
              <a:rPr lang="ru-RU" sz="1000"/>
              <a:t> </a:t>
            </a:r>
            <a:r>
              <a:rPr lang="ru-RU" sz="1000" err="1"/>
              <a:t>кафедральний</a:t>
            </a:r>
            <a:r>
              <a:rPr lang="ru-RU" sz="1000"/>
              <a:t> собор [</a:t>
            </a:r>
            <a:r>
              <a:rPr lang="ru-RU" sz="1000" err="1"/>
              <a:t>Електронний</a:t>
            </a:r>
            <a:r>
              <a:rPr lang="ru-RU" sz="1000"/>
              <a:t> ресурс] / М. Калашник // </a:t>
            </a:r>
            <a:r>
              <a:rPr lang="ru-RU" sz="1000" err="1"/>
              <a:t>Українська</a:t>
            </a:r>
            <a:r>
              <a:rPr lang="ru-RU" sz="1000"/>
              <a:t> Православна Церква (Православна Церква </a:t>
            </a:r>
            <a:r>
              <a:rPr lang="ru-RU" sz="1000" err="1"/>
              <a:t>України</a:t>
            </a:r>
            <a:r>
              <a:rPr lang="ru-RU" sz="1000"/>
              <a:t>) </a:t>
            </a:r>
            <a:r>
              <a:rPr lang="ru-RU" sz="1000" err="1"/>
              <a:t>Рівненська</a:t>
            </a:r>
            <a:r>
              <a:rPr lang="ru-RU" sz="1000"/>
              <a:t> </a:t>
            </a:r>
            <a:r>
              <a:rPr lang="ru-RU" sz="1000" err="1"/>
              <a:t>єпархія</a:t>
            </a:r>
            <a:r>
              <a:rPr lang="ru-RU" sz="1000"/>
              <a:t> : сайт. – Режим доступу: http://rivne-cerkva.rv.ua/sobory/sobor-voskresinnia.html (дата </a:t>
            </a:r>
            <a:r>
              <a:rPr lang="ru-RU" sz="1000" err="1"/>
              <a:t>зверненя</a:t>
            </a:r>
            <a:r>
              <a:rPr lang="ru-RU" sz="1000"/>
              <a:t> 03.09.20). – </a:t>
            </a:r>
            <a:r>
              <a:rPr lang="ru-RU" sz="1000" err="1"/>
              <a:t>Назва</a:t>
            </a:r>
            <a:r>
              <a:rPr lang="ru-RU" sz="1000"/>
              <a:t> з </a:t>
            </a:r>
            <a:r>
              <a:rPr lang="ru-RU" sz="1000" err="1"/>
              <a:t>екрана</a:t>
            </a:r>
            <a:r>
              <a:rPr lang="ru-RU" sz="1000"/>
              <a:t>.</a:t>
            </a:r>
          </a:p>
          <a:p>
            <a:r>
              <a:rPr lang="ru-RU" sz="1000"/>
              <a:t>3.  </a:t>
            </a:r>
            <a:r>
              <a:rPr lang="ru-RU" sz="1000" err="1"/>
              <a:t>Калько</a:t>
            </a:r>
            <a:r>
              <a:rPr lang="ru-RU" sz="1000"/>
              <a:t> С. Непроста доля </a:t>
            </a:r>
            <a:r>
              <a:rPr lang="ru-RU" sz="1000" err="1"/>
              <a:t>рівненського</a:t>
            </a:r>
            <a:r>
              <a:rPr lang="ru-RU" sz="1000"/>
              <a:t> храму. </a:t>
            </a:r>
            <a:r>
              <a:rPr lang="ru-RU" sz="1000" err="1"/>
              <a:t>Маловідомі</a:t>
            </a:r>
            <a:r>
              <a:rPr lang="ru-RU" sz="1000"/>
              <a:t> </a:t>
            </a:r>
            <a:r>
              <a:rPr lang="ru-RU" sz="1000" err="1"/>
              <a:t>факти</a:t>
            </a:r>
            <a:r>
              <a:rPr lang="ru-RU" sz="1000"/>
              <a:t> з </a:t>
            </a:r>
            <a:r>
              <a:rPr lang="ru-RU" sz="1000" err="1"/>
              <a:t>історії</a:t>
            </a:r>
            <a:r>
              <a:rPr lang="ru-RU" sz="1000"/>
              <a:t> Свято-</a:t>
            </a:r>
            <a:r>
              <a:rPr lang="ru-RU" sz="1000" err="1"/>
              <a:t>Воскресенського</a:t>
            </a:r>
            <a:r>
              <a:rPr lang="ru-RU" sz="1000"/>
              <a:t> собору [</a:t>
            </a:r>
            <a:r>
              <a:rPr lang="ru-RU" sz="1000" err="1"/>
              <a:t>Електронний</a:t>
            </a:r>
            <a:r>
              <a:rPr lang="ru-RU" sz="1000"/>
              <a:t> ресурс] / С. </a:t>
            </a:r>
            <a:r>
              <a:rPr lang="ru-RU" sz="1000" err="1"/>
              <a:t>Калько</a:t>
            </a:r>
            <a:r>
              <a:rPr lang="ru-RU" sz="1000"/>
              <a:t> // </a:t>
            </a:r>
            <a:r>
              <a:rPr lang="ru-RU" sz="1000" err="1"/>
              <a:t>РівнеРетроРитм</a:t>
            </a:r>
            <a:r>
              <a:rPr lang="ru-RU" sz="1000"/>
              <a:t> : сайт. – Режим доступу: http://retrorivne.com.ua/neprosta-dolja-rivnenskogo-hramu-malovidomi-fakti-z-istorii-svjato-voskresenskogo-soboru/ (дата </a:t>
            </a:r>
            <a:r>
              <a:rPr lang="ru-RU" sz="1000" err="1"/>
              <a:t>звернення</a:t>
            </a:r>
            <a:r>
              <a:rPr lang="ru-RU" sz="1000"/>
              <a:t> 03.09.20). – </a:t>
            </a:r>
            <a:r>
              <a:rPr lang="ru-RU" sz="1000" err="1"/>
              <a:t>Назва</a:t>
            </a:r>
            <a:r>
              <a:rPr lang="ru-RU" sz="1000"/>
              <a:t> з </a:t>
            </a:r>
            <a:r>
              <a:rPr lang="ru-RU" sz="1000" err="1"/>
              <a:t>екрана</a:t>
            </a:r>
            <a:r>
              <a:rPr lang="ru-RU" sz="1000"/>
              <a:t>.</a:t>
            </a:r>
          </a:p>
          <a:p>
            <a:r>
              <a:rPr lang="ru-RU" sz="1000"/>
              <a:t>4.Воскресенський собор [</a:t>
            </a:r>
            <a:r>
              <a:rPr lang="ru-RU" sz="1000" err="1"/>
              <a:t>Електронний</a:t>
            </a:r>
            <a:r>
              <a:rPr lang="ru-RU" sz="1000"/>
              <a:t> ресурс] // Іgotoworld.com : сайт. – Режим доступу: https://ua.igotoworld.com/ua/poi_object/2299_resurrection-church.htm (дата </a:t>
            </a:r>
            <a:r>
              <a:rPr lang="ru-RU" sz="1000" err="1"/>
              <a:t>звернення</a:t>
            </a:r>
            <a:r>
              <a:rPr lang="ru-RU" sz="1000"/>
              <a:t> 03.09.20). – </a:t>
            </a:r>
            <a:r>
              <a:rPr lang="ru-RU" sz="1000" err="1"/>
              <a:t>Назва</a:t>
            </a:r>
            <a:r>
              <a:rPr lang="ru-RU" sz="1000"/>
              <a:t> з </a:t>
            </a:r>
            <a:r>
              <a:rPr lang="ru-RU" sz="1000" err="1"/>
              <a:t>екрана</a:t>
            </a:r>
            <a:r>
              <a:rPr lang="ru-RU" sz="1000"/>
              <a:t>.   </a:t>
            </a:r>
          </a:p>
          <a:p>
            <a:r>
              <a:rPr lang="ru-RU" sz="1000"/>
              <a:t>5.  </a:t>
            </a:r>
            <a:r>
              <a:rPr lang="ru-RU" sz="1000" err="1"/>
              <a:t>Алконова</a:t>
            </a:r>
            <a:r>
              <a:rPr lang="ru-RU" sz="1000"/>
              <a:t> Л. Свято-</a:t>
            </a:r>
            <a:r>
              <a:rPr lang="ru-RU" sz="1000" err="1"/>
              <a:t>Воскресенський</a:t>
            </a:r>
            <a:r>
              <a:rPr lang="ru-RU" sz="1000"/>
              <a:t> </a:t>
            </a:r>
            <a:r>
              <a:rPr lang="ru-RU" sz="1000" err="1"/>
              <a:t>кафедральний</a:t>
            </a:r>
            <a:r>
              <a:rPr lang="ru-RU" sz="1000"/>
              <a:t> собор у </a:t>
            </a:r>
            <a:r>
              <a:rPr lang="ru-RU" sz="1000" err="1"/>
              <a:t>Рівному</a:t>
            </a:r>
            <a:r>
              <a:rPr lang="ru-RU" sz="1000"/>
              <a:t>: </a:t>
            </a:r>
            <a:r>
              <a:rPr lang="ru-RU" sz="1000" err="1"/>
              <a:t>історія</a:t>
            </a:r>
            <a:r>
              <a:rPr lang="ru-RU" sz="1000"/>
              <a:t> і </a:t>
            </a:r>
            <a:r>
              <a:rPr lang="ru-RU" sz="1000" err="1"/>
              <a:t>сучасність</a:t>
            </a:r>
            <a:r>
              <a:rPr lang="ru-RU" sz="1000"/>
              <a:t> [</a:t>
            </a:r>
            <a:r>
              <a:rPr lang="ru-RU" sz="1000" err="1"/>
              <a:t>Електронний</a:t>
            </a:r>
            <a:r>
              <a:rPr lang="ru-RU" sz="1000"/>
              <a:t> ресурс] / Л. </a:t>
            </a:r>
            <a:r>
              <a:rPr lang="ru-RU" sz="1000" err="1"/>
              <a:t>Алконова</a:t>
            </a:r>
            <a:r>
              <a:rPr lang="ru-RU" sz="1000"/>
              <a:t> // </a:t>
            </a:r>
            <a:r>
              <a:rPr lang="ru-RU" sz="1000" err="1"/>
              <a:t>Рівненська</a:t>
            </a:r>
            <a:r>
              <a:rPr lang="ru-RU" sz="1000"/>
              <a:t> духовна </a:t>
            </a:r>
            <a:r>
              <a:rPr lang="ru-RU" sz="1000" err="1"/>
              <a:t>семінарія</a:t>
            </a:r>
            <a:r>
              <a:rPr lang="ru-RU" sz="1000"/>
              <a:t> : сайт. – Режим доступу: http://seminaria.rv.ua/2015/11/02/svyato-voskresenskij-kafedralnij-sobor-u-rivnomu-istoriya-i-suchasnist/ (дата </a:t>
            </a:r>
            <a:r>
              <a:rPr lang="ru-RU" sz="1000" err="1"/>
              <a:t>звернення</a:t>
            </a:r>
            <a:r>
              <a:rPr lang="ru-RU" sz="1000"/>
              <a:t> 03.09.20). – </a:t>
            </a:r>
            <a:r>
              <a:rPr lang="ru-RU" sz="1000" err="1"/>
              <a:t>Назва</a:t>
            </a:r>
            <a:r>
              <a:rPr lang="ru-RU" sz="1000"/>
              <a:t> з </a:t>
            </a:r>
            <a:r>
              <a:rPr lang="ru-RU" sz="1000" err="1"/>
              <a:t>екрана</a:t>
            </a:r>
            <a:r>
              <a:rPr lang="ru-RU" sz="1000"/>
              <a:t>.  </a:t>
            </a:r>
          </a:p>
          <a:p>
            <a:r>
              <a:rPr lang="ru-RU" sz="1000"/>
              <a:t>6. </a:t>
            </a:r>
            <a:r>
              <a:rPr lang="ru-RU" sz="1000" err="1"/>
              <a:t>Калько</a:t>
            </a:r>
            <a:r>
              <a:rPr lang="ru-RU" sz="1000"/>
              <a:t> С. Як </a:t>
            </a:r>
            <a:r>
              <a:rPr lang="ru-RU" sz="1000" err="1"/>
              <a:t>цар</a:t>
            </a:r>
            <a:r>
              <a:rPr lang="ru-RU" sz="1000"/>
              <a:t> у </a:t>
            </a:r>
            <a:r>
              <a:rPr lang="ru-RU" sz="1000" err="1"/>
              <a:t>Рівному</a:t>
            </a:r>
            <a:r>
              <a:rPr lang="ru-RU" sz="1000"/>
              <a:t> собор </a:t>
            </a:r>
            <a:r>
              <a:rPr lang="ru-RU" sz="1000" err="1"/>
              <a:t>закладав</a:t>
            </a:r>
            <a:r>
              <a:rPr lang="ru-RU" sz="1000"/>
              <a:t> [</a:t>
            </a:r>
            <a:r>
              <a:rPr lang="ru-RU" sz="1000" err="1"/>
              <a:t>Електронний</a:t>
            </a:r>
            <a:r>
              <a:rPr lang="ru-RU" sz="1000"/>
              <a:t> ресурс] /С. </a:t>
            </a:r>
            <a:r>
              <a:rPr lang="ru-RU" sz="1000" err="1"/>
              <a:t>Калько</a:t>
            </a:r>
            <a:r>
              <a:rPr lang="ru-RU" sz="1000"/>
              <a:t> // RISU : сайт. – Режим доступу: https://risu.ua/yak-car-u-rivnomu-sobor-zakladav_n92894 (дата </a:t>
            </a:r>
            <a:r>
              <a:rPr lang="ru-RU" sz="1000" err="1"/>
              <a:t>звернення</a:t>
            </a:r>
            <a:r>
              <a:rPr lang="ru-RU" sz="1000"/>
              <a:t> 03.09.20). – </a:t>
            </a:r>
            <a:r>
              <a:rPr lang="ru-RU" sz="1000" err="1"/>
              <a:t>Назва</a:t>
            </a:r>
            <a:r>
              <a:rPr lang="ru-RU" sz="1000"/>
              <a:t> з </a:t>
            </a:r>
            <a:r>
              <a:rPr lang="ru-RU" sz="1000" err="1"/>
              <a:t>екрана</a:t>
            </a:r>
            <a:r>
              <a:rPr lang="ru-RU" sz="1000"/>
              <a:t>. </a:t>
            </a:r>
          </a:p>
          <a:p>
            <a:r>
              <a:rPr lang="ru-RU" sz="1000"/>
              <a:t>8.  </a:t>
            </a:r>
            <a:r>
              <a:rPr lang="ru-RU" sz="1000" err="1"/>
              <a:t>Рівне</a:t>
            </a:r>
            <a:r>
              <a:rPr lang="ru-RU" sz="1000"/>
              <a:t> </a:t>
            </a:r>
            <a:r>
              <a:rPr lang="ru-RU" sz="1000" err="1"/>
              <a:t>православне</a:t>
            </a:r>
            <a:r>
              <a:rPr lang="ru-RU" sz="1000"/>
              <a:t>: символ </a:t>
            </a:r>
            <a:r>
              <a:rPr lang="ru-RU" sz="1000" err="1"/>
              <a:t>заступництва</a:t>
            </a:r>
            <a:r>
              <a:rPr lang="ru-RU" sz="1000"/>
              <a:t>, храм без </a:t>
            </a:r>
            <a:r>
              <a:rPr lang="ru-RU" sz="1000" err="1"/>
              <a:t>цвяхів</a:t>
            </a:r>
            <a:r>
              <a:rPr lang="ru-RU" sz="1000"/>
              <a:t> та </a:t>
            </a:r>
            <a:r>
              <a:rPr lang="ru-RU" sz="1000" err="1"/>
              <a:t>втрачена</a:t>
            </a:r>
            <a:r>
              <a:rPr lang="ru-RU" sz="1000"/>
              <a:t> </a:t>
            </a:r>
            <a:r>
              <a:rPr lang="ru-RU" sz="1000" err="1"/>
              <a:t>дзвіниця</a:t>
            </a:r>
            <a:r>
              <a:rPr lang="ru-RU" sz="1000"/>
              <a:t> [</a:t>
            </a:r>
            <a:r>
              <a:rPr lang="ru-RU" sz="1000" err="1"/>
              <a:t>Електронний</a:t>
            </a:r>
            <a:r>
              <a:rPr lang="ru-RU" sz="1000"/>
              <a:t> ресурс] // </a:t>
            </a:r>
            <a:r>
              <a:rPr lang="ru-RU" sz="1000" err="1"/>
              <a:t>Рівне</a:t>
            </a:r>
            <a:r>
              <a:rPr lang="ru-RU" sz="1000"/>
              <a:t> І : сайт. – Режим доступу: </a:t>
            </a:r>
            <a:r>
              <a:rPr lang="en-US" sz="1000"/>
              <a:t>https://rivne1.tv/news/107263-rivne-pravoslavne-simvol-zastupnitstva-khram-bez-tsvyakhiv-ta-vtrachena-dzvinitsya (</a:t>
            </a:r>
            <a:r>
              <a:rPr lang="ru-RU" sz="1000"/>
              <a:t>дата </a:t>
            </a:r>
            <a:r>
              <a:rPr lang="ru-RU" sz="1000" err="1"/>
              <a:t>звернення</a:t>
            </a:r>
            <a:r>
              <a:rPr lang="ru-RU" sz="1000"/>
              <a:t> 03.098.20). – </a:t>
            </a:r>
            <a:r>
              <a:rPr lang="ru-RU" sz="1000" err="1"/>
              <a:t>Назва</a:t>
            </a:r>
            <a:r>
              <a:rPr lang="ru-RU" sz="1000"/>
              <a:t> з </a:t>
            </a:r>
            <a:r>
              <a:rPr lang="ru-RU" sz="1000" err="1"/>
              <a:t>екрана</a:t>
            </a:r>
            <a:r>
              <a:rPr lang="ru-RU" sz="1000"/>
              <a:t>.</a:t>
            </a:r>
          </a:p>
          <a:p>
            <a:r>
              <a:rPr lang="ru-RU" sz="1000"/>
              <a:t>9. </a:t>
            </a:r>
            <a:r>
              <a:rPr lang="ru-RU" sz="1000" err="1"/>
              <a:t>Опублікували</a:t>
            </a:r>
            <a:r>
              <a:rPr lang="ru-RU" sz="1000"/>
              <a:t> </a:t>
            </a:r>
            <a:r>
              <a:rPr lang="ru-RU" sz="1000" err="1"/>
              <a:t>старі</a:t>
            </a:r>
            <a:r>
              <a:rPr lang="ru-RU" sz="1000"/>
              <a:t> фото Свято-</a:t>
            </a:r>
            <a:r>
              <a:rPr lang="ru-RU" sz="1000" err="1"/>
              <a:t>Воскресенського</a:t>
            </a:r>
            <a:r>
              <a:rPr lang="ru-RU" sz="1000"/>
              <a:t> собору в </a:t>
            </a:r>
            <a:r>
              <a:rPr lang="ru-RU" sz="1000" err="1"/>
              <a:t>Рівному</a:t>
            </a:r>
            <a:r>
              <a:rPr lang="ru-RU" sz="1000"/>
              <a:t> [</a:t>
            </a:r>
            <a:r>
              <a:rPr lang="ru-RU" sz="1000" err="1"/>
              <a:t>Електронний</a:t>
            </a:r>
            <a:r>
              <a:rPr lang="ru-RU" sz="1000"/>
              <a:t> ресурс] // Район </a:t>
            </a:r>
            <a:r>
              <a:rPr lang="ru-RU" sz="1000" err="1"/>
              <a:t>Рівне</a:t>
            </a:r>
            <a:r>
              <a:rPr lang="ru-RU" sz="1000"/>
              <a:t> : сайт. – Режим доступу: </a:t>
            </a:r>
            <a:r>
              <a:rPr lang="en-US" sz="1000"/>
              <a:t>https://rivne.rayon.in.ua/news/284198-opublikuvali-stari-foto-sviato-voskresenskogo-soboru-v-rivnomu (</a:t>
            </a:r>
            <a:r>
              <a:rPr lang="ru-RU" sz="1000"/>
              <a:t>дата </a:t>
            </a:r>
            <a:r>
              <a:rPr lang="ru-RU" sz="1000" err="1"/>
              <a:t>звернення</a:t>
            </a:r>
            <a:r>
              <a:rPr lang="ru-RU" sz="1000"/>
              <a:t> 03.09.20). – </a:t>
            </a:r>
            <a:r>
              <a:rPr lang="ru-RU" sz="1000" err="1"/>
              <a:t>Назва</a:t>
            </a:r>
            <a:r>
              <a:rPr lang="ru-RU" sz="1000"/>
              <a:t> з </a:t>
            </a:r>
            <a:r>
              <a:rPr lang="ru-RU" sz="1000" err="1"/>
              <a:t>екрана</a:t>
            </a:r>
            <a:r>
              <a:rPr lang="ru-RU" sz="1000"/>
              <a:t>.</a:t>
            </a:r>
          </a:p>
          <a:p>
            <a:r>
              <a:rPr lang="ru-RU" sz="1000"/>
              <a:t>10. Свято-</a:t>
            </a:r>
            <a:r>
              <a:rPr lang="ru-RU" sz="1000" err="1"/>
              <a:t>Воскресенський</a:t>
            </a:r>
            <a:r>
              <a:rPr lang="ru-RU" sz="1000"/>
              <a:t> Собор м. </a:t>
            </a:r>
            <a:r>
              <a:rPr lang="ru-RU" sz="1000" err="1"/>
              <a:t>Рівне</a:t>
            </a:r>
            <a:r>
              <a:rPr lang="ru-RU" sz="1000"/>
              <a:t> [</a:t>
            </a:r>
            <a:r>
              <a:rPr lang="ru-RU" sz="1000" err="1"/>
              <a:t>Електронний</a:t>
            </a:r>
            <a:r>
              <a:rPr lang="ru-RU" sz="1000"/>
              <a:t> ресурс] // </a:t>
            </a:r>
            <a:r>
              <a:rPr lang="en-US" sz="1000" err="1"/>
              <a:t>RestPlace</a:t>
            </a:r>
            <a:r>
              <a:rPr lang="en-US" sz="1000"/>
              <a:t>: </a:t>
            </a:r>
            <a:r>
              <a:rPr lang="ru-RU" sz="1000" err="1"/>
              <a:t>відпочивай</a:t>
            </a:r>
            <a:r>
              <a:rPr lang="ru-RU" sz="1000"/>
              <a:t> в </a:t>
            </a:r>
            <a:r>
              <a:rPr lang="ru-RU" sz="1000" err="1"/>
              <a:t>Україні</a:t>
            </a:r>
            <a:r>
              <a:rPr lang="ru-RU" sz="1000"/>
              <a:t> : сайт. – Режим доступу: </a:t>
            </a:r>
            <a:r>
              <a:rPr lang="en-US" sz="1000"/>
              <a:t>http://restplace.com.ua/uk/religion/svyato-voskresenskiy-sobor-m-rivne.html  (</a:t>
            </a:r>
            <a:r>
              <a:rPr lang="ru-RU" sz="1000"/>
              <a:t>дата </a:t>
            </a:r>
            <a:r>
              <a:rPr lang="ru-RU" sz="1000" err="1"/>
              <a:t>звернення</a:t>
            </a:r>
            <a:r>
              <a:rPr lang="ru-RU" sz="1000"/>
              <a:t> 03.09.20). – </a:t>
            </a:r>
            <a:r>
              <a:rPr lang="ru-RU" sz="1000" err="1"/>
              <a:t>Назва</a:t>
            </a:r>
            <a:r>
              <a:rPr lang="ru-RU" sz="1000"/>
              <a:t> з </a:t>
            </a:r>
            <a:r>
              <a:rPr lang="ru-RU" sz="1000" err="1"/>
              <a:t>екрана</a:t>
            </a:r>
            <a:r>
              <a:rPr lang="ru-RU" sz="1000"/>
              <a:t>.</a:t>
            </a:r>
          </a:p>
          <a:p>
            <a:r>
              <a:rPr lang="ru-RU" sz="1000"/>
              <a:t>11. </a:t>
            </a:r>
            <a:r>
              <a:rPr lang="ru-RU" sz="1000" err="1"/>
              <a:t>Духовні</a:t>
            </a:r>
            <a:r>
              <a:rPr lang="ru-RU" sz="1000"/>
              <a:t> обереги </a:t>
            </a:r>
            <a:r>
              <a:rPr lang="ru-RU" sz="1000" err="1"/>
              <a:t>Рівного</a:t>
            </a:r>
            <a:r>
              <a:rPr lang="ru-RU" sz="1000"/>
              <a:t> : </a:t>
            </a:r>
            <a:r>
              <a:rPr lang="ru-RU" sz="1000" err="1"/>
              <a:t>інформаційно-краєзнавчий</a:t>
            </a:r>
            <a:r>
              <a:rPr lang="ru-RU" sz="1000"/>
              <a:t> </a:t>
            </a:r>
            <a:r>
              <a:rPr lang="ru-RU" sz="1000" err="1"/>
              <a:t>путівник</a:t>
            </a:r>
            <a:r>
              <a:rPr lang="ru-RU" sz="1000"/>
              <a:t> [</a:t>
            </a:r>
            <a:r>
              <a:rPr lang="ru-RU" sz="1000" err="1"/>
              <a:t>Електронний</a:t>
            </a:r>
            <a:r>
              <a:rPr lang="ru-RU" sz="1000"/>
              <a:t> ресурс] // </a:t>
            </a:r>
            <a:r>
              <a:rPr lang="en-US" sz="1000" err="1"/>
              <a:t>calameo</a:t>
            </a:r>
            <a:r>
              <a:rPr lang="en-US" sz="1000"/>
              <a:t> : </a:t>
            </a:r>
            <a:r>
              <a:rPr lang="ru-RU" sz="1000"/>
              <a:t>сайт. – Режим доступу: </a:t>
            </a:r>
            <a:r>
              <a:rPr lang="en-US" sz="1000"/>
              <a:t>https://ru.calameo.com/books/0040388879ae75ee7ea47 (</a:t>
            </a:r>
            <a:r>
              <a:rPr lang="ru-RU" sz="1000"/>
              <a:t>Дата </a:t>
            </a:r>
            <a:r>
              <a:rPr lang="ru-RU" sz="1000" err="1"/>
              <a:t>звернення</a:t>
            </a:r>
            <a:r>
              <a:rPr lang="ru-RU" sz="1000"/>
              <a:t> 03.09.20). – </a:t>
            </a:r>
            <a:r>
              <a:rPr lang="ru-RU" sz="1000" err="1"/>
              <a:t>Назва</a:t>
            </a:r>
            <a:r>
              <a:rPr lang="ru-RU" sz="1000"/>
              <a:t> з </a:t>
            </a:r>
            <a:r>
              <a:rPr lang="ru-RU" sz="1000" err="1"/>
              <a:t>екрана</a:t>
            </a:r>
            <a:r>
              <a:rPr lang="ru-RU" sz="1000"/>
              <a:t>.</a:t>
            </a:r>
          </a:p>
          <a:p>
            <a:r>
              <a:rPr lang="ru-RU" sz="1000"/>
              <a:t>12. </a:t>
            </a:r>
            <a:r>
              <a:rPr lang="ru-RU" sz="1000" err="1"/>
              <a:t>Історія</a:t>
            </a:r>
            <a:r>
              <a:rPr lang="ru-RU" sz="1000"/>
              <a:t> </a:t>
            </a:r>
            <a:r>
              <a:rPr lang="ru-RU" sz="1000" err="1"/>
              <a:t>Рівного</a:t>
            </a:r>
            <a:r>
              <a:rPr lang="ru-RU" sz="1000"/>
              <a:t> [</a:t>
            </a:r>
            <a:r>
              <a:rPr lang="ru-RU" sz="1000" err="1"/>
              <a:t>Електронний</a:t>
            </a:r>
            <a:r>
              <a:rPr lang="ru-RU" sz="1000"/>
              <a:t> ресурс] // </a:t>
            </a:r>
            <a:r>
              <a:rPr lang="ru-RU" sz="1000" err="1"/>
              <a:t>Рівненська</a:t>
            </a:r>
            <a:r>
              <a:rPr lang="ru-RU" sz="1000"/>
              <a:t> </a:t>
            </a:r>
            <a:r>
              <a:rPr lang="ru-RU" sz="1000" err="1"/>
              <a:t>міська</a:t>
            </a:r>
            <a:r>
              <a:rPr lang="ru-RU" sz="1000"/>
              <a:t> рада : сайт. – Режим доступу : </a:t>
            </a:r>
            <a:r>
              <a:rPr lang="en-US" sz="1000"/>
              <a:t>http://rivnerada.gov.ua/portal/view-content/2428 (</a:t>
            </a:r>
            <a:r>
              <a:rPr lang="ru-RU" sz="1000"/>
              <a:t>дата </a:t>
            </a:r>
            <a:r>
              <a:rPr lang="ru-RU" sz="1000" err="1"/>
              <a:t>звернення</a:t>
            </a:r>
            <a:r>
              <a:rPr lang="ru-RU" sz="1000"/>
              <a:t> 03.09.20). – </a:t>
            </a:r>
            <a:r>
              <a:rPr lang="ru-RU" sz="1000" err="1"/>
              <a:t>Назва</a:t>
            </a:r>
            <a:r>
              <a:rPr lang="ru-RU" sz="1000"/>
              <a:t> з </a:t>
            </a:r>
            <a:r>
              <a:rPr lang="ru-RU" sz="1000" err="1"/>
              <a:t>екрана</a:t>
            </a:r>
            <a:r>
              <a:rPr lang="ru-RU" sz="1000"/>
              <a:t>.</a:t>
            </a:r>
          </a:p>
          <a:p>
            <a:r>
              <a:rPr lang="ru-RU" sz="1000"/>
              <a:t>13. </a:t>
            </a:r>
            <a:r>
              <a:rPr lang="ru-RU" sz="1000" err="1"/>
              <a:t>Пожежа</a:t>
            </a:r>
            <a:r>
              <a:rPr lang="ru-RU" sz="1000"/>
              <a:t>, два </a:t>
            </a:r>
            <a:r>
              <a:rPr lang="ru-RU" sz="1000" err="1"/>
              <a:t>закриття</a:t>
            </a:r>
            <a:r>
              <a:rPr lang="ru-RU" sz="1000"/>
              <a:t>, музей </a:t>
            </a:r>
            <a:r>
              <a:rPr lang="ru-RU" sz="1000" err="1"/>
              <a:t>атеїзму</a:t>
            </a:r>
            <a:r>
              <a:rPr lang="ru-RU" sz="1000"/>
              <a:t> та склад – доля Свято-</a:t>
            </a:r>
            <a:r>
              <a:rPr lang="ru-RU" sz="1000" err="1"/>
              <a:t>Воскресенського</a:t>
            </a:r>
            <a:r>
              <a:rPr lang="ru-RU" sz="1000"/>
              <a:t> собору </a:t>
            </a:r>
            <a:r>
              <a:rPr lang="ru-RU" sz="1000" err="1"/>
              <a:t>Рівного</a:t>
            </a:r>
            <a:r>
              <a:rPr lang="ru-RU" sz="1000"/>
              <a:t> [</a:t>
            </a:r>
            <a:r>
              <a:rPr lang="ru-RU" sz="1000" err="1"/>
              <a:t>Електронний</a:t>
            </a:r>
            <a:r>
              <a:rPr lang="ru-RU" sz="1000"/>
              <a:t> ресурс] // </a:t>
            </a:r>
            <a:r>
              <a:rPr lang="ru-RU" sz="1000" err="1"/>
              <a:t>Радіотрек</a:t>
            </a:r>
            <a:r>
              <a:rPr lang="ru-RU" sz="1000"/>
              <a:t> : сайт. – Режим доступу: </a:t>
            </a:r>
            <a:r>
              <a:rPr lang="en-US" sz="1000"/>
              <a:t>https://radiotrek.rv.ua/news/111_219819.html (</a:t>
            </a:r>
            <a:r>
              <a:rPr lang="ru-RU" sz="1000"/>
              <a:t>дата </a:t>
            </a:r>
            <a:r>
              <a:rPr lang="ru-RU" sz="1000" err="1"/>
              <a:t>звернення</a:t>
            </a:r>
            <a:r>
              <a:rPr lang="ru-RU" sz="1000"/>
              <a:t> 03.09.20). – </a:t>
            </a:r>
            <a:r>
              <a:rPr lang="ru-RU" sz="1000" err="1"/>
              <a:t>Назва</a:t>
            </a:r>
            <a:r>
              <a:rPr lang="ru-RU" sz="1000"/>
              <a:t> з </a:t>
            </a:r>
            <a:r>
              <a:rPr lang="ru-RU" sz="1000" err="1"/>
              <a:t>екрана</a:t>
            </a:r>
            <a:r>
              <a:rPr lang="ru-RU" sz="1000"/>
              <a:t>.</a:t>
            </a:r>
          </a:p>
          <a:p>
            <a:r>
              <a:rPr lang="ru-RU" sz="1000"/>
              <a:t>14. </a:t>
            </a:r>
            <a:r>
              <a:rPr lang="ru-RU" sz="1000" err="1"/>
              <a:t>Калько</a:t>
            </a:r>
            <a:r>
              <a:rPr lang="ru-RU" sz="1000"/>
              <a:t> С. З </a:t>
            </a:r>
            <a:r>
              <a:rPr lang="ru-RU" sz="1000" err="1"/>
              <a:t>бронзових</a:t>
            </a:r>
            <a:r>
              <a:rPr lang="ru-RU" sz="1000"/>
              <a:t> </a:t>
            </a:r>
            <a:r>
              <a:rPr lang="ru-RU" sz="1000" err="1"/>
              <a:t>дзвонів</a:t>
            </a:r>
            <a:r>
              <a:rPr lang="ru-RU" sz="1000"/>
              <a:t> </a:t>
            </a:r>
            <a:r>
              <a:rPr lang="ru-RU" sz="1000" err="1"/>
              <a:t>бронзовий</a:t>
            </a:r>
            <a:r>
              <a:rPr lang="ru-RU" sz="1000"/>
              <a:t> </a:t>
            </a:r>
            <a:r>
              <a:rPr lang="ru-RU" sz="1000" err="1"/>
              <a:t>Ілліч</a:t>
            </a:r>
            <a:r>
              <a:rPr lang="ru-RU" sz="1000"/>
              <a:t>? [</a:t>
            </a:r>
            <a:r>
              <a:rPr lang="ru-RU" sz="1000" err="1"/>
              <a:t>Електронний</a:t>
            </a:r>
            <a:r>
              <a:rPr lang="ru-RU" sz="1000"/>
              <a:t> ресурс] / С. </a:t>
            </a:r>
            <a:r>
              <a:rPr lang="ru-RU" sz="1000" err="1"/>
              <a:t>Калько</a:t>
            </a:r>
            <a:r>
              <a:rPr lang="ru-RU" sz="1000"/>
              <a:t> // РІ</a:t>
            </a:r>
            <a:r>
              <a:rPr lang="en-US" sz="1000"/>
              <a:t>SU : </a:t>
            </a:r>
            <a:r>
              <a:rPr lang="ru-RU" sz="1000"/>
              <a:t>сайт. – Режим доступу: </a:t>
            </a:r>
            <a:r>
              <a:rPr lang="en-US" sz="1000"/>
              <a:t>https://risu.ua/z-bronzovih-dzvoniv-bronzoviy-illich_n96425 (</a:t>
            </a:r>
            <a:r>
              <a:rPr lang="ru-RU" sz="1000"/>
              <a:t>дата </a:t>
            </a:r>
            <a:r>
              <a:rPr lang="ru-RU" sz="1000" err="1"/>
              <a:t>звернення</a:t>
            </a:r>
            <a:r>
              <a:rPr lang="ru-RU" sz="1000"/>
              <a:t> 03.09.20). – </a:t>
            </a:r>
            <a:r>
              <a:rPr lang="ru-RU" sz="1000" err="1"/>
              <a:t>Назва</a:t>
            </a:r>
            <a:r>
              <a:rPr lang="ru-RU" sz="1000"/>
              <a:t> з </a:t>
            </a:r>
            <a:r>
              <a:rPr lang="ru-RU" sz="1000" err="1"/>
              <a:t>екрана</a:t>
            </a:r>
            <a:r>
              <a:rPr lang="ru-RU" sz="1000"/>
              <a:t>.</a:t>
            </a:r>
          </a:p>
          <a:p>
            <a:endParaRPr lang="ru-RU" sz="1000"/>
          </a:p>
        </p:txBody>
      </p:sp>
    </p:spTree>
    <p:extLst>
      <p:ext uri="{BB962C8B-B14F-4D97-AF65-F5344CB8AC3E}">
        <p14:creationId xmlns:p14="http://schemas.microsoft.com/office/powerpoint/2010/main" val="278887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4" descr="Зображення, що містить лист, почерк, канцтовари, конверт&#10;&#10;Автоматично згенерований опис">
            <a:extLst>
              <a:ext uri="{FF2B5EF4-FFF2-40B4-BE49-F238E27FC236}">
                <a16:creationId xmlns:a16="http://schemas.microsoft.com/office/drawing/2014/main" id="{1E2642A0-832D-F894-294D-AB97BA38FF81}"/>
              </a:ext>
            </a:extLst>
          </p:cNvPr>
          <p:cNvPicPr>
            <a:picLocks noChangeAspect="1"/>
          </p:cNvPicPr>
          <p:nvPr/>
        </p:nvPicPr>
        <p:blipFill rotWithShape="1">
          <a:blip r:embed="rId2">
            <a:extLst>
              <a:ext uri="{28A0092B-C50C-407E-A947-70E740481C1C}">
                <a14:useLocalDpi xmlns:a14="http://schemas.microsoft.com/office/drawing/2010/main" val="0"/>
              </a:ext>
            </a:extLst>
          </a:blip>
          <a:srcRect t="3688" b="21312"/>
          <a:stretch/>
        </p:blipFill>
        <p:spPr>
          <a:xfrm>
            <a:off x="-80888"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5958D021-80B9-79B3-E56F-3104858733EF}"/>
              </a:ext>
            </a:extLst>
          </p:cNvPr>
          <p:cNvSpPr>
            <a:spLocks noGrp="1"/>
          </p:cNvSpPr>
          <p:nvPr>
            <p:ph type="ctrTitle"/>
          </p:nvPr>
        </p:nvSpPr>
        <p:spPr>
          <a:xfrm>
            <a:off x="1097280" y="325550"/>
            <a:ext cx="10058400" cy="2258241"/>
          </a:xfrm>
          <a:effectLst>
            <a:outerShdw blurRad="50800" dist="38100" dir="2700000" algn="tl" rotWithShape="0">
              <a:prstClr val="black">
                <a:alpha val="40000"/>
              </a:prstClr>
            </a:outerShdw>
          </a:effectLst>
        </p:spPr>
        <p:txBody>
          <a:bodyPr>
            <a:normAutofit/>
          </a:bodyPr>
          <a:lstStyle/>
          <a:p>
            <a:r>
              <a:rPr lang="ru-RU" sz="5200"/>
              <a:t>Непроста доля </a:t>
            </a:r>
            <a:r>
              <a:rPr lang="ru-RU" sz="5200" err="1"/>
              <a:t>рівненського</a:t>
            </a:r>
            <a:r>
              <a:rPr lang="ru-RU" sz="5200"/>
              <a:t> храму. </a:t>
            </a:r>
            <a:br>
              <a:rPr lang="ru-RU" sz="5200"/>
            </a:br>
            <a:r>
              <a:rPr lang="ru-RU" sz="5200"/>
              <a:t>Свято-</a:t>
            </a:r>
            <a:r>
              <a:rPr lang="ru-RU" sz="5200" err="1"/>
              <a:t>Воскресенський</a:t>
            </a:r>
            <a:r>
              <a:rPr lang="ru-RU" sz="5200"/>
              <a:t> собор</a:t>
            </a:r>
            <a:br>
              <a:rPr lang="ru-RU" sz="5200"/>
            </a:br>
            <a:endParaRPr lang="uk-UA" sz="5200"/>
          </a:p>
        </p:txBody>
      </p:sp>
      <p:sp>
        <p:nvSpPr>
          <p:cNvPr id="3" name="Підзаголовок 2">
            <a:extLst>
              <a:ext uri="{FF2B5EF4-FFF2-40B4-BE49-F238E27FC236}">
                <a16:creationId xmlns:a16="http://schemas.microsoft.com/office/drawing/2014/main" id="{34BA8121-6D98-5D98-CC1B-4D956EA3ECF1}"/>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uk-UA">
              <a:solidFill>
                <a:srgbClr val="FFFFFF"/>
              </a:solidFill>
            </a:endParaRPr>
          </a:p>
        </p:txBody>
      </p:sp>
      <p:pic>
        <p:nvPicPr>
          <p:cNvPr id="6" name="Рисунок 5">
            <a:extLst>
              <a:ext uri="{FF2B5EF4-FFF2-40B4-BE49-F238E27FC236}">
                <a16:creationId xmlns:a16="http://schemas.microsoft.com/office/drawing/2014/main" id="{4ED57C2B-1BF3-B18A-2BDC-B00C00039C7C}"/>
              </a:ext>
            </a:extLst>
          </p:cNvPr>
          <p:cNvPicPr>
            <a:picLocks noChangeAspect="1"/>
          </p:cNvPicPr>
          <p:nvPr/>
        </p:nvPicPr>
        <p:blipFill>
          <a:blip r:embed="rId3"/>
          <a:stretch>
            <a:fillRect/>
          </a:stretch>
        </p:blipFill>
        <p:spPr>
          <a:xfrm>
            <a:off x="2399072" y="1763303"/>
            <a:ext cx="7433186" cy="4969966"/>
          </a:xfrm>
          <a:prstGeom prst="rect">
            <a:avLst/>
          </a:prstGeom>
        </p:spPr>
      </p:pic>
    </p:spTree>
    <p:extLst>
      <p:ext uri="{BB962C8B-B14F-4D97-AF65-F5344CB8AC3E}">
        <p14:creationId xmlns:p14="http://schemas.microsoft.com/office/powerpoint/2010/main" val="1665792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2B8FE9-1AC8-0B52-7378-A852D3B14290}"/>
              </a:ext>
            </a:extLst>
          </p:cNvPr>
          <p:cNvSpPr>
            <a:spLocks noGrp="1"/>
          </p:cNvSpPr>
          <p:nvPr>
            <p:ph type="title"/>
          </p:nvPr>
        </p:nvSpPr>
        <p:spPr/>
        <p:txBody>
          <a:bodyPr/>
          <a:lstStyle/>
          <a:p>
            <a:endParaRPr lang="uk-UA"/>
          </a:p>
        </p:txBody>
      </p:sp>
      <p:pic>
        <p:nvPicPr>
          <p:cNvPr id="5" name="Місце для вмісту 4" descr="Зображення, що містить лист, почерк, канцтовари, конверт&#10;&#10;Автоматично згенерований опис">
            <a:extLst>
              <a:ext uri="{FF2B5EF4-FFF2-40B4-BE49-F238E27FC236}">
                <a16:creationId xmlns:a16="http://schemas.microsoft.com/office/drawing/2014/main" id="{630F7D08-C4BE-99F7-A3CE-0B5AF1EE07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Рисунок 6">
            <a:extLst>
              <a:ext uri="{FF2B5EF4-FFF2-40B4-BE49-F238E27FC236}">
                <a16:creationId xmlns:a16="http://schemas.microsoft.com/office/drawing/2014/main" id="{64616EFA-BC1E-4FF4-04A1-8031B711C227}"/>
              </a:ext>
            </a:extLst>
          </p:cNvPr>
          <p:cNvPicPr>
            <a:picLocks noChangeAspect="1"/>
          </p:cNvPicPr>
          <p:nvPr/>
        </p:nvPicPr>
        <p:blipFill>
          <a:blip r:embed="rId3"/>
          <a:stretch>
            <a:fillRect/>
          </a:stretch>
        </p:blipFill>
        <p:spPr>
          <a:xfrm>
            <a:off x="6428564" y="365124"/>
            <a:ext cx="5634483" cy="5042617"/>
          </a:xfrm>
          <a:prstGeom prst="rect">
            <a:avLst/>
          </a:prstGeom>
        </p:spPr>
      </p:pic>
      <p:sp>
        <p:nvSpPr>
          <p:cNvPr id="8" name="TextBox 7">
            <a:extLst>
              <a:ext uri="{FF2B5EF4-FFF2-40B4-BE49-F238E27FC236}">
                <a16:creationId xmlns:a16="http://schemas.microsoft.com/office/drawing/2014/main" id="{A537CA0C-E304-DC4B-E9B1-52DED16D6D61}"/>
              </a:ext>
            </a:extLst>
          </p:cNvPr>
          <p:cNvSpPr txBox="1"/>
          <p:nvPr/>
        </p:nvSpPr>
        <p:spPr>
          <a:xfrm>
            <a:off x="7891616" y="5407741"/>
            <a:ext cx="3215149" cy="1200329"/>
          </a:xfrm>
          <a:prstGeom prst="rect">
            <a:avLst/>
          </a:prstGeom>
          <a:noFill/>
        </p:spPr>
        <p:txBody>
          <a:bodyPr wrap="square" rtlCol="0">
            <a:spAutoFit/>
          </a:bodyPr>
          <a:lstStyle/>
          <a:p>
            <a:pPr algn="ctr"/>
            <a:r>
              <a:rPr lang="ru-RU" sz="2400" b="1"/>
              <a:t>Одна з </a:t>
            </a:r>
            <a:r>
              <a:rPr lang="ru-RU" sz="2400" b="1" err="1"/>
              <a:t>найстаріших</a:t>
            </a:r>
            <a:r>
              <a:rPr lang="ru-RU" sz="2400" b="1"/>
              <a:t> </a:t>
            </a:r>
            <a:r>
              <a:rPr lang="ru-RU" sz="2400" b="1" err="1"/>
              <a:t>фотографій</a:t>
            </a:r>
            <a:r>
              <a:rPr lang="ru-RU" sz="2400" b="1"/>
              <a:t> з собором, </a:t>
            </a:r>
            <a:r>
              <a:rPr lang="ru-RU" sz="2400" b="1" err="1"/>
              <a:t>поч</a:t>
            </a:r>
            <a:r>
              <a:rPr lang="ru-RU" sz="2400" b="1"/>
              <a:t>. ХХ ст.</a:t>
            </a:r>
            <a:endParaRPr lang="uk-UA" sz="2400" b="1"/>
          </a:p>
        </p:txBody>
      </p:sp>
      <p:pic>
        <p:nvPicPr>
          <p:cNvPr id="9" name="Рисунок 8">
            <a:extLst>
              <a:ext uri="{FF2B5EF4-FFF2-40B4-BE49-F238E27FC236}">
                <a16:creationId xmlns:a16="http://schemas.microsoft.com/office/drawing/2014/main" id="{FF1B2C3D-FFA9-516E-460A-BD68A81615BE}"/>
              </a:ext>
            </a:extLst>
          </p:cNvPr>
          <p:cNvPicPr>
            <a:picLocks noChangeAspect="1"/>
          </p:cNvPicPr>
          <p:nvPr/>
        </p:nvPicPr>
        <p:blipFill>
          <a:blip r:embed="rId4"/>
          <a:stretch>
            <a:fillRect/>
          </a:stretch>
        </p:blipFill>
        <p:spPr>
          <a:xfrm>
            <a:off x="128953" y="182562"/>
            <a:ext cx="4409525" cy="6492875"/>
          </a:xfrm>
          <a:prstGeom prst="rect">
            <a:avLst/>
          </a:prstGeom>
        </p:spPr>
      </p:pic>
      <p:sp>
        <p:nvSpPr>
          <p:cNvPr id="10" name="TextBox 9">
            <a:extLst>
              <a:ext uri="{FF2B5EF4-FFF2-40B4-BE49-F238E27FC236}">
                <a16:creationId xmlns:a16="http://schemas.microsoft.com/office/drawing/2014/main" id="{266487D9-8949-60B8-C159-C6FECD266C83}"/>
              </a:ext>
            </a:extLst>
          </p:cNvPr>
          <p:cNvSpPr txBox="1"/>
          <p:nvPr/>
        </p:nvSpPr>
        <p:spPr>
          <a:xfrm>
            <a:off x="4421624" y="2487561"/>
            <a:ext cx="1831692" cy="1323439"/>
          </a:xfrm>
          <a:prstGeom prst="rect">
            <a:avLst/>
          </a:prstGeom>
          <a:noFill/>
        </p:spPr>
        <p:txBody>
          <a:bodyPr wrap="square" rtlCol="0">
            <a:spAutoFit/>
          </a:bodyPr>
          <a:lstStyle/>
          <a:p>
            <a:pPr algn="ctr"/>
            <a:r>
              <a:rPr lang="ru-RU" sz="2000" b="1" err="1"/>
              <a:t>Довідка</a:t>
            </a:r>
            <a:r>
              <a:rPr lang="ru-RU" sz="2000" b="1"/>
              <a:t> з церковного </a:t>
            </a:r>
            <a:r>
              <a:rPr lang="ru-RU" sz="2000" b="1" err="1"/>
              <a:t>архіву</a:t>
            </a:r>
            <a:r>
              <a:rPr lang="ru-RU" sz="2000" b="1"/>
              <a:t> </a:t>
            </a:r>
            <a:r>
              <a:rPr lang="ru-RU" sz="2000" b="1" err="1"/>
              <a:t>кінця</a:t>
            </a:r>
            <a:r>
              <a:rPr lang="ru-RU" sz="2000" b="1"/>
              <a:t> ХІХ ст.</a:t>
            </a:r>
            <a:endParaRPr lang="uk-UA" sz="2000" b="1"/>
          </a:p>
        </p:txBody>
      </p:sp>
    </p:spTree>
    <p:extLst>
      <p:ext uri="{BB962C8B-B14F-4D97-AF65-F5344CB8AC3E}">
        <p14:creationId xmlns:p14="http://schemas.microsoft.com/office/powerpoint/2010/main" val="2006033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1F78DA-C872-3611-55E9-FBB86715FBC0}"/>
              </a:ext>
            </a:extLst>
          </p:cNvPr>
          <p:cNvSpPr>
            <a:spLocks noGrp="1"/>
          </p:cNvSpPr>
          <p:nvPr>
            <p:ph type="title"/>
          </p:nvPr>
        </p:nvSpPr>
        <p:spPr/>
        <p:txBody>
          <a:bodyPr/>
          <a:lstStyle/>
          <a:p>
            <a:endParaRPr lang="uk-UA"/>
          </a:p>
        </p:txBody>
      </p:sp>
      <p:pic>
        <p:nvPicPr>
          <p:cNvPr id="5" name="Місце для вмісту 4" descr="Зображення, що містить лист, почерк, канцтовари, конверт&#10;&#10;Автоматично згенерований опис">
            <a:extLst>
              <a:ext uri="{FF2B5EF4-FFF2-40B4-BE49-F238E27FC236}">
                <a16:creationId xmlns:a16="http://schemas.microsoft.com/office/drawing/2014/main" id="{875EE09E-6479-A601-1202-703B77D633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7150"/>
            <a:ext cx="12192000" cy="6915150"/>
          </a:xfrm>
        </p:spPr>
      </p:pic>
      <p:pic>
        <p:nvPicPr>
          <p:cNvPr id="6" name="Рисунок 5">
            <a:extLst>
              <a:ext uri="{FF2B5EF4-FFF2-40B4-BE49-F238E27FC236}">
                <a16:creationId xmlns:a16="http://schemas.microsoft.com/office/drawing/2014/main" id="{9B8AB28E-834C-6013-E3CF-6B60EA9DFE13}"/>
              </a:ext>
            </a:extLst>
          </p:cNvPr>
          <p:cNvPicPr>
            <a:picLocks noChangeAspect="1"/>
          </p:cNvPicPr>
          <p:nvPr/>
        </p:nvPicPr>
        <p:blipFill>
          <a:blip r:embed="rId3"/>
          <a:stretch>
            <a:fillRect/>
          </a:stretch>
        </p:blipFill>
        <p:spPr>
          <a:xfrm>
            <a:off x="211015" y="70337"/>
            <a:ext cx="3475389" cy="3165232"/>
          </a:xfrm>
          <a:prstGeom prst="rect">
            <a:avLst/>
          </a:prstGeom>
        </p:spPr>
      </p:pic>
      <p:pic>
        <p:nvPicPr>
          <p:cNvPr id="7" name="Рисунок 6">
            <a:extLst>
              <a:ext uri="{FF2B5EF4-FFF2-40B4-BE49-F238E27FC236}">
                <a16:creationId xmlns:a16="http://schemas.microsoft.com/office/drawing/2014/main" id="{330DB15C-07DD-CB13-3017-B2A477896294}"/>
              </a:ext>
            </a:extLst>
          </p:cNvPr>
          <p:cNvPicPr>
            <a:picLocks noChangeAspect="1"/>
          </p:cNvPicPr>
          <p:nvPr/>
        </p:nvPicPr>
        <p:blipFill>
          <a:blip r:embed="rId4"/>
          <a:stretch>
            <a:fillRect/>
          </a:stretch>
        </p:blipFill>
        <p:spPr>
          <a:xfrm>
            <a:off x="3737986" y="227346"/>
            <a:ext cx="3928906" cy="3928906"/>
          </a:xfrm>
          <a:prstGeom prst="rect">
            <a:avLst/>
          </a:prstGeom>
        </p:spPr>
      </p:pic>
      <p:pic>
        <p:nvPicPr>
          <p:cNvPr id="8" name="Рисунок 7">
            <a:extLst>
              <a:ext uri="{FF2B5EF4-FFF2-40B4-BE49-F238E27FC236}">
                <a16:creationId xmlns:a16="http://schemas.microsoft.com/office/drawing/2014/main" id="{34A4CA81-9513-9DB9-D5FD-611B1B87BA1B}"/>
              </a:ext>
            </a:extLst>
          </p:cNvPr>
          <p:cNvPicPr>
            <a:picLocks noChangeAspect="1"/>
          </p:cNvPicPr>
          <p:nvPr/>
        </p:nvPicPr>
        <p:blipFill>
          <a:blip r:embed="rId5"/>
          <a:stretch>
            <a:fillRect/>
          </a:stretch>
        </p:blipFill>
        <p:spPr>
          <a:xfrm>
            <a:off x="7731106" y="1074402"/>
            <a:ext cx="4041794" cy="4041794"/>
          </a:xfrm>
          <a:prstGeom prst="rect">
            <a:avLst/>
          </a:prstGeom>
        </p:spPr>
      </p:pic>
      <p:sp>
        <p:nvSpPr>
          <p:cNvPr id="9" name="TextBox 8">
            <a:extLst>
              <a:ext uri="{FF2B5EF4-FFF2-40B4-BE49-F238E27FC236}">
                <a16:creationId xmlns:a16="http://schemas.microsoft.com/office/drawing/2014/main" id="{3868ED46-0721-9E6A-9185-E82BC7DA2A8A}"/>
              </a:ext>
            </a:extLst>
          </p:cNvPr>
          <p:cNvSpPr txBox="1"/>
          <p:nvPr/>
        </p:nvSpPr>
        <p:spPr>
          <a:xfrm>
            <a:off x="211015" y="3667432"/>
            <a:ext cx="3318766" cy="1323439"/>
          </a:xfrm>
          <a:prstGeom prst="rect">
            <a:avLst/>
          </a:prstGeom>
          <a:noFill/>
        </p:spPr>
        <p:txBody>
          <a:bodyPr wrap="square" rtlCol="0">
            <a:spAutoFit/>
          </a:bodyPr>
          <a:lstStyle/>
          <a:p>
            <a:r>
              <a:rPr lang="ru-RU" sz="2000" b="1" err="1"/>
              <a:t>Дмитра</a:t>
            </a:r>
            <a:r>
              <a:rPr lang="ru-RU" sz="2000" b="1"/>
              <a:t> Михайловича Струкова,  археолога, </a:t>
            </a:r>
            <a:r>
              <a:rPr lang="ru-RU" sz="2000" b="1" err="1"/>
              <a:t>викладача</a:t>
            </a:r>
            <a:r>
              <a:rPr lang="ru-RU" sz="2000" b="1"/>
              <a:t> </a:t>
            </a:r>
            <a:r>
              <a:rPr lang="ru-RU" sz="2000" b="1" err="1"/>
              <a:t>малювання</a:t>
            </a:r>
            <a:r>
              <a:rPr lang="ru-RU" sz="2000" b="1"/>
              <a:t>, художника-реставратора </a:t>
            </a:r>
            <a:endParaRPr lang="uk-UA" sz="2000" b="1"/>
          </a:p>
        </p:txBody>
      </p:sp>
      <p:sp>
        <p:nvSpPr>
          <p:cNvPr id="10" name="TextBox 9">
            <a:extLst>
              <a:ext uri="{FF2B5EF4-FFF2-40B4-BE49-F238E27FC236}">
                <a16:creationId xmlns:a16="http://schemas.microsoft.com/office/drawing/2014/main" id="{8ACDC13E-34D7-3500-6821-E371ECD812CE}"/>
              </a:ext>
            </a:extLst>
          </p:cNvPr>
          <p:cNvSpPr txBox="1"/>
          <p:nvPr/>
        </p:nvSpPr>
        <p:spPr>
          <a:xfrm>
            <a:off x="3737986" y="4329151"/>
            <a:ext cx="3498556" cy="1477328"/>
          </a:xfrm>
          <a:prstGeom prst="rect">
            <a:avLst/>
          </a:prstGeom>
          <a:noFill/>
        </p:spPr>
        <p:txBody>
          <a:bodyPr wrap="square" rtlCol="0">
            <a:spAutoFit/>
          </a:bodyPr>
          <a:lstStyle/>
          <a:p>
            <a:r>
              <a:rPr lang="ru-RU" b="1" err="1"/>
              <a:t>Зображення</a:t>
            </a:r>
            <a:r>
              <a:rPr lang="ru-RU" b="1"/>
              <a:t> </a:t>
            </a:r>
            <a:r>
              <a:rPr lang="ru-RU" b="1" err="1"/>
              <a:t>старовинного</a:t>
            </a:r>
            <a:r>
              <a:rPr lang="ru-RU" b="1"/>
              <a:t> головного на той час православного </a:t>
            </a:r>
            <a:r>
              <a:rPr lang="ru-RU" b="1" err="1"/>
              <a:t>рівненського</a:t>
            </a:r>
            <a:r>
              <a:rPr lang="ru-RU" b="1"/>
              <a:t> храму – </a:t>
            </a:r>
            <a:r>
              <a:rPr lang="ru-RU" b="1" err="1"/>
              <a:t>Соборної</a:t>
            </a:r>
            <a:r>
              <a:rPr lang="ru-RU" b="1"/>
              <a:t> церкви в </a:t>
            </a:r>
            <a:r>
              <a:rPr lang="ru-RU" b="1" err="1"/>
              <a:t>ім’я</a:t>
            </a:r>
            <a:r>
              <a:rPr lang="ru-RU" b="1"/>
              <a:t> </a:t>
            </a:r>
            <a:r>
              <a:rPr lang="ru-RU" b="1" err="1"/>
              <a:t>Воскресіння</a:t>
            </a:r>
            <a:r>
              <a:rPr lang="ru-RU" b="1"/>
              <a:t> Христового</a:t>
            </a:r>
            <a:endParaRPr lang="uk-UA"/>
          </a:p>
        </p:txBody>
      </p:sp>
      <p:sp>
        <p:nvSpPr>
          <p:cNvPr id="11" name="TextBox 10">
            <a:extLst>
              <a:ext uri="{FF2B5EF4-FFF2-40B4-BE49-F238E27FC236}">
                <a16:creationId xmlns:a16="http://schemas.microsoft.com/office/drawing/2014/main" id="{2EB30846-A48A-24B4-80E1-DDC87E4CBD17}"/>
              </a:ext>
            </a:extLst>
          </p:cNvPr>
          <p:cNvSpPr txBox="1"/>
          <p:nvPr/>
        </p:nvSpPr>
        <p:spPr>
          <a:xfrm>
            <a:off x="7731106" y="5279923"/>
            <a:ext cx="3910288" cy="1200329"/>
          </a:xfrm>
          <a:prstGeom prst="rect">
            <a:avLst/>
          </a:prstGeom>
          <a:noFill/>
        </p:spPr>
        <p:txBody>
          <a:bodyPr wrap="square" rtlCol="0">
            <a:spAutoFit/>
          </a:bodyPr>
          <a:lstStyle/>
          <a:p>
            <a:r>
              <a:rPr lang="ru-RU" b="1"/>
              <a:t>Метрика </a:t>
            </a:r>
            <a:r>
              <a:rPr lang="ru-RU" b="1" err="1"/>
              <a:t>цього</a:t>
            </a:r>
            <a:r>
              <a:rPr lang="ru-RU" b="1"/>
              <a:t> храму, </a:t>
            </a:r>
            <a:r>
              <a:rPr lang="ru-RU" b="1" err="1"/>
              <a:t>розпочата</a:t>
            </a:r>
            <a:r>
              <a:rPr lang="ru-RU" b="1"/>
              <a:t> у 1712 </a:t>
            </a:r>
            <a:r>
              <a:rPr lang="ru-RU" b="1" err="1"/>
              <a:t>році</a:t>
            </a:r>
            <a:r>
              <a:rPr lang="ru-RU" b="1"/>
              <a:t> – </a:t>
            </a:r>
            <a:r>
              <a:rPr lang="ru-RU" b="1" err="1"/>
              <a:t>це</a:t>
            </a:r>
            <a:r>
              <a:rPr lang="ru-RU" b="1"/>
              <a:t> </a:t>
            </a:r>
            <a:r>
              <a:rPr lang="ru-RU" b="1" err="1"/>
              <a:t>найдавніша</a:t>
            </a:r>
            <a:r>
              <a:rPr lang="ru-RU" b="1"/>
              <a:t> </a:t>
            </a:r>
            <a:r>
              <a:rPr lang="ru-RU" b="1" err="1"/>
              <a:t>волинська</a:t>
            </a:r>
            <a:r>
              <a:rPr lang="ru-RU" b="1"/>
              <a:t> </a:t>
            </a:r>
            <a:r>
              <a:rPr lang="ru-RU" b="1" err="1"/>
              <a:t>метрична</a:t>
            </a:r>
            <a:r>
              <a:rPr lang="ru-RU" b="1"/>
              <a:t> книга, яка збереглася до наших </a:t>
            </a:r>
            <a:r>
              <a:rPr lang="ru-RU" b="1" err="1"/>
              <a:t>днів</a:t>
            </a:r>
            <a:endParaRPr lang="uk-UA"/>
          </a:p>
        </p:txBody>
      </p:sp>
    </p:spTree>
    <p:extLst>
      <p:ext uri="{BB962C8B-B14F-4D97-AF65-F5344CB8AC3E}">
        <p14:creationId xmlns:p14="http://schemas.microsoft.com/office/powerpoint/2010/main" val="818674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38EA3E-3450-758F-AA93-1EF71BD71FEC}"/>
              </a:ext>
            </a:extLst>
          </p:cNvPr>
          <p:cNvSpPr>
            <a:spLocks noGrp="1"/>
          </p:cNvSpPr>
          <p:nvPr>
            <p:ph type="title"/>
          </p:nvPr>
        </p:nvSpPr>
        <p:spPr/>
        <p:txBody>
          <a:bodyPr/>
          <a:lstStyle/>
          <a:p>
            <a:endParaRPr lang="uk-UA"/>
          </a:p>
        </p:txBody>
      </p:sp>
      <p:pic>
        <p:nvPicPr>
          <p:cNvPr id="5" name="Місце для вмісту 4" descr="Зображення, що містить лист, почерк, канцтовари, конверт&#10;&#10;Автоматично згенерований опис">
            <a:extLst>
              <a:ext uri="{FF2B5EF4-FFF2-40B4-BE49-F238E27FC236}">
                <a16:creationId xmlns:a16="http://schemas.microsoft.com/office/drawing/2014/main" id="{9DD191AA-3796-5B0F-6008-F937F76D27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6" name="Рисунок 5">
            <a:extLst>
              <a:ext uri="{FF2B5EF4-FFF2-40B4-BE49-F238E27FC236}">
                <a16:creationId xmlns:a16="http://schemas.microsoft.com/office/drawing/2014/main" id="{50860604-BF97-9B5D-CF6C-0514DD5A1F06}"/>
              </a:ext>
            </a:extLst>
          </p:cNvPr>
          <p:cNvPicPr>
            <a:picLocks noChangeAspect="1"/>
          </p:cNvPicPr>
          <p:nvPr/>
        </p:nvPicPr>
        <p:blipFill>
          <a:blip r:embed="rId3"/>
          <a:stretch>
            <a:fillRect/>
          </a:stretch>
        </p:blipFill>
        <p:spPr>
          <a:xfrm>
            <a:off x="95514" y="182563"/>
            <a:ext cx="5354415" cy="4015811"/>
          </a:xfrm>
          <a:prstGeom prst="rect">
            <a:avLst/>
          </a:prstGeom>
        </p:spPr>
      </p:pic>
      <p:sp>
        <p:nvSpPr>
          <p:cNvPr id="7" name="TextBox 6">
            <a:extLst>
              <a:ext uri="{FF2B5EF4-FFF2-40B4-BE49-F238E27FC236}">
                <a16:creationId xmlns:a16="http://schemas.microsoft.com/office/drawing/2014/main" id="{B9837F8B-C6AE-873B-D0D7-DF4DA6259319}"/>
              </a:ext>
            </a:extLst>
          </p:cNvPr>
          <p:cNvSpPr txBox="1"/>
          <p:nvPr/>
        </p:nvSpPr>
        <p:spPr>
          <a:xfrm>
            <a:off x="658760" y="4380936"/>
            <a:ext cx="3303639" cy="400110"/>
          </a:xfrm>
          <a:prstGeom prst="rect">
            <a:avLst/>
          </a:prstGeom>
          <a:noFill/>
        </p:spPr>
        <p:txBody>
          <a:bodyPr wrap="square" rtlCol="0">
            <a:spAutoFit/>
          </a:bodyPr>
          <a:lstStyle/>
          <a:p>
            <a:r>
              <a:rPr lang="uk-UA" sz="2000" b="1"/>
              <a:t>Церква </a:t>
            </a:r>
            <a:r>
              <a:rPr lang="uk-UA" sz="2000" b="1" err="1"/>
              <a:t>Св</a:t>
            </a:r>
            <a:r>
              <a:rPr lang="uk-UA" sz="2000" b="1"/>
              <a:t>. Стефана</a:t>
            </a:r>
          </a:p>
        </p:txBody>
      </p:sp>
      <p:pic>
        <p:nvPicPr>
          <p:cNvPr id="8" name="Рисунок 7">
            <a:extLst>
              <a:ext uri="{FF2B5EF4-FFF2-40B4-BE49-F238E27FC236}">
                <a16:creationId xmlns:a16="http://schemas.microsoft.com/office/drawing/2014/main" id="{B9DA5A8A-0BF7-A532-1248-CB527A1F3DA3}"/>
              </a:ext>
            </a:extLst>
          </p:cNvPr>
          <p:cNvPicPr>
            <a:picLocks noChangeAspect="1"/>
          </p:cNvPicPr>
          <p:nvPr/>
        </p:nvPicPr>
        <p:blipFill>
          <a:blip r:embed="rId4"/>
          <a:stretch>
            <a:fillRect/>
          </a:stretch>
        </p:blipFill>
        <p:spPr>
          <a:xfrm>
            <a:off x="5860325" y="-1"/>
            <a:ext cx="4994488" cy="5781369"/>
          </a:xfrm>
          <a:prstGeom prst="rect">
            <a:avLst/>
          </a:prstGeom>
        </p:spPr>
      </p:pic>
      <p:sp>
        <p:nvSpPr>
          <p:cNvPr id="9" name="TextBox 8">
            <a:extLst>
              <a:ext uri="{FF2B5EF4-FFF2-40B4-BE49-F238E27FC236}">
                <a16:creationId xmlns:a16="http://schemas.microsoft.com/office/drawing/2014/main" id="{4950D22F-3C40-CC4A-24B7-3D382EA6D0B8}"/>
              </a:ext>
            </a:extLst>
          </p:cNvPr>
          <p:cNvSpPr txBox="1"/>
          <p:nvPr/>
        </p:nvSpPr>
        <p:spPr>
          <a:xfrm>
            <a:off x="6096000" y="5961827"/>
            <a:ext cx="4788310" cy="400110"/>
          </a:xfrm>
          <a:prstGeom prst="rect">
            <a:avLst/>
          </a:prstGeom>
          <a:noFill/>
        </p:spPr>
        <p:txBody>
          <a:bodyPr wrap="square" rtlCol="0">
            <a:spAutoFit/>
          </a:bodyPr>
          <a:lstStyle/>
          <a:p>
            <a:r>
              <a:rPr lang="ru-RU" sz="2000" b="1" err="1"/>
              <a:t>Рівненський</a:t>
            </a:r>
            <a:r>
              <a:rPr lang="ru-RU" sz="2000" b="1"/>
              <a:t> собор, </a:t>
            </a:r>
            <a:r>
              <a:rPr lang="ru-RU" sz="2000" b="1" err="1"/>
              <a:t>поч</a:t>
            </a:r>
            <a:r>
              <a:rPr lang="ru-RU" sz="2000" b="1"/>
              <a:t>. ХХ ст.</a:t>
            </a:r>
            <a:endParaRPr lang="uk-UA" sz="2000" b="1"/>
          </a:p>
        </p:txBody>
      </p:sp>
    </p:spTree>
    <p:extLst>
      <p:ext uri="{BB962C8B-B14F-4D97-AF65-F5344CB8AC3E}">
        <p14:creationId xmlns:p14="http://schemas.microsoft.com/office/powerpoint/2010/main" val="2431269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963BFE-B05A-DB93-4D83-ED102017428C}"/>
              </a:ext>
            </a:extLst>
          </p:cNvPr>
          <p:cNvSpPr>
            <a:spLocks noGrp="1"/>
          </p:cNvSpPr>
          <p:nvPr>
            <p:ph type="title"/>
          </p:nvPr>
        </p:nvSpPr>
        <p:spPr/>
        <p:txBody>
          <a:bodyPr/>
          <a:lstStyle/>
          <a:p>
            <a:endParaRPr lang="uk-UA"/>
          </a:p>
        </p:txBody>
      </p:sp>
      <p:pic>
        <p:nvPicPr>
          <p:cNvPr id="5" name="Місце для вмісту 4" descr="Зображення, що містить лист, почерк, канцтовари, конверт&#10;&#10;Автоматично згенерований опис">
            <a:extLst>
              <a:ext uri="{FF2B5EF4-FFF2-40B4-BE49-F238E27FC236}">
                <a16:creationId xmlns:a16="http://schemas.microsoft.com/office/drawing/2014/main" id="{4B851D0E-F23F-E915-CAF3-81F4FC2F07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6" name="Рисунок 5">
            <a:extLst>
              <a:ext uri="{FF2B5EF4-FFF2-40B4-BE49-F238E27FC236}">
                <a16:creationId xmlns:a16="http://schemas.microsoft.com/office/drawing/2014/main" id="{B199F21F-DE65-F129-C612-062172BA885B}"/>
              </a:ext>
            </a:extLst>
          </p:cNvPr>
          <p:cNvPicPr>
            <a:picLocks noChangeAspect="1"/>
          </p:cNvPicPr>
          <p:nvPr/>
        </p:nvPicPr>
        <p:blipFill>
          <a:blip r:embed="rId3"/>
          <a:stretch>
            <a:fillRect/>
          </a:stretch>
        </p:blipFill>
        <p:spPr>
          <a:xfrm>
            <a:off x="1060891" y="97971"/>
            <a:ext cx="4566398" cy="5797390"/>
          </a:xfrm>
          <a:prstGeom prst="rect">
            <a:avLst/>
          </a:prstGeom>
        </p:spPr>
      </p:pic>
      <p:pic>
        <p:nvPicPr>
          <p:cNvPr id="7" name="Рисунок 6">
            <a:extLst>
              <a:ext uri="{FF2B5EF4-FFF2-40B4-BE49-F238E27FC236}">
                <a16:creationId xmlns:a16="http://schemas.microsoft.com/office/drawing/2014/main" id="{D5D053B3-FFE2-CD38-AA71-21043F2DF25E}"/>
              </a:ext>
            </a:extLst>
          </p:cNvPr>
          <p:cNvPicPr>
            <a:picLocks noChangeAspect="1"/>
          </p:cNvPicPr>
          <p:nvPr/>
        </p:nvPicPr>
        <p:blipFill>
          <a:blip r:embed="rId4"/>
          <a:stretch>
            <a:fillRect/>
          </a:stretch>
        </p:blipFill>
        <p:spPr>
          <a:xfrm>
            <a:off x="6509345" y="97971"/>
            <a:ext cx="4300169" cy="5797390"/>
          </a:xfrm>
          <a:prstGeom prst="rect">
            <a:avLst/>
          </a:prstGeom>
        </p:spPr>
      </p:pic>
      <p:sp>
        <p:nvSpPr>
          <p:cNvPr id="8" name="TextBox 7">
            <a:extLst>
              <a:ext uri="{FF2B5EF4-FFF2-40B4-BE49-F238E27FC236}">
                <a16:creationId xmlns:a16="http://schemas.microsoft.com/office/drawing/2014/main" id="{B41C1BDD-56CD-E6E6-8252-5642361A41E8}"/>
              </a:ext>
            </a:extLst>
          </p:cNvPr>
          <p:cNvSpPr txBox="1"/>
          <p:nvPr/>
        </p:nvSpPr>
        <p:spPr>
          <a:xfrm>
            <a:off x="412954" y="5895361"/>
            <a:ext cx="5214335" cy="707886"/>
          </a:xfrm>
          <a:prstGeom prst="rect">
            <a:avLst/>
          </a:prstGeom>
          <a:noFill/>
        </p:spPr>
        <p:txBody>
          <a:bodyPr wrap="square" rtlCol="0">
            <a:spAutoFit/>
          </a:bodyPr>
          <a:lstStyle/>
          <a:p>
            <a:pPr algn="ctr"/>
            <a:r>
              <a:rPr lang="ru-RU" sz="2000" b="1" err="1"/>
              <a:t>Рівненський</a:t>
            </a:r>
            <a:r>
              <a:rPr lang="ru-RU" sz="2000" b="1"/>
              <a:t> собор, фото </a:t>
            </a:r>
            <a:r>
              <a:rPr lang="ru-RU" sz="2000" b="1" err="1"/>
              <a:t>часів</a:t>
            </a:r>
            <a:r>
              <a:rPr lang="ru-RU" sz="2000" b="1"/>
              <a:t> </a:t>
            </a:r>
            <a:r>
              <a:rPr lang="ru-RU" sz="2000" b="1" err="1"/>
              <a:t>Першої</a:t>
            </a:r>
            <a:r>
              <a:rPr lang="ru-RU" sz="2000" b="1"/>
              <a:t> </a:t>
            </a:r>
            <a:r>
              <a:rPr lang="ru-RU" sz="2000" b="1" err="1"/>
              <a:t>світової</a:t>
            </a:r>
            <a:r>
              <a:rPr lang="ru-RU" sz="2000" b="1"/>
              <a:t> </a:t>
            </a:r>
            <a:r>
              <a:rPr lang="ru-RU" sz="2000" b="1" err="1"/>
              <a:t>війни</a:t>
            </a:r>
            <a:endParaRPr lang="uk-UA" sz="2000" b="1"/>
          </a:p>
        </p:txBody>
      </p:sp>
      <p:sp>
        <p:nvSpPr>
          <p:cNvPr id="9" name="TextBox 8">
            <a:extLst>
              <a:ext uri="{FF2B5EF4-FFF2-40B4-BE49-F238E27FC236}">
                <a16:creationId xmlns:a16="http://schemas.microsoft.com/office/drawing/2014/main" id="{5A13DD53-AF1F-256F-1D72-543ADBE773E9}"/>
              </a:ext>
            </a:extLst>
          </p:cNvPr>
          <p:cNvSpPr txBox="1"/>
          <p:nvPr/>
        </p:nvSpPr>
        <p:spPr>
          <a:xfrm>
            <a:off x="6420465" y="6007348"/>
            <a:ext cx="5594554" cy="707886"/>
          </a:xfrm>
          <a:prstGeom prst="rect">
            <a:avLst/>
          </a:prstGeom>
          <a:noFill/>
        </p:spPr>
        <p:txBody>
          <a:bodyPr wrap="square" rtlCol="0">
            <a:spAutoFit/>
          </a:bodyPr>
          <a:lstStyle/>
          <a:p>
            <a:pPr algn="ctr"/>
            <a:r>
              <a:rPr lang="ru-RU" sz="2000" b="1" err="1"/>
              <a:t>Листівка</a:t>
            </a:r>
            <a:r>
              <a:rPr lang="ru-RU" sz="2000" b="1"/>
              <a:t> з видом Свято-</a:t>
            </a:r>
            <a:r>
              <a:rPr lang="ru-RU" sz="2000" b="1" err="1"/>
              <a:t>Воскресенського</a:t>
            </a:r>
            <a:r>
              <a:rPr lang="ru-RU" sz="2000" b="1"/>
              <a:t> собору, </a:t>
            </a:r>
            <a:r>
              <a:rPr lang="ru-RU" sz="2000" b="1" err="1"/>
              <a:t>поч</a:t>
            </a:r>
            <a:r>
              <a:rPr lang="ru-RU" sz="2000" b="1"/>
              <a:t>. ХХ ст.</a:t>
            </a:r>
            <a:endParaRPr lang="uk-UA" sz="2000" b="1"/>
          </a:p>
        </p:txBody>
      </p:sp>
    </p:spTree>
    <p:extLst>
      <p:ext uri="{BB962C8B-B14F-4D97-AF65-F5344CB8AC3E}">
        <p14:creationId xmlns:p14="http://schemas.microsoft.com/office/powerpoint/2010/main" val="831618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44EC59-CC7C-8170-88DD-CCB7CD10C45C}"/>
              </a:ext>
            </a:extLst>
          </p:cNvPr>
          <p:cNvSpPr>
            <a:spLocks noGrp="1"/>
          </p:cNvSpPr>
          <p:nvPr>
            <p:ph type="title"/>
          </p:nvPr>
        </p:nvSpPr>
        <p:spPr/>
        <p:txBody>
          <a:bodyPr/>
          <a:lstStyle/>
          <a:p>
            <a:endParaRPr lang="uk-UA"/>
          </a:p>
        </p:txBody>
      </p:sp>
      <p:pic>
        <p:nvPicPr>
          <p:cNvPr id="5" name="Місце для вмісту 4" descr="Зображення, що містить лист, почерк, канцтовари, конверт&#10;&#10;Автоматично згенерований опис">
            <a:extLst>
              <a:ext uri="{FF2B5EF4-FFF2-40B4-BE49-F238E27FC236}">
                <a16:creationId xmlns:a16="http://schemas.microsoft.com/office/drawing/2014/main" id="{4F58E207-F1A0-7BF5-9085-E11E64E029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pic>
        <p:nvPicPr>
          <p:cNvPr id="6" name="Рисунок 5">
            <a:extLst>
              <a:ext uri="{FF2B5EF4-FFF2-40B4-BE49-F238E27FC236}">
                <a16:creationId xmlns:a16="http://schemas.microsoft.com/office/drawing/2014/main" id="{D27CC278-7258-10D2-DBD1-7EC74F920857}"/>
              </a:ext>
            </a:extLst>
          </p:cNvPr>
          <p:cNvPicPr>
            <a:picLocks noChangeAspect="1"/>
          </p:cNvPicPr>
          <p:nvPr/>
        </p:nvPicPr>
        <p:blipFill>
          <a:blip r:embed="rId3"/>
          <a:stretch>
            <a:fillRect/>
          </a:stretch>
        </p:blipFill>
        <p:spPr>
          <a:xfrm>
            <a:off x="349521" y="96385"/>
            <a:ext cx="5651228" cy="4180115"/>
          </a:xfrm>
          <a:prstGeom prst="rect">
            <a:avLst/>
          </a:prstGeom>
        </p:spPr>
      </p:pic>
      <p:pic>
        <p:nvPicPr>
          <p:cNvPr id="7" name="Рисунок 6">
            <a:extLst>
              <a:ext uri="{FF2B5EF4-FFF2-40B4-BE49-F238E27FC236}">
                <a16:creationId xmlns:a16="http://schemas.microsoft.com/office/drawing/2014/main" id="{228B6453-BB95-6026-19C2-DC49E572CD02}"/>
              </a:ext>
            </a:extLst>
          </p:cNvPr>
          <p:cNvPicPr>
            <a:picLocks noChangeAspect="1"/>
          </p:cNvPicPr>
          <p:nvPr/>
        </p:nvPicPr>
        <p:blipFill>
          <a:blip r:embed="rId4"/>
          <a:stretch>
            <a:fillRect/>
          </a:stretch>
        </p:blipFill>
        <p:spPr>
          <a:xfrm>
            <a:off x="6096000" y="665998"/>
            <a:ext cx="6000750" cy="4342340"/>
          </a:xfrm>
          <a:prstGeom prst="rect">
            <a:avLst/>
          </a:prstGeom>
        </p:spPr>
      </p:pic>
      <p:sp>
        <p:nvSpPr>
          <p:cNvPr id="8" name="TextBox 7">
            <a:extLst>
              <a:ext uri="{FF2B5EF4-FFF2-40B4-BE49-F238E27FC236}">
                <a16:creationId xmlns:a16="http://schemas.microsoft.com/office/drawing/2014/main" id="{7C00DF5B-B1B5-2E4A-E32E-0F71DFE24CA1}"/>
              </a:ext>
            </a:extLst>
          </p:cNvPr>
          <p:cNvSpPr txBox="1"/>
          <p:nvPr/>
        </p:nvSpPr>
        <p:spPr>
          <a:xfrm>
            <a:off x="206477" y="4640826"/>
            <a:ext cx="5240594" cy="707886"/>
          </a:xfrm>
          <a:prstGeom prst="rect">
            <a:avLst/>
          </a:prstGeom>
          <a:noFill/>
        </p:spPr>
        <p:txBody>
          <a:bodyPr wrap="square" rtlCol="0">
            <a:spAutoFit/>
          </a:bodyPr>
          <a:lstStyle/>
          <a:p>
            <a:pPr algn="ctr"/>
            <a:r>
              <a:rPr lang="ru-RU" sz="2000" b="1" err="1"/>
              <a:t>Актова</a:t>
            </a:r>
            <a:r>
              <a:rPr lang="ru-RU" sz="2000" b="1"/>
              <a:t> зала реального училища (</a:t>
            </a:r>
            <a:r>
              <a:rPr lang="ru-RU" sz="2000" b="1" err="1"/>
              <a:t>гімназії</a:t>
            </a:r>
            <a:r>
              <a:rPr lang="ru-RU" sz="2000" b="1"/>
              <a:t>), фото 1913 року</a:t>
            </a:r>
            <a:endParaRPr lang="uk-UA" sz="2000" b="1"/>
          </a:p>
        </p:txBody>
      </p:sp>
      <p:sp>
        <p:nvSpPr>
          <p:cNvPr id="9" name="TextBox 8">
            <a:extLst>
              <a:ext uri="{FF2B5EF4-FFF2-40B4-BE49-F238E27FC236}">
                <a16:creationId xmlns:a16="http://schemas.microsoft.com/office/drawing/2014/main" id="{AF52A08B-4680-82E7-3D8C-30ACC14BC628}"/>
              </a:ext>
            </a:extLst>
          </p:cNvPr>
          <p:cNvSpPr txBox="1"/>
          <p:nvPr/>
        </p:nvSpPr>
        <p:spPr>
          <a:xfrm>
            <a:off x="6096000" y="5217136"/>
            <a:ext cx="5702710" cy="400110"/>
          </a:xfrm>
          <a:prstGeom prst="rect">
            <a:avLst/>
          </a:prstGeom>
          <a:noFill/>
        </p:spPr>
        <p:txBody>
          <a:bodyPr wrap="square" rtlCol="0">
            <a:spAutoFit/>
          </a:bodyPr>
          <a:lstStyle/>
          <a:p>
            <a:r>
              <a:rPr lang="uk-UA" sz="2000" b="1"/>
              <a:t>Гімназійна православна церква</a:t>
            </a:r>
          </a:p>
        </p:txBody>
      </p:sp>
    </p:spTree>
    <p:extLst>
      <p:ext uri="{BB962C8B-B14F-4D97-AF65-F5344CB8AC3E}">
        <p14:creationId xmlns:p14="http://schemas.microsoft.com/office/powerpoint/2010/main" val="876825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3FFF3A-0139-F72D-8215-718B3E4BFB65}"/>
              </a:ext>
            </a:extLst>
          </p:cNvPr>
          <p:cNvSpPr>
            <a:spLocks noGrp="1"/>
          </p:cNvSpPr>
          <p:nvPr>
            <p:ph type="title"/>
          </p:nvPr>
        </p:nvSpPr>
        <p:spPr/>
        <p:txBody>
          <a:bodyPr/>
          <a:lstStyle/>
          <a:p>
            <a:endParaRPr lang="uk-UA"/>
          </a:p>
        </p:txBody>
      </p:sp>
      <p:pic>
        <p:nvPicPr>
          <p:cNvPr id="5" name="Місце для вмісту 4" descr="Зображення, що містить лист, почерк, канцтовари, конверт&#10;&#10;Автоматично згенерований опис">
            <a:extLst>
              <a:ext uri="{FF2B5EF4-FFF2-40B4-BE49-F238E27FC236}">
                <a16:creationId xmlns:a16="http://schemas.microsoft.com/office/drawing/2014/main" id="{5F3E2408-BA50-3E41-8561-93599EF65B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pic>
        <p:nvPicPr>
          <p:cNvPr id="6" name="Рисунок 5">
            <a:extLst>
              <a:ext uri="{FF2B5EF4-FFF2-40B4-BE49-F238E27FC236}">
                <a16:creationId xmlns:a16="http://schemas.microsoft.com/office/drawing/2014/main" id="{E9E0B224-611C-1EB6-066F-FAAEEA8FCEC9}"/>
              </a:ext>
            </a:extLst>
          </p:cNvPr>
          <p:cNvPicPr>
            <a:picLocks noChangeAspect="1"/>
          </p:cNvPicPr>
          <p:nvPr/>
        </p:nvPicPr>
        <p:blipFill>
          <a:blip r:embed="rId3"/>
          <a:stretch>
            <a:fillRect/>
          </a:stretch>
        </p:blipFill>
        <p:spPr>
          <a:xfrm>
            <a:off x="135830" y="0"/>
            <a:ext cx="5310628" cy="3044599"/>
          </a:xfrm>
          <a:prstGeom prst="rect">
            <a:avLst/>
          </a:prstGeom>
        </p:spPr>
      </p:pic>
      <p:pic>
        <p:nvPicPr>
          <p:cNvPr id="7" name="Рисунок 6">
            <a:extLst>
              <a:ext uri="{FF2B5EF4-FFF2-40B4-BE49-F238E27FC236}">
                <a16:creationId xmlns:a16="http://schemas.microsoft.com/office/drawing/2014/main" id="{F30EB8F9-6019-CFC4-A257-C1D919BA150E}"/>
              </a:ext>
            </a:extLst>
          </p:cNvPr>
          <p:cNvPicPr>
            <a:picLocks noChangeAspect="1"/>
          </p:cNvPicPr>
          <p:nvPr/>
        </p:nvPicPr>
        <p:blipFill>
          <a:blip r:embed="rId4"/>
          <a:stretch>
            <a:fillRect/>
          </a:stretch>
        </p:blipFill>
        <p:spPr>
          <a:xfrm>
            <a:off x="6565643" y="167021"/>
            <a:ext cx="5238750" cy="3705225"/>
          </a:xfrm>
          <a:prstGeom prst="rect">
            <a:avLst/>
          </a:prstGeom>
        </p:spPr>
      </p:pic>
      <p:pic>
        <p:nvPicPr>
          <p:cNvPr id="8" name="Рисунок 7">
            <a:extLst>
              <a:ext uri="{FF2B5EF4-FFF2-40B4-BE49-F238E27FC236}">
                <a16:creationId xmlns:a16="http://schemas.microsoft.com/office/drawing/2014/main" id="{629E1A58-5EC9-63E3-3DB4-48511F0AA420}"/>
              </a:ext>
            </a:extLst>
          </p:cNvPr>
          <p:cNvPicPr>
            <a:picLocks noChangeAspect="1"/>
          </p:cNvPicPr>
          <p:nvPr/>
        </p:nvPicPr>
        <p:blipFill>
          <a:blip r:embed="rId5"/>
          <a:stretch>
            <a:fillRect/>
          </a:stretch>
        </p:blipFill>
        <p:spPr>
          <a:xfrm>
            <a:off x="428626" y="3142966"/>
            <a:ext cx="6060664" cy="3556635"/>
          </a:xfrm>
          <a:prstGeom prst="rect">
            <a:avLst/>
          </a:prstGeom>
        </p:spPr>
      </p:pic>
      <p:sp>
        <p:nvSpPr>
          <p:cNvPr id="9" name="TextBox 8">
            <a:extLst>
              <a:ext uri="{FF2B5EF4-FFF2-40B4-BE49-F238E27FC236}">
                <a16:creationId xmlns:a16="http://schemas.microsoft.com/office/drawing/2014/main" id="{F29286A8-14DB-2E58-D43D-7BEEEE658BB0}"/>
              </a:ext>
            </a:extLst>
          </p:cNvPr>
          <p:cNvSpPr txBox="1"/>
          <p:nvPr/>
        </p:nvSpPr>
        <p:spPr>
          <a:xfrm>
            <a:off x="6636773" y="4205088"/>
            <a:ext cx="5096490" cy="1323439"/>
          </a:xfrm>
          <a:prstGeom prst="rect">
            <a:avLst/>
          </a:prstGeom>
          <a:noFill/>
        </p:spPr>
        <p:txBody>
          <a:bodyPr wrap="square" rtlCol="0">
            <a:spAutoFit/>
          </a:bodyPr>
          <a:lstStyle/>
          <a:p>
            <a:pPr algn="ctr"/>
            <a:r>
              <a:rPr lang="ru-RU" sz="2000" b="1" err="1"/>
              <a:t>Закладення</a:t>
            </a:r>
            <a:r>
              <a:rPr lang="ru-RU" sz="2000" b="1"/>
              <a:t> нового храму та </a:t>
            </a:r>
            <a:r>
              <a:rPr lang="ru-RU" sz="2000" b="1" err="1"/>
              <a:t>освячення</a:t>
            </a:r>
            <a:r>
              <a:rPr lang="ru-RU" sz="2000" b="1"/>
              <a:t> </a:t>
            </a:r>
            <a:r>
              <a:rPr lang="ru-RU" sz="2000" b="1" err="1"/>
              <a:t>місця</a:t>
            </a:r>
            <a:r>
              <a:rPr lang="ru-RU" sz="2000" b="1"/>
              <a:t> </a:t>
            </a:r>
            <a:r>
              <a:rPr lang="ru-RU" sz="2000" b="1" err="1"/>
              <a:t>вівтаря</a:t>
            </a:r>
            <a:r>
              <a:rPr lang="ru-RU" sz="2000" b="1"/>
              <a:t> та престолу </a:t>
            </a:r>
            <a:r>
              <a:rPr lang="ru-RU" sz="2000" b="1" err="1"/>
              <a:t>нової</a:t>
            </a:r>
            <a:r>
              <a:rPr lang="ru-RU" sz="2000" b="1"/>
              <a:t> церкви, </a:t>
            </a:r>
            <a:r>
              <a:rPr lang="ru-RU" sz="2000" b="1" err="1"/>
              <a:t>куди</a:t>
            </a:r>
            <a:r>
              <a:rPr lang="ru-RU" sz="2000" b="1"/>
              <a:t> Олександр III </a:t>
            </a:r>
            <a:r>
              <a:rPr lang="ru-RU" sz="2000" b="1" err="1"/>
              <a:t>поклав</a:t>
            </a:r>
            <a:r>
              <a:rPr lang="ru-RU" sz="2000" b="1"/>
              <a:t> </a:t>
            </a:r>
            <a:r>
              <a:rPr lang="ru-RU" sz="2000" b="1" err="1"/>
              <a:t>срібні</a:t>
            </a:r>
            <a:r>
              <a:rPr lang="ru-RU" sz="2000" b="1"/>
              <a:t> та </a:t>
            </a:r>
            <a:r>
              <a:rPr lang="ru-RU" sz="2000" b="1" err="1"/>
              <a:t>золоті</a:t>
            </a:r>
            <a:r>
              <a:rPr lang="ru-RU" sz="2000" b="1"/>
              <a:t> </a:t>
            </a:r>
            <a:r>
              <a:rPr lang="ru-RU" sz="2000" b="1" err="1"/>
              <a:t>монети</a:t>
            </a:r>
            <a:endParaRPr lang="uk-UA" sz="2000" b="1"/>
          </a:p>
        </p:txBody>
      </p:sp>
    </p:spTree>
    <p:extLst>
      <p:ext uri="{BB962C8B-B14F-4D97-AF65-F5344CB8AC3E}">
        <p14:creationId xmlns:p14="http://schemas.microsoft.com/office/powerpoint/2010/main" val="1259845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A68E80-30FC-DAD4-1488-52BD6D355CA1}"/>
              </a:ext>
            </a:extLst>
          </p:cNvPr>
          <p:cNvSpPr>
            <a:spLocks noGrp="1"/>
          </p:cNvSpPr>
          <p:nvPr>
            <p:ph type="title"/>
          </p:nvPr>
        </p:nvSpPr>
        <p:spPr/>
        <p:txBody>
          <a:bodyPr/>
          <a:lstStyle/>
          <a:p>
            <a:endParaRPr lang="uk-UA"/>
          </a:p>
        </p:txBody>
      </p:sp>
      <p:pic>
        <p:nvPicPr>
          <p:cNvPr id="5" name="Місце для вмісту 4" descr="Зображення, що містить лист, почерк, канцтовари, конверт&#10;&#10;Автоматично згенерований опис">
            <a:extLst>
              <a:ext uri="{FF2B5EF4-FFF2-40B4-BE49-F238E27FC236}">
                <a16:creationId xmlns:a16="http://schemas.microsoft.com/office/drawing/2014/main" id="{F745D9C0-E415-2B2D-3E55-F667315F31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6" name="Рисунок 5">
            <a:extLst>
              <a:ext uri="{FF2B5EF4-FFF2-40B4-BE49-F238E27FC236}">
                <a16:creationId xmlns:a16="http://schemas.microsoft.com/office/drawing/2014/main" id="{CB0680DC-2BD5-548D-A6CF-12587418B411}"/>
              </a:ext>
            </a:extLst>
          </p:cNvPr>
          <p:cNvPicPr>
            <a:picLocks noChangeAspect="1"/>
          </p:cNvPicPr>
          <p:nvPr/>
        </p:nvPicPr>
        <p:blipFill>
          <a:blip r:embed="rId3"/>
          <a:stretch>
            <a:fillRect/>
          </a:stretch>
        </p:blipFill>
        <p:spPr>
          <a:xfrm>
            <a:off x="168153" y="156796"/>
            <a:ext cx="4403848" cy="3279641"/>
          </a:xfrm>
          <a:prstGeom prst="rect">
            <a:avLst/>
          </a:prstGeom>
        </p:spPr>
      </p:pic>
      <p:pic>
        <p:nvPicPr>
          <p:cNvPr id="7" name="Рисунок 6">
            <a:extLst>
              <a:ext uri="{FF2B5EF4-FFF2-40B4-BE49-F238E27FC236}">
                <a16:creationId xmlns:a16="http://schemas.microsoft.com/office/drawing/2014/main" id="{0063D2E7-368B-7624-21D3-2D22CC455BA6}"/>
              </a:ext>
            </a:extLst>
          </p:cNvPr>
          <p:cNvPicPr>
            <a:picLocks noChangeAspect="1"/>
          </p:cNvPicPr>
          <p:nvPr/>
        </p:nvPicPr>
        <p:blipFill>
          <a:blip r:embed="rId4"/>
          <a:stretch>
            <a:fillRect/>
          </a:stretch>
        </p:blipFill>
        <p:spPr>
          <a:xfrm>
            <a:off x="5200362" y="0"/>
            <a:ext cx="5525076" cy="3344239"/>
          </a:xfrm>
          <a:prstGeom prst="rect">
            <a:avLst/>
          </a:prstGeom>
        </p:spPr>
      </p:pic>
      <p:pic>
        <p:nvPicPr>
          <p:cNvPr id="8" name="Рисунок 7">
            <a:extLst>
              <a:ext uri="{FF2B5EF4-FFF2-40B4-BE49-F238E27FC236}">
                <a16:creationId xmlns:a16="http://schemas.microsoft.com/office/drawing/2014/main" id="{ED9BF06F-C97F-E5DE-4C58-A4D5E66D13C7}"/>
              </a:ext>
            </a:extLst>
          </p:cNvPr>
          <p:cNvPicPr>
            <a:picLocks noChangeAspect="1"/>
          </p:cNvPicPr>
          <p:nvPr/>
        </p:nvPicPr>
        <p:blipFill>
          <a:blip r:embed="rId5"/>
          <a:stretch>
            <a:fillRect/>
          </a:stretch>
        </p:blipFill>
        <p:spPr>
          <a:xfrm>
            <a:off x="4059820" y="3429000"/>
            <a:ext cx="4616094" cy="3213234"/>
          </a:xfrm>
          <a:prstGeom prst="rect">
            <a:avLst/>
          </a:prstGeom>
        </p:spPr>
      </p:pic>
      <p:sp>
        <p:nvSpPr>
          <p:cNvPr id="9" name="TextBox 8">
            <a:extLst>
              <a:ext uri="{FF2B5EF4-FFF2-40B4-BE49-F238E27FC236}">
                <a16:creationId xmlns:a16="http://schemas.microsoft.com/office/drawing/2014/main" id="{93BFE00A-CB68-2F1F-9C7F-7B3AF4615DED}"/>
              </a:ext>
            </a:extLst>
          </p:cNvPr>
          <p:cNvSpPr txBox="1"/>
          <p:nvPr/>
        </p:nvSpPr>
        <p:spPr>
          <a:xfrm>
            <a:off x="334297" y="3893574"/>
            <a:ext cx="3146322" cy="1015663"/>
          </a:xfrm>
          <a:prstGeom prst="rect">
            <a:avLst/>
          </a:prstGeom>
          <a:noFill/>
        </p:spPr>
        <p:txBody>
          <a:bodyPr wrap="square" rtlCol="0">
            <a:spAutoFit/>
          </a:bodyPr>
          <a:lstStyle/>
          <a:p>
            <a:pPr algn="ctr"/>
            <a:r>
              <a:rPr lang="ru-RU" sz="2000" b="1" err="1"/>
              <a:t>Колишній</a:t>
            </a:r>
            <a:r>
              <a:rPr lang="ru-RU" sz="2000" b="1"/>
              <a:t> </a:t>
            </a:r>
            <a:r>
              <a:rPr lang="ru-RU" sz="2000" b="1" err="1"/>
              <a:t>будинок</a:t>
            </a:r>
            <a:r>
              <a:rPr lang="ru-RU" sz="2000" b="1"/>
              <a:t> </a:t>
            </a:r>
            <a:r>
              <a:rPr lang="ru-RU" sz="2000" b="1" err="1"/>
              <a:t>Яполутера</a:t>
            </a:r>
            <a:r>
              <a:rPr lang="ru-RU" sz="2000" b="1"/>
              <a:t>. Палац </a:t>
            </a:r>
            <a:r>
              <a:rPr lang="ru-RU" sz="2000" b="1" err="1"/>
              <a:t>піонерів</a:t>
            </a:r>
            <a:r>
              <a:rPr lang="ru-RU" sz="2000" b="1"/>
              <a:t>, 1960-і роки</a:t>
            </a:r>
            <a:endParaRPr lang="uk-UA" sz="2000" b="1"/>
          </a:p>
        </p:txBody>
      </p:sp>
      <p:sp>
        <p:nvSpPr>
          <p:cNvPr id="10" name="TextBox 9">
            <a:extLst>
              <a:ext uri="{FF2B5EF4-FFF2-40B4-BE49-F238E27FC236}">
                <a16:creationId xmlns:a16="http://schemas.microsoft.com/office/drawing/2014/main" id="{1D7524BE-7F55-FF0F-25D9-43DCE93E09E0}"/>
              </a:ext>
            </a:extLst>
          </p:cNvPr>
          <p:cNvSpPr txBox="1"/>
          <p:nvPr/>
        </p:nvSpPr>
        <p:spPr>
          <a:xfrm>
            <a:off x="8675914" y="4817807"/>
            <a:ext cx="2261419" cy="1015663"/>
          </a:xfrm>
          <a:prstGeom prst="rect">
            <a:avLst/>
          </a:prstGeom>
          <a:noFill/>
        </p:spPr>
        <p:txBody>
          <a:bodyPr wrap="square" rtlCol="0">
            <a:spAutoFit/>
          </a:bodyPr>
          <a:lstStyle/>
          <a:p>
            <a:pPr algn="ctr"/>
            <a:r>
              <a:rPr lang="uk-UA" sz="2000" b="1"/>
              <a:t>Рівненська Духовна Семінарія ПЦУ</a:t>
            </a:r>
          </a:p>
        </p:txBody>
      </p:sp>
    </p:spTree>
    <p:extLst>
      <p:ext uri="{BB962C8B-B14F-4D97-AF65-F5344CB8AC3E}">
        <p14:creationId xmlns:p14="http://schemas.microsoft.com/office/powerpoint/2010/main" val="3382547637"/>
      </p:ext>
    </p:extLst>
  </p:cSld>
  <p:clrMapOvr>
    <a:masterClrMapping/>
  </p:clrMapOvr>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Офіс">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Офіс">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2116</Words>
  <Application>Microsoft Office PowerPoint</Application>
  <PresentationFormat>Широкий екран</PresentationFormat>
  <Paragraphs>102</Paragraphs>
  <Slides>16</Slides>
  <Notes>2</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16</vt:i4>
      </vt:variant>
    </vt:vector>
  </HeadingPairs>
  <TitlesOfParts>
    <vt:vector size="21" baseType="lpstr">
      <vt:lpstr>Aptos</vt:lpstr>
      <vt:lpstr>Aptos Display</vt:lpstr>
      <vt:lpstr>Arial</vt:lpstr>
      <vt:lpstr>Times New Roman</vt:lpstr>
      <vt:lpstr>Тема Office</vt:lpstr>
      <vt:lpstr>Презентація PowerPoint</vt:lpstr>
      <vt:lpstr>Непроста доля рівненського храму.  Свято-Воскресенський собор </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Вплив взаємовідносин церкви та держави у процесі побудови громадянського суспільства</dc:title>
  <dc:creator>Оксана Гончук</dc:creator>
  <cp:lastModifiedBy>Оксана Гончук</cp:lastModifiedBy>
  <cp:revision>1</cp:revision>
  <dcterms:created xsi:type="dcterms:W3CDTF">2024-04-09T13:54:07Z</dcterms:created>
  <dcterms:modified xsi:type="dcterms:W3CDTF">2024-04-14T11:26:34Z</dcterms:modified>
</cp:coreProperties>
</file>