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  <p:sldMasterId id="2147483730" r:id="rId2"/>
    <p:sldMasterId id="2147483731" r:id="rId3"/>
    <p:sldMasterId id="2147483732" r:id="rId4"/>
    <p:sldMasterId id="2147483733" r:id="rId5"/>
    <p:sldMasterId id="2147483734" r:id="rId6"/>
    <p:sldMasterId id="2147483735" r:id="rId7"/>
    <p:sldMasterId id="2147483736" r:id="rId8"/>
    <p:sldMasterId id="2147483737" r:id="rId9"/>
    <p:sldMasterId id="2147483738" r:id="rId10"/>
  </p:sldMasterIdLst>
  <p:notesMasterIdLst>
    <p:notesMasterId r:id="rId24"/>
  </p:notesMasterIdLst>
  <p:sldIdLst>
    <p:sldId id="414" r:id="rId11"/>
    <p:sldId id="418" r:id="rId12"/>
    <p:sldId id="416" r:id="rId13"/>
    <p:sldId id="419" r:id="rId14"/>
    <p:sldId id="429" r:id="rId15"/>
    <p:sldId id="430" r:id="rId16"/>
    <p:sldId id="420" r:id="rId17"/>
    <p:sldId id="422" r:id="rId18"/>
    <p:sldId id="423" r:id="rId19"/>
    <p:sldId id="428" r:id="rId20"/>
    <p:sldId id="421" r:id="rId21"/>
    <p:sldId id="424" r:id="rId22"/>
    <p:sldId id="425" r:id="rId2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B6FF"/>
    <a:srgbClr val="663300"/>
    <a:srgbClr val="FF6600"/>
    <a:srgbClr val="B3D9FF"/>
    <a:srgbClr val="080808"/>
    <a:srgbClr val="0066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9" autoAdjust="0"/>
    <p:restoredTop sz="94660"/>
  </p:normalViewPr>
  <p:slideViewPr>
    <p:cSldViewPr>
      <p:cViewPr varScale="1">
        <p:scale>
          <a:sx n="78" d="100"/>
          <a:sy n="78" d="100"/>
        </p:scale>
        <p:origin x="1868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B22FF50-5B46-4585-8E71-DA37141605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A223E12-CCED-40FA-86F8-A8294BC761B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C43B5A1-B4CC-4D08-8D34-DDC0276DF81B}" type="datetimeFigureOut">
              <a:rPr lang="ru-RU"/>
              <a:pPr>
                <a:defRPr/>
              </a:pPr>
              <a:t>пт 12.04.24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409DF58E-1C26-40A7-941C-C9083CE341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AC079CF0-BE93-4262-A80A-03862CF2C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DC6381-9FDD-450D-96EA-3504587BCF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9CBDAA-5437-4E5E-AD74-403234B69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85EF979-D6C8-4C51-B285-98DA70BBB1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>
            <a:extLst>
              <a:ext uri="{FF2B5EF4-FFF2-40B4-BE49-F238E27FC236}">
                <a16:creationId xmlns:a16="http://schemas.microsoft.com/office/drawing/2014/main" id="{AE431B06-BB90-46A6-816B-D52E9966BB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>
            <a:extLst>
              <a:ext uri="{FF2B5EF4-FFF2-40B4-BE49-F238E27FC236}">
                <a16:creationId xmlns:a16="http://schemas.microsoft.com/office/drawing/2014/main" id="{4CB161C4-AFBC-4822-AC58-E647585F0F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7412" name="Номер слайда 3">
            <a:extLst>
              <a:ext uri="{FF2B5EF4-FFF2-40B4-BE49-F238E27FC236}">
                <a16:creationId xmlns:a16="http://schemas.microsoft.com/office/drawing/2014/main" id="{4B70A414-0260-4E37-B50F-5DDF3A7A75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C53CC4-DFC9-4976-883D-A761705B05AA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2C115C-CF91-4842-B9DC-FF347BA74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59B81-30C9-49CD-8585-81C19111A6B1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E1AD6F4-BA60-4234-8DFF-41FAAEA96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67190E-ADA7-41EC-B9CA-22FE9A44D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69BD0-3453-471E-B28B-3C78F7DB0B2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899496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74EA2E-E6DB-42A3-A6D0-D761D2860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DDAAB-F3AE-4E67-B409-909F00B30220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8796CD-B026-49F8-BEC3-49E86C3BD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F96C26-8275-45CF-AC4E-C413E56D9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5359D-0523-4832-93A5-494F010F86A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3258525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94AF733F-CBB4-42D3-8DAA-343068D7D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5E98D-C588-41A8-B7DA-29A2F6D5AA6D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9702A41B-2AB8-43C3-896D-27364028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12FBDABC-EF3B-4B85-8DD9-AD65E9474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2C3E-942D-4921-BFC4-2F228D8B63B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9705736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8334FE6-DC33-403D-A366-F27AB0543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52CB0-9A95-448E-B750-651B7D0B7380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2E522E8-6B04-4408-B077-301344601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A90DA3-65F6-4EC9-A70E-B7C95BF0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B40D5-9D72-4256-95C4-CB3723FEF1B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7642365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76D175-B2AF-4E45-B923-4A7F59CC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516C6-E258-4547-9047-9C1BD53B530D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C8478A-F931-47BF-ACC4-BC5B53E56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96C748-2E42-44C4-839C-7C4290AFA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88D9C-A1FF-4443-BC38-E56F46A0CD1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9762665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9B1ABD-A814-42D9-A9D1-CEF99A423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370DB-A338-40CE-8749-BFA8C7146021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2CA509-0370-43A7-8D65-512F9B0DA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A40014-693B-4CC5-BBA7-76871E108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9D2FD-DA24-4062-88B8-1F01FAA0278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5575305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486848-C991-4DDA-AD0D-24FC3293B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2B994-595F-49FB-AF0E-3D3B2D6BB258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E14A05-BFD5-4FC2-9C6A-0AAF0145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FB6B0AF-40D2-4C9A-9805-A24815605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9ECA9-AF3C-4485-B774-43EB9BBC5F0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41835487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F722FA-63AF-48BC-9428-958C2DFF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5C907-439E-4A3B-9638-0A183708F033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598DA09-7D33-4FE8-B9FC-94F3B7EEA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41322B-06E3-442B-B84C-6DE1F4EE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734DE-00D9-4094-BF7F-2D64C8C9F25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6401599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F50E5E7C-F7AC-4766-B8D8-0831882A6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1882F-1719-43B2-87D8-3B4D7FBA345E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891E3F74-AE40-482D-9149-AFA939C7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E77D251A-5D76-4A2B-8BAB-750F89FD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76EB-EB8A-441E-AC35-8597D4E8EC0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5196135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Місце для дати 3">
            <a:extLst>
              <a:ext uri="{FF2B5EF4-FFF2-40B4-BE49-F238E27FC236}">
                <a16:creationId xmlns:a16="http://schemas.microsoft.com/office/drawing/2014/main" id="{CCC92917-8DFE-415B-9CEF-B2314650E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4674B-C8B9-456C-8299-533310EB0DFD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8" name="Місце для нижнього колонтитула 4">
            <a:extLst>
              <a:ext uri="{FF2B5EF4-FFF2-40B4-BE49-F238E27FC236}">
                <a16:creationId xmlns:a16="http://schemas.microsoft.com/office/drawing/2014/main" id="{3AFFEAA4-B8C3-456A-BEA8-85F223F2E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>
            <a:extLst>
              <a:ext uri="{FF2B5EF4-FFF2-40B4-BE49-F238E27FC236}">
                <a16:creationId xmlns:a16="http://schemas.microsoft.com/office/drawing/2014/main" id="{0D4BDD04-940A-492E-A7A3-4142D49B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F5544-383C-4F08-895F-D6483A2CF89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6031662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Місце для дати 3">
            <a:extLst>
              <a:ext uri="{FF2B5EF4-FFF2-40B4-BE49-F238E27FC236}">
                <a16:creationId xmlns:a16="http://schemas.microsoft.com/office/drawing/2014/main" id="{FAC34D4D-2232-4ABE-8940-2C00B7B73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05579-AB07-4884-BB8A-6B8FE110BCDA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4" name="Місце для нижнього колонтитула 4">
            <a:extLst>
              <a:ext uri="{FF2B5EF4-FFF2-40B4-BE49-F238E27FC236}">
                <a16:creationId xmlns:a16="http://schemas.microsoft.com/office/drawing/2014/main" id="{02A3B225-F9BA-4D01-8CE8-8D152A0C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>
            <a:extLst>
              <a:ext uri="{FF2B5EF4-FFF2-40B4-BE49-F238E27FC236}">
                <a16:creationId xmlns:a16="http://schemas.microsoft.com/office/drawing/2014/main" id="{7E91AD0B-C1C5-4907-BE22-707ADFEDA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6B61C-430D-4DD2-803B-636DC9237E5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1746559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>
            <a:extLst>
              <a:ext uri="{FF2B5EF4-FFF2-40B4-BE49-F238E27FC236}">
                <a16:creationId xmlns:a16="http://schemas.microsoft.com/office/drawing/2014/main" id="{6D1542EF-D396-40D4-A6DC-59E2A1EB4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35E8B-8F15-481B-99A0-42E045F26A9F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3" name="Місце для нижнього колонтитула 4">
            <a:extLst>
              <a:ext uri="{FF2B5EF4-FFF2-40B4-BE49-F238E27FC236}">
                <a16:creationId xmlns:a16="http://schemas.microsoft.com/office/drawing/2014/main" id="{7B3BAB51-97BC-42DA-8F10-81141A335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>
            <a:extLst>
              <a:ext uri="{FF2B5EF4-FFF2-40B4-BE49-F238E27FC236}">
                <a16:creationId xmlns:a16="http://schemas.microsoft.com/office/drawing/2014/main" id="{82B7934E-A969-435A-BFA3-262F68B45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FE80F-3CD0-4A78-809D-785474CEA5B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749675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5BB8F2F-D207-4FFF-8422-9DFCF6CEA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4AF17-9D90-4B4C-B490-C931C8E30223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551BCF9-9BC4-4BA0-933E-530439B11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EECCB96-977C-4D91-84DB-329E485A8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DCB7D-FD87-4885-99CE-B5DB9BA5D18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9334593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5CA0BAE3-4526-4FFC-A22F-C1DB48341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1FD61-3231-4C39-9D8D-DF016F4E1E9A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F4D93784-9380-43C0-919C-C7FEEB047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D68ECE8A-7B30-4EC4-942A-8DF521D99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AE9F8-36DC-4333-A68F-197DD848D1D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4177161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BCB2655C-5583-4296-AA4B-76A32B921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428AE-5450-4C01-8F4D-BCBB708584BE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67E0BC93-3AF5-479A-A293-4C78E3755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716D6FBD-377C-40F6-B622-5C39D96C6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F9DA5-5EF2-4F5A-B8EB-E5151A41D43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2246667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29541B-35A3-43E9-96BF-7F5DB4D6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B296A-9578-4F31-A2DC-DCE1442437B5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D6A943-0B2C-4AFF-AA2A-B59DDC3C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C1F307C-E530-4650-9AA0-A00E314F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A03AF-3BFE-4708-BFFF-7AA744EE2D6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7629223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4E08E18-14F8-49C5-8930-10CDC4DD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CDC5D-BFAC-41D6-8C19-4BCCA236CCB0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5F357-8931-48FD-9815-F41E9969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49E7FB-876E-4778-B35A-057DA45BF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99B97-75E3-4EA8-8E5C-DDEF84EA30D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49702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67151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228600" y="1143000"/>
            <a:ext cx="8610600" cy="5248275"/>
          </a:xfrm>
        </p:spPr>
        <p:txBody>
          <a:bodyPr>
            <a:normAutofit/>
          </a:bodyPr>
          <a:lstStyle/>
          <a:p>
            <a:pPr lvl="0"/>
            <a:endParaRPr lang="uk-UA" noProof="0"/>
          </a:p>
        </p:txBody>
      </p:sp>
      <p:sp>
        <p:nvSpPr>
          <p:cNvPr id="4" name="Дата 5">
            <a:extLst>
              <a:ext uri="{FF2B5EF4-FFF2-40B4-BE49-F238E27FC236}">
                <a16:creationId xmlns:a16="http://schemas.microsoft.com/office/drawing/2014/main" id="{17CC8CC0-DA20-4BB3-86CA-8189B2FB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6">
            <a:extLst>
              <a:ext uri="{FF2B5EF4-FFF2-40B4-BE49-F238E27FC236}">
                <a16:creationId xmlns:a16="http://schemas.microsoft.com/office/drawing/2014/main" id="{24FB316A-6B99-4558-B639-0E96E30C5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AD1F5C20-A165-45D2-90FA-1CFC339DC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D4A0-23B9-461D-974C-02A5EE5E50F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8461408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6FCC3D-58E8-44F3-9CE4-B193BA8F8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20F51-E22B-4B99-8EE8-8B79858B7439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4715E6-E232-4250-88F1-7044261A0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CF3E32-519E-4DF9-B9DF-7B8AE1C9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84320-567A-4BC6-A34B-FD0FB88B6B1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303537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D1F8F3F-395D-40EC-833A-70EBC9032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FA7B6-343D-4547-A0CF-64E94FC9229F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88C1DDB-B6A0-40C9-82CE-85715BAA3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C61657-C8A4-4AF0-B50E-F20FC080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A05AC-9E70-4913-8242-915381D8054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607861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CBFDE2-00CC-444D-B8A2-0BB8BC260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25B25-D48D-407D-B014-DA58CC4A206F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A142FCF-9287-4CDB-BDCD-771D522B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9BF6876-64D9-4DB8-8672-5FD838836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A64A0-F7A9-44A4-B304-7A24EA7EB1A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651694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EC8581BE-A5A9-4049-AC6C-37D18C7F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E3E1-89F2-46CD-BAA8-5DF22A220AC7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E86DB100-7E64-40BB-AA0F-EE30D79F6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15D2B9F2-8C37-4CE8-8CCA-34836D6C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09EC4-09E8-428B-A7D9-07C2DB6D59E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058267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Місце для дати 3">
            <a:extLst>
              <a:ext uri="{FF2B5EF4-FFF2-40B4-BE49-F238E27FC236}">
                <a16:creationId xmlns:a16="http://schemas.microsoft.com/office/drawing/2014/main" id="{B5054E7F-C382-47E3-A5F6-B78F5F267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EF326-0C32-498D-8E16-6F376983EC30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8" name="Місце для нижнього колонтитула 4">
            <a:extLst>
              <a:ext uri="{FF2B5EF4-FFF2-40B4-BE49-F238E27FC236}">
                <a16:creationId xmlns:a16="http://schemas.microsoft.com/office/drawing/2014/main" id="{62A85E87-4424-45C4-BEF4-FF5D76B3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>
            <a:extLst>
              <a:ext uri="{FF2B5EF4-FFF2-40B4-BE49-F238E27FC236}">
                <a16:creationId xmlns:a16="http://schemas.microsoft.com/office/drawing/2014/main" id="{6E9640F0-5DEB-4276-9A15-664140A0B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90A24-C608-4342-8A61-3E60C542018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311695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Місце для дати 3">
            <a:extLst>
              <a:ext uri="{FF2B5EF4-FFF2-40B4-BE49-F238E27FC236}">
                <a16:creationId xmlns:a16="http://schemas.microsoft.com/office/drawing/2014/main" id="{29666315-D32F-4BBF-A073-8BA4C11CB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D2747-F109-4273-919D-6983EFF396BF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4" name="Місце для нижнього колонтитула 4">
            <a:extLst>
              <a:ext uri="{FF2B5EF4-FFF2-40B4-BE49-F238E27FC236}">
                <a16:creationId xmlns:a16="http://schemas.microsoft.com/office/drawing/2014/main" id="{42A3C20E-0272-4DEE-A9F0-CDB6AEBB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>
            <a:extLst>
              <a:ext uri="{FF2B5EF4-FFF2-40B4-BE49-F238E27FC236}">
                <a16:creationId xmlns:a16="http://schemas.microsoft.com/office/drawing/2014/main" id="{22FC972F-B88F-4C46-A275-FB09A8D6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84E8E-ADA9-4B85-834B-847EF3ED52A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635104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>
            <a:extLst>
              <a:ext uri="{FF2B5EF4-FFF2-40B4-BE49-F238E27FC236}">
                <a16:creationId xmlns:a16="http://schemas.microsoft.com/office/drawing/2014/main" id="{28CBF1F5-2081-4134-ADF9-E4C1CB9DB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E771C-52A9-444A-8557-6D49A137B36B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3" name="Місце для нижнього колонтитула 4">
            <a:extLst>
              <a:ext uri="{FF2B5EF4-FFF2-40B4-BE49-F238E27FC236}">
                <a16:creationId xmlns:a16="http://schemas.microsoft.com/office/drawing/2014/main" id="{DC363860-63C3-4599-97F4-89CDDCB3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>
            <a:extLst>
              <a:ext uri="{FF2B5EF4-FFF2-40B4-BE49-F238E27FC236}">
                <a16:creationId xmlns:a16="http://schemas.microsoft.com/office/drawing/2014/main" id="{914FE8C1-2A53-4A17-B0D3-46478BFD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FE99C-9AB7-4933-819A-D0A37DBD84A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967816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425BDC-B4A2-4329-9815-34DB8DD5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BF968-8841-40EC-87B7-1A510F0A6620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DEBC5FE-0D98-40FE-BE35-75CC3B206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2291294-BC83-407F-8937-A7791318B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64292-8479-4022-963C-13B07EC141A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4030171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56B07C7E-6951-44C5-8E2E-D8A0019F3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7827D-929A-4966-9F2B-220D1860AEC4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C122FC68-0644-4DC1-BEF8-F4E20B01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9EF99D43-443D-41CC-977D-EF12C9D9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FB998-3C01-4187-B9F4-E20FB9C2EF8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930646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67E0F1E2-8E7D-4F10-BA5A-1D6A4E43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B44E9-4E0C-49AF-91B2-E166F0CFEBA6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58586C45-CF16-4267-B939-ABD447782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60005E95-6121-4D10-8CF7-3416D9409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EAF8-6014-494E-A706-4DAE8EA5EE8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696064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D0F395-31F2-44C5-A7B4-31EF9C688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4E276-091D-4A80-9D23-AB15A9A54198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DEB143E-2E9F-49D5-AA64-36F96F31D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EDBDC0-B719-4145-94E3-558959B8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86056-BEFE-40F4-99BC-2D7776781CF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007981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CDC6E0-4608-41CB-AB4C-71C1AB673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EEB76-B785-4F00-A970-6A06CFD1C31D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EB87C06-9BED-4858-B5AF-0FED91D5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53B12C-AF13-4855-B931-F20DEB7B5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47262-4F3C-47FB-A6C3-5B2945954F0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139797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6B5CE4-1AAA-464C-9957-A8464FA1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3AA5E-1BE0-407D-B354-7E4B1E1F199B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01F8CFB-7387-4EDF-AEFC-23451E19E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615FFB-1633-489F-A74D-8C2EFB99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E2586-F8AD-4856-A67C-98B1033D1EC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173972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6423C6-2220-473B-96BC-31DAA36BB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790E9-4AA8-4EEE-A35B-9648EF3401AB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7DE74F-AA24-4BC9-999E-688C22F44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AF1AFF-03D7-4E36-8111-C6FF568AD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1D75B-C6DE-4D75-B719-C93AF8EC8B1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23029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8234D0-F387-43F3-A6B7-1F8867BA8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6EF44-2603-4ACC-A97A-CD95F1EB876D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5198E1D-9236-4DB1-A503-FBF52A72B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7431D2-B222-460F-94DD-46526A4FF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CB30A-4B1E-4B08-AC31-C44B11C0A8A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71515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C37DC72B-B7F8-48AE-8CD6-A5FE89D67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43493-6435-412F-A6BE-CBE3A2E62BC8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E1FA51BC-B167-4AA5-868A-50FADEDE2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9F126BC2-3232-4D53-9C8A-B52A88A9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7BA75-98F5-432E-9D05-820A2132A64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6845043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Місце для дати 3">
            <a:extLst>
              <a:ext uri="{FF2B5EF4-FFF2-40B4-BE49-F238E27FC236}">
                <a16:creationId xmlns:a16="http://schemas.microsoft.com/office/drawing/2014/main" id="{A1AD61AB-E3D0-4448-8B93-3B8574C5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B8104-477D-417F-B38C-E918A7342856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8" name="Місце для нижнього колонтитула 4">
            <a:extLst>
              <a:ext uri="{FF2B5EF4-FFF2-40B4-BE49-F238E27FC236}">
                <a16:creationId xmlns:a16="http://schemas.microsoft.com/office/drawing/2014/main" id="{F2FB5F3A-5D81-4AB0-841B-AC5E75269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>
            <a:extLst>
              <a:ext uri="{FF2B5EF4-FFF2-40B4-BE49-F238E27FC236}">
                <a16:creationId xmlns:a16="http://schemas.microsoft.com/office/drawing/2014/main" id="{F02EC1CD-DCFD-4257-92F9-68387F6BA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A494D-DC2B-4D2D-9135-377C57773AC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210744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Місце для дати 3">
            <a:extLst>
              <a:ext uri="{FF2B5EF4-FFF2-40B4-BE49-F238E27FC236}">
                <a16:creationId xmlns:a16="http://schemas.microsoft.com/office/drawing/2014/main" id="{964F4D8F-B636-4690-BF44-6FCEDACF4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E7428-0C2F-439F-A7D7-61C8C7A49CC3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4" name="Місце для нижнього колонтитула 4">
            <a:extLst>
              <a:ext uri="{FF2B5EF4-FFF2-40B4-BE49-F238E27FC236}">
                <a16:creationId xmlns:a16="http://schemas.microsoft.com/office/drawing/2014/main" id="{CA44FA4B-9BF1-4F3D-B8EF-85EB96F99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>
            <a:extLst>
              <a:ext uri="{FF2B5EF4-FFF2-40B4-BE49-F238E27FC236}">
                <a16:creationId xmlns:a16="http://schemas.microsoft.com/office/drawing/2014/main" id="{C106F5D5-D48A-4C18-9460-57F1548DF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36319-4AD2-454C-9822-DDB8B8FBEFA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36786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4A3F4D3-191A-41B6-9505-ACF0A471A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E9533-306E-43B4-A4B4-EB472992AD87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12D2A4-D5D6-4496-85F0-E91D7EC39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D07C2D-DBAD-4E62-BF45-EA71F496F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1E448-2E19-4F8E-9E71-799DB6E3C3C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4030638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>
            <a:extLst>
              <a:ext uri="{FF2B5EF4-FFF2-40B4-BE49-F238E27FC236}">
                <a16:creationId xmlns:a16="http://schemas.microsoft.com/office/drawing/2014/main" id="{83690391-8ADD-4E82-A54F-565F3AC49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F8E36-1AA9-4D11-BD3F-C1EF387B31EE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3" name="Місце для нижнього колонтитула 4">
            <a:extLst>
              <a:ext uri="{FF2B5EF4-FFF2-40B4-BE49-F238E27FC236}">
                <a16:creationId xmlns:a16="http://schemas.microsoft.com/office/drawing/2014/main" id="{08EF135C-707F-4755-BE9E-F432875B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>
            <a:extLst>
              <a:ext uri="{FF2B5EF4-FFF2-40B4-BE49-F238E27FC236}">
                <a16:creationId xmlns:a16="http://schemas.microsoft.com/office/drawing/2014/main" id="{0388C8D6-E9C6-42BD-80EA-1D14E8BE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719ED-3BF9-4374-8C49-C34A3CBDC36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425496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74C4D5A1-2E0C-4B81-808E-C7CD74664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F9571-0EF2-450E-A024-A2537C117A8C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D7E0220D-1A1F-41E2-A180-E7F8630AB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045C57CB-6F0A-4471-8414-9B17DA82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6BC38-85C8-4BF2-BF85-452C9B30D8F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254541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606CB1B9-1099-4E48-A9BE-673A0101F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6C68-0FA7-4648-879B-71AA6901ACD5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F365AE34-75EC-4EF7-89DB-0721F8435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10B3A7CE-90FE-492C-BF73-EEB35FA1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7BF39-1D80-4850-91DC-66A5192B897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894771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C7AC8CF-1907-497D-83A8-A533E1999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9B261-C81A-4209-A223-672056A7032D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F016EF-C5B6-40AE-B90C-366D5BB5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C0C46ED-EF2A-4C4A-8438-8B1BBED52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ADC40-BF08-4A8B-8951-D37377AC6B1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727637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4068FB6-A2C9-49B8-ADB9-3A9C29E60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4412D-D4C1-43CF-A74F-7EB9CF6D0132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FF08DB-A6C3-4B7E-9E0E-535B5022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8B59679-6384-4303-AD9E-E689D319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A27D8-1836-4376-81F6-8DDE462F6E9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054384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E66CC8A-945E-4B54-806F-5F8D31FB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9DC4D-FF8F-4909-BCFA-1F45188AE583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F55864-4288-4452-AEE8-E65BF7C11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E0660A-212F-43BE-9DE4-46C3A6BD8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B1BF9-A838-4AB9-9040-C3B156F9193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862325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3C8C5E-DF8B-4347-91D5-5B29A01BE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83798-B9D8-44C6-9598-5A41E25966A7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72C399-2931-4B5C-A069-D3B9747A9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05F292A-F63D-4B53-AFC6-3342A73C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25C2C-3F54-4CED-B968-8C832E6132E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61798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F7F03D-6671-4EBA-938C-A0569D47F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54399-9AA5-4DBE-8C6E-934668C46D06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222F6C8-CD35-41F8-8BDE-28B12E6D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6E2CB3-FA71-4497-93C5-EEFEEECCD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C5FE0-1D52-42D5-BA4C-177D1B67FA4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413480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7F721FDF-4703-486C-9E77-A0551BA43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8B7EE-56E9-4231-B0EA-79C9BD0BC6FE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A576D029-554A-4660-97EB-96DFFED9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2824E53A-5A62-4A6F-A792-35A08EDA5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31FE6-49FB-4803-97C7-7202838EE5E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1435103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Місце для дати 3">
            <a:extLst>
              <a:ext uri="{FF2B5EF4-FFF2-40B4-BE49-F238E27FC236}">
                <a16:creationId xmlns:a16="http://schemas.microsoft.com/office/drawing/2014/main" id="{F14E92D9-F652-4553-915D-E132E2E6A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37CD1-D152-4788-B5E2-5B883ADC9242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8" name="Місце для нижнього колонтитула 4">
            <a:extLst>
              <a:ext uri="{FF2B5EF4-FFF2-40B4-BE49-F238E27FC236}">
                <a16:creationId xmlns:a16="http://schemas.microsoft.com/office/drawing/2014/main" id="{3DCAF2EC-0099-4C9B-8B10-01B13477E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>
            <a:extLst>
              <a:ext uri="{FF2B5EF4-FFF2-40B4-BE49-F238E27FC236}">
                <a16:creationId xmlns:a16="http://schemas.microsoft.com/office/drawing/2014/main" id="{B3AB1737-2426-40CA-B155-55E3EAB7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3B1CE-062E-4420-B536-64289A6C88B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92087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81542A76-0CDC-4CA9-BCE4-DC6C6559D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26FF9-6B57-44BB-8FF8-8E867209C872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690048E5-526F-49B3-890E-0405C6FC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01408F0D-B1C8-4ED0-807E-4DF7F1384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9A1BB-7693-4C32-8EF5-E376ABB8F60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2585235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Місце для дати 3">
            <a:extLst>
              <a:ext uri="{FF2B5EF4-FFF2-40B4-BE49-F238E27FC236}">
                <a16:creationId xmlns:a16="http://schemas.microsoft.com/office/drawing/2014/main" id="{4547BD4C-86AD-4DB4-8C6A-075CC8D35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2DB99-D35B-45A0-A794-A06D3674E3AC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4" name="Місце для нижнього колонтитула 4">
            <a:extLst>
              <a:ext uri="{FF2B5EF4-FFF2-40B4-BE49-F238E27FC236}">
                <a16:creationId xmlns:a16="http://schemas.microsoft.com/office/drawing/2014/main" id="{5ED8B828-7B77-4785-9D36-884C0B159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>
            <a:extLst>
              <a:ext uri="{FF2B5EF4-FFF2-40B4-BE49-F238E27FC236}">
                <a16:creationId xmlns:a16="http://schemas.microsoft.com/office/drawing/2014/main" id="{3A3E5F9A-7802-4264-A4CF-CB26FD89E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8319C-5CCF-4992-B02C-F96451D0B44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2580370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>
            <a:extLst>
              <a:ext uri="{FF2B5EF4-FFF2-40B4-BE49-F238E27FC236}">
                <a16:creationId xmlns:a16="http://schemas.microsoft.com/office/drawing/2014/main" id="{F263A3FA-A9E0-4AF7-9C63-34886EB34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C582C-B341-4E88-B289-70AD28BD636F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3" name="Місце для нижнього колонтитула 4">
            <a:extLst>
              <a:ext uri="{FF2B5EF4-FFF2-40B4-BE49-F238E27FC236}">
                <a16:creationId xmlns:a16="http://schemas.microsoft.com/office/drawing/2014/main" id="{C192EE12-39A5-4382-81D0-EDB36E8E6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>
            <a:extLst>
              <a:ext uri="{FF2B5EF4-FFF2-40B4-BE49-F238E27FC236}">
                <a16:creationId xmlns:a16="http://schemas.microsoft.com/office/drawing/2014/main" id="{0A0432BF-B4CB-44D1-BF55-CA558CCF1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14071-14E5-45A4-B520-8B906709A26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7367908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ECF54773-07FB-41A0-BD8F-D184B8E0B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DE857-6E50-44BB-A5F7-60DE95740C29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8A47503A-A9C9-479C-8184-F5335A0AD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791A7C60-DCD4-46FE-A8F5-0F25C54EB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72667-00C1-48E1-ACCE-DBE8B4930D6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4811378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82DC427D-F701-49D4-9558-384426741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BC697-6219-4EB4-BE10-E8AD34C21F8A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389F65E2-9B17-4512-9E52-3128EF35D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24B4038D-BCCB-4EC9-8163-80F38CCA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9A902-7167-415A-95A0-50B19C8BDAA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4074571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87FA91B-49D8-4550-86E9-FB7180AB2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B019-CDE7-4418-9304-E5BD7ABDF057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186E681-0E65-4E2A-AD7E-ABDF412EC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86D3D2-10A0-4784-ABBC-B578CE439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20E11-CE92-45AD-94E0-F6A3F638251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551065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F9543E-C2F6-4863-872B-D252B596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A5032-3B96-47D8-9773-C41B63664EB6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5FA127-2F26-41A7-A94B-D571099E7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C9EC3E-A4D7-4F93-90D8-8587FA9B3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52709-7AAB-4A1D-B49A-84E6A7C2C7B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5132517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1979F8-ECE2-4DFD-96A4-9FFAEC933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07C9F-0648-4DE7-804D-F54FBAC91A5E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1F9C65-50E8-4487-9A03-71D467F61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3ED8D36-0FCB-40A1-A363-E4F5D199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50330-3E30-4E2D-B98C-7D1CB0559B9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0112794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93908-7CE3-4702-AAE2-75E3DB338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B8480-4EB5-42DA-A1B4-A488FA8ACFDE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D554E2-5A8F-4E7C-98EA-33902EE1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A80533-4363-448B-92EB-E3519762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8D0F0-0BEF-4759-89A8-67C86B7D610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786754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282901-4C33-4258-A30E-B9B2D3B38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047D7-37B7-44D7-ABCA-4DDAC35D25C7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E480-7089-431A-AEAB-21E8E8DA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A10845-3496-43F5-8FA9-36E6FDF97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F6E6-B2DD-4D45-AA43-473B1C2BBB6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8676711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0F2D1DB3-0B55-4A78-B17F-5462B305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DEBB9-EE60-4B25-8836-EA8F421C67E1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29944156-F6BA-40ED-BD4E-FE0A554B3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C8A232E0-E05A-47C8-867B-BA89D213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516DF-2D37-4305-80C6-D46353AA4CD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24794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Місце для дати 3">
            <a:extLst>
              <a:ext uri="{FF2B5EF4-FFF2-40B4-BE49-F238E27FC236}">
                <a16:creationId xmlns:a16="http://schemas.microsoft.com/office/drawing/2014/main" id="{17F043CF-3FE5-49A1-912F-151B8F9D6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9E7A1-857F-43BD-9CDB-8EFA5DEBAB92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8" name="Місце для нижнього колонтитула 4">
            <a:extLst>
              <a:ext uri="{FF2B5EF4-FFF2-40B4-BE49-F238E27FC236}">
                <a16:creationId xmlns:a16="http://schemas.microsoft.com/office/drawing/2014/main" id="{BB2767E9-A04C-4795-A4B9-AF02036CB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>
            <a:extLst>
              <a:ext uri="{FF2B5EF4-FFF2-40B4-BE49-F238E27FC236}">
                <a16:creationId xmlns:a16="http://schemas.microsoft.com/office/drawing/2014/main" id="{78C087D7-9E51-469B-832A-A743D7A5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696C6-C796-4F1C-BB9A-24D053C7EF9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8795192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Місце для дати 3">
            <a:extLst>
              <a:ext uri="{FF2B5EF4-FFF2-40B4-BE49-F238E27FC236}">
                <a16:creationId xmlns:a16="http://schemas.microsoft.com/office/drawing/2014/main" id="{99CD8F53-3ADC-48E6-BA74-60ABAD3E2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2D3AC-A21C-4625-93D1-6AE8CC7C461C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8" name="Місце для нижнього колонтитула 4">
            <a:extLst>
              <a:ext uri="{FF2B5EF4-FFF2-40B4-BE49-F238E27FC236}">
                <a16:creationId xmlns:a16="http://schemas.microsoft.com/office/drawing/2014/main" id="{59AD4D5E-FE1E-4B7F-80FE-4B1A0FF66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>
            <a:extLst>
              <a:ext uri="{FF2B5EF4-FFF2-40B4-BE49-F238E27FC236}">
                <a16:creationId xmlns:a16="http://schemas.microsoft.com/office/drawing/2014/main" id="{5E7E471C-1753-4B91-8909-3B7A1CA3B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57A5B-60D7-422F-B4A1-0E8B4259AE8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0644469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Місце для дати 3">
            <a:extLst>
              <a:ext uri="{FF2B5EF4-FFF2-40B4-BE49-F238E27FC236}">
                <a16:creationId xmlns:a16="http://schemas.microsoft.com/office/drawing/2014/main" id="{4D3B049F-38CC-4C3F-BE7D-FFFF2209C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F0904-0CEE-45BF-8955-82D9B7DEDA51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4" name="Місце для нижнього колонтитула 4">
            <a:extLst>
              <a:ext uri="{FF2B5EF4-FFF2-40B4-BE49-F238E27FC236}">
                <a16:creationId xmlns:a16="http://schemas.microsoft.com/office/drawing/2014/main" id="{0A18E790-1CBF-42C4-871F-C0CD6EE66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>
            <a:extLst>
              <a:ext uri="{FF2B5EF4-FFF2-40B4-BE49-F238E27FC236}">
                <a16:creationId xmlns:a16="http://schemas.microsoft.com/office/drawing/2014/main" id="{E5F08485-723A-4121-A389-1648960A8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EE23D-C053-4E8D-AA1A-24BCFFF6F73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6419869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>
            <a:extLst>
              <a:ext uri="{FF2B5EF4-FFF2-40B4-BE49-F238E27FC236}">
                <a16:creationId xmlns:a16="http://schemas.microsoft.com/office/drawing/2014/main" id="{CBA668FF-4C35-4457-BDBC-2FE47A3D5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05312-8088-4223-A131-F7EF0A57A344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3" name="Місце для нижнього колонтитула 4">
            <a:extLst>
              <a:ext uri="{FF2B5EF4-FFF2-40B4-BE49-F238E27FC236}">
                <a16:creationId xmlns:a16="http://schemas.microsoft.com/office/drawing/2014/main" id="{11285517-F884-4925-9EEC-2D848B617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>
            <a:extLst>
              <a:ext uri="{FF2B5EF4-FFF2-40B4-BE49-F238E27FC236}">
                <a16:creationId xmlns:a16="http://schemas.microsoft.com/office/drawing/2014/main" id="{FAD4F75B-314C-4DF8-989F-86A54E35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ABE8D-6A93-40AF-9EE6-A664280111D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360419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E41A589D-163F-45F2-A816-1BEF46647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00CFE-C11D-4450-A02F-DA93AED0CB09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37A13FD8-AF06-4A00-9B1C-0AF47C70E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610B17BD-8AEE-45DB-9786-B8F896A4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2C67-5B08-40DE-A830-291D70AC7D9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866708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C980B5BF-C664-4426-B845-1A8EE2393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49890-3AB1-4765-8DFB-A6200C2C67E6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DC9557BD-3EF3-4352-9EB8-9F76BADA2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47140097-5306-4CA9-9886-4981BC66B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39EE0-2E0E-4CE1-907B-2CB639D39AF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815137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95E6B6E-50D0-4BA1-A492-48BBC3C14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BD5F-DBEC-4061-909C-760F9A3CFE94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0B03F15-F2B0-40BB-8069-8A46C4E86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54A857-2122-484A-BAF9-23F976046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DD766-4B8F-40B3-9A0A-6CDC659FEFA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705183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5FE545-6F21-4EC2-B89F-EA2D3D667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E88F-13C4-45A9-A9FF-01CF48AD4FF3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D62CB4-B34A-41A4-B2E2-D85A9D0FB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EE21BF-D4A3-46EF-9514-EBC2B05B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C432C-B068-452E-95A8-4B8BE8C4507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6925924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0E856BA-39C9-4A00-913C-EB31419D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476A1-EF56-4E84-8A35-6FE4A1B3AB2B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2474EE-9F0E-4232-8350-F953E081B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FF5AE1B-78A5-4B62-A350-44A3875AA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1F4B3-0831-46FF-86CE-BFBCFC6E9E4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4181294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D419CB-B3B4-44F0-BA5E-4F0A5AB06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445C8-3CB0-488C-9161-5DC51D440067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11D953-AF80-4A19-A2EC-0829A9BFF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D66922-0E05-4C59-9B03-DB2C7E23B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AA3B8-6043-40A4-9187-AFC57FEDDF3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464573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62788C-407E-4141-947E-79F4668A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0BF9D-864C-4EF2-8138-A93E88448A41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0A5F91-64D6-41F2-8449-CCE1A0555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019DE7-99D8-468F-8BC8-87BFF42A8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34B20-7091-4C07-9822-CCFF2EE340E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29406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Місце для дати 3">
            <a:extLst>
              <a:ext uri="{FF2B5EF4-FFF2-40B4-BE49-F238E27FC236}">
                <a16:creationId xmlns:a16="http://schemas.microsoft.com/office/drawing/2014/main" id="{50462159-D90E-4EAE-A3C7-D47BDF89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75EA1-1DEC-463D-85C8-78FAABB7BDC3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4" name="Місце для нижнього колонтитула 4">
            <a:extLst>
              <a:ext uri="{FF2B5EF4-FFF2-40B4-BE49-F238E27FC236}">
                <a16:creationId xmlns:a16="http://schemas.microsoft.com/office/drawing/2014/main" id="{C7DB1CD6-E9C8-4F4D-868E-AFE0AB03D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>
            <a:extLst>
              <a:ext uri="{FF2B5EF4-FFF2-40B4-BE49-F238E27FC236}">
                <a16:creationId xmlns:a16="http://schemas.microsoft.com/office/drawing/2014/main" id="{98FF5A04-2CB8-461F-8733-BBEE1B8D7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08CD9-537E-4B30-9F0D-C38D83B6DD3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8902879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AC234143-9B13-4BB5-B330-AB32122AF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5CC2E-0457-4F9B-A16B-D30E6D8206B1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7655C9E0-ECAB-4B15-AD78-554FF1C42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EB77C373-0497-4532-8293-783061215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C851A-060F-47A4-8A0E-DAAAE774414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2559557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Місце для дати 3">
            <a:extLst>
              <a:ext uri="{FF2B5EF4-FFF2-40B4-BE49-F238E27FC236}">
                <a16:creationId xmlns:a16="http://schemas.microsoft.com/office/drawing/2014/main" id="{59BF7000-D084-4FEC-8E66-720C8A90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B2942-4343-4A62-825B-707911B7E468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8" name="Місце для нижнього колонтитула 4">
            <a:extLst>
              <a:ext uri="{FF2B5EF4-FFF2-40B4-BE49-F238E27FC236}">
                <a16:creationId xmlns:a16="http://schemas.microsoft.com/office/drawing/2014/main" id="{847DBFCC-8AB4-4A79-A880-B587BCBB6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>
            <a:extLst>
              <a:ext uri="{FF2B5EF4-FFF2-40B4-BE49-F238E27FC236}">
                <a16:creationId xmlns:a16="http://schemas.microsoft.com/office/drawing/2014/main" id="{45FF5EFE-B944-4FB3-B895-7C386661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60495-E7A2-4407-87CC-B5D3BAC5CCF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1298797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Місце для дати 3">
            <a:extLst>
              <a:ext uri="{FF2B5EF4-FFF2-40B4-BE49-F238E27FC236}">
                <a16:creationId xmlns:a16="http://schemas.microsoft.com/office/drawing/2014/main" id="{64BF5B9B-4FA1-4F71-9A9A-B21E30316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B9007-F6C7-4DD8-9628-09A25B5B67AB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4" name="Місце для нижнього колонтитула 4">
            <a:extLst>
              <a:ext uri="{FF2B5EF4-FFF2-40B4-BE49-F238E27FC236}">
                <a16:creationId xmlns:a16="http://schemas.microsoft.com/office/drawing/2014/main" id="{5F9D874F-D8AA-4956-8356-88E38635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>
            <a:extLst>
              <a:ext uri="{FF2B5EF4-FFF2-40B4-BE49-F238E27FC236}">
                <a16:creationId xmlns:a16="http://schemas.microsoft.com/office/drawing/2014/main" id="{743E99C5-2059-4DB8-AB55-F4C62A8D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8AEEB-E8ED-4A68-A2FF-7F172F95FA1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41063208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>
            <a:extLst>
              <a:ext uri="{FF2B5EF4-FFF2-40B4-BE49-F238E27FC236}">
                <a16:creationId xmlns:a16="http://schemas.microsoft.com/office/drawing/2014/main" id="{A2694859-72AE-41E3-9CF2-3FF00D8FA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1F403-CC4F-4F28-955C-F2C4F3807429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3" name="Місце для нижнього колонтитула 4">
            <a:extLst>
              <a:ext uri="{FF2B5EF4-FFF2-40B4-BE49-F238E27FC236}">
                <a16:creationId xmlns:a16="http://schemas.microsoft.com/office/drawing/2014/main" id="{155A38FA-0636-44FC-B824-ACE7D3180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>
            <a:extLst>
              <a:ext uri="{FF2B5EF4-FFF2-40B4-BE49-F238E27FC236}">
                <a16:creationId xmlns:a16="http://schemas.microsoft.com/office/drawing/2014/main" id="{9608160D-DED1-4D61-BBBE-71A87C937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FBD70-782D-490A-8111-4BB70ECD1B7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2229491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B2D4DBEC-F7DF-4954-9A5F-7A38A91CC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37DFB-B98E-4195-858E-4A8EE017A810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71E2A626-3778-4FFB-9F99-4CB6789F8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2FB84E11-F9F7-464B-83D4-F143F737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03A4A-5950-480E-9919-F035E1A296E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6825678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C720CDE3-7663-4EBF-A41A-8860F1A5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AC389-522D-4655-9652-6F9BA0902D9E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1D438C1C-38E2-4F67-86D8-2EFC85A2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AF4546CE-B19A-426A-8BF6-310EC92D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95413-30B1-4EA1-BE7B-3002BC35749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2721534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F8AE664-BB12-4A93-822B-83E06AC41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981ED-D58B-480C-9782-63E0666D3843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2A0B85F-CBB1-451A-B348-56487B23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3277B8-3DF4-4518-8C58-5390D77A4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DFD4F-B231-48DC-A1B3-7F2373CAE90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5590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E359F1-06F0-48E1-B5BE-FD885E7CD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55363-2853-4AB3-B3A8-AD627D84B47B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A738962-786F-4BD9-9D60-327980315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DCA03-49B7-4D1A-91AF-E3B5CA9E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E5611-3868-4884-B2DF-A374FDEBD8E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0047951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77FC8C-B191-4536-BB61-A53BBA7C0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09A8D-32AD-46FD-B5CD-E1BB0B81E676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4B900A1-E6BD-46E8-ADB0-F52A8504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EA367D3-4B36-4B74-9382-4A0C7064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98A7E-281C-449A-8C0D-D433DCB21E6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1844551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E527B3C-278A-4E10-9FC4-1471EBDC9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2841E-5261-49A7-9E9F-226FAE5328E0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0DD5E2B-3431-47A6-A4F9-BB3A5716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EFA311-E723-4829-85A1-F1DB0B77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F0803-FE10-4607-BAD0-BCF7EE6625F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43742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>
            <a:extLst>
              <a:ext uri="{FF2B5EF4-FFF2-40B4-BE49-F238E27FC236}">
                <a16:creationId xmlns:a16="http://schemas.microsoft.com/office/drawing/2014/main" id="{204E8C60-DBF9-499E-ABA5-96184DD0A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26044-A629-407A-AC58-C1B891AB23BC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3" name="Місце для нижнього колонтитула 4">
            <a:extLst>
              <a:ext uri="{FF2B5EF4-FFF2-40B4-BE49-F238E27FC236}">
                <a16:creationId xmlns:a16="http://schemas.microsoft.com/office/drawing/2014/main" id="{681C48AA-81C3-4255-98DB-65326AB6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>
            <a:extLst>
              <a:ext uri="{FF2B5EF4-FFF2-40B4-BE49-F238E27FC236}">
                <a16:creationId xmlns:a16="http://schemas.microsoft.com/office/drawing/2014/main" id="{8AB6FFF0-6637-495E-8347-526D5E0E2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8F5CA-F96C-4FF5-884B-ED829DDA58F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8520584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F5537-0B69-48CF-B14A-4F36AEDF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6F69E-1B5F-443C-8053-70F968DAAA60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721EB1-7BEA-420C-8B55-9F76F7718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146CD6-24C6-41C6-95CC-2D3F46AE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AB253-3ACD-4920-AA20-22903E2A9E1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6014054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F8FD4036-F5D9-41E9-BEED-529895D8F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0F857-4494-4903-91A5-1103B81BE9A7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A66CFD31-C07D-4403-A01A-125EF8661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76D1FA4E-A5AB-48F5-822A-0A0991942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3745-968D-4889-9069-FF9FC54E76C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8464813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Місце для дати 3">
            <a:extLst>
              <a:ext uri="{FF2B5EF4-FFF2-40B4-BE49-F238E27FC236}">
                <a16:creationId xmlns:a16="http://schemas.microsoft.com/office/drawing/2014/main" id="{E2D8D199-019A-42C9-8087-D2637CBB6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FE9A1-F409-4D55-9D76-15C65653E99C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8" name="Місце для нижнього колонтитула 4">
            <a:extLst>
              <a:ext uri="{FF2B5EF4-FFF2-40B4-BE49-F238E27FC236}">
                <a16:creationId xmlns:a16="http://schemas.microsoft.com/office/drawing/2014/main" id="{4FF4CF43-3334-45E8-804C-E2F4D598B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>
            <a:extLst>
              <a:ext uri="{FF2B5EF4-FFF2-40B4-BE49-F238E27FC236}">
                <a16:creationId xmlns:a16="http://schemas.microsoft.com/office/drawing/2014/main" id="{C8A7CC7D-6C8A-4786-B1C9-DEEA9CB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64897-D509-465B-B304-8EAFEF296FB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9904143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Місце для дати 3">
            <a:extLst>
              <a:ext uri="{FF2B5EF4-FFF2-40B4-BE49-F238E27FC236}">
                <a16:creationId xmlns:a16="http://schemas.microsoft.com/office/drawing/2014/main" id="{709D80D3-7415-460E-8F1D-7902F60D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A4475-D340-4D7D-B8D2-706D4243DF6B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4" name="Місце для нижнього колонтитула 4">
            <a:extLst>
              <a:ext uri="{FF2B5EF4-FFF2-40B4-BE49-F238E27FC236}">
                <a16:creationId xmlns:a16="http://schemas.microsoft.com/office/drawing/2014/main" id="{467272E2-4CA3-4447-A024-C536CB9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>
            <a:extLst>
              <a:ext uri="{FF2B5EF4-FFF2-40B4-BE49-F238E27FC236}">
                <a16:creationId xmlns:a16="http://schemas.microsoft.com/office/drawing/2014/main" id="{E1541426-DCF0-4B73-A88C-4FFD77A5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21E15-9F90-40B7-B72E-5FD99253E48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4139323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>
            <a:extLst>
              <a:ext uri="{FF2B5EF4-FFF2-40B4-BE49-F238E27FC236}">
                <a16:creationId xmlns:a16="http://schemas.microsoft.com/office/drawing/2014/main" id="{AF937D01-DD2A-4165-9C02-E9006BA08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B83B3-16D3-4AD1-B13F-5B85FF19E0C1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3" name="Місце для нижнього колонтитула 4">
            <a:extLst>
              <a:ext uri="{FF2B5EF4-FFF2-40B4-BE49-F238E27FC236}">
                <a16:creationId xmlns:a16="http://schemas.microsoft.com/office/drawing/2014/main" id="{D0DDB8A5-F8A5-40C7-A45C-A3C506D3B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>
            <a:extLst>
              <a:ext uri="{FF2B5EF4-FFF2-40B4-BE49-F238E27FC236}">
                <a16:creationId xmlns:a16="http://schemas.microsoft.com/office/drawing/2014/main" id="{4B4B24D9-9BE8-4AD9-8068-ED7E4166D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FDD85-4674-42AE-B4DA-ADB5F7280EE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9353240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49201A36-4AD5-4A1B-AED8-CB3EC793B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583D3-C80F-4E31-96A5-C099D9B0FB68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5A2E2700-483A-4C9B-8B39-E86C5BCCC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F00D1623-FC1F-4AF4-91B5-CD529F4F8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4A110-8781-4049-959E-33415B1AFF7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7617274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0D5C407C-0883-447F-B0C4-6B07942A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26EB0-06AC-4AF6-B076-D7B508952214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19DA3840-7B7C-455F-B678-C48B86C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8D4D3DD3-C659-4297-B0D3-C327C3CB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9D800-A228-49F0-89BF-B68C9D2E9FE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8313606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2B3C545-E87F-4089-9E3E-81C272F3B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1CE77-7B75-464C-BD28-DEF1D7F6FF49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6AC7771-076D-4BCA-8049-798A1340A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3F3FE4-C368-4DFF-B51F-D19E3B5A7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B7807-9B07-4C17-81CA-45A3B933DCE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89670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0D34684-1930-411F-818D-BD0489F0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7B5F-4B8D-4AF0-99C3-BF0D6CC8827F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BCE436-FC23-453C-8DF2-FFCA3E96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6516A6-FB98-464A-8900-7EA4E1B7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0EA4F-8E3E-42CA-91DE-E76B1651B70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4270497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9DFC8B-6795-4A91-9E73-B238A2CCC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7DBB9-EED8-4D9A-87B0-083E76A5582D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79E1B10-A636-48A7-B1FB-6DC6D7A8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D8F7BC-2520-4B12-8D89-BF514B03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DC0D8-17C1-43ED-8ED8-27CEAB25391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99762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C66832B8-198C-4B87-A4AB-025FB0C0F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ACAE7-DBED-42D5-8466-AF02CFE6ED42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6C7EF402-9C21-46F1-B53E-3BB93140E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83386420-974E-4251-B59C-B5853C1A2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2708F-F243-420E-8955-0395E998348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4077640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0DEB0A-A81E-40C9-9544-F1AB8B005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643AA-8053-4C95-9FD3-9AF7A8A97E92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A4437B-9591-40A5-A2D9-DB4B4A3E4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FFB4A2-4CBF-4F5B-A603-388C0887F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E7A43-D9C8-44D1-A1F9-A3D15D7D32C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521659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786078-BBA8-46D1-95CF-3480A4F4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A2969-B63F-43F2-955E-D251137FAE15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AF20FA7-5859-4605-AFCA-00922777E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B29E4A-DC16-47F4-ABB7-0E856DE28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6740C-FB65-4020-96A5-15589B1759F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9868913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9936FAA5-B365-477B-B649-D0629F873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A2188-D322-4B18-AF98-E4C51C614D0C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311C35EA-B6AE-4B7E-B192-3E344F532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BDFCA388-09E6-4184-AE62-96D16BFE1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EA6A6-AE76-4F66-A08F-FB0E887C86C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6897152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Місце для дати 3">
            <a:extLst>
              <a:ext uri="{FF2B5EF4-FFF2-40B4-BE49-F238E27FC236}">
                <a16:creationId xmlns:a16="http://schemas.microsoft.com/office/drawing/2014/main" id="{67A7BA02-1711-491F-8007-F7898F739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F6667-3C74-4BC6-9468-74C5A4243F09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8" name="Місце для нижнього колонтитула 4">
            <a:extLst>
              <a:ext uri="{FF2B5EF4-FFF2-40B4-BE49-F238E27FC236}">
                <a16:creationId xmlns:a16="http://schemas.microsoft.com/office/drawing/2014/main" id="{AC1C2540-F097-4B61-9D3A-B71B78C3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>
            <a:extLst>
              <a:ext uri="{FF2B5EF4-FFF2-40B4-BE49-F238E27FC236}">
                <a16:creationId xmlns:a16="http://schemas.microsoft.com/office/drawing/2014/main" id="{CF8D1BCB-90BD-4B94-BA13-0A645AF9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E1C56-4750-44B3-81CC-6F3F190F69C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8371263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Місце для дати 3">
            <a:extLst>
              <a:ext uri="{FF2B5EF4-FFF2-40B4-BE49-F238E27FC236}">
                <a16:creationId xmlns:a16="http://schemas.microsoft.com/office/drawing/2014/main" id="{4355D8A4-5BA8-4ED6-AFBF-B50A29CD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2BEA6-04A0-45D4-98BE-2E293A12B6A6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4" name="Місце для нижнього колонтитула 4">
            <a:extLst>
              <a:ext uri="{FF2B5EF4-FFF2-40B4-BE49-F238E27FC236}">
                <a16:creationId xmlns:a16="http://schemas.microsoft.com/office/drawing/2014/main" id="{7DF146D9-3AC0-4037-9411-ED2B2BB4E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>
            <a:extLst>
              <a:ext uri="{FF2B5EF4-FFF2-40B4-BE49-F238E27FC236}">
                <a16:creationId xmlns:a16="http://schemas.microsoft.com/office/drawing/2014/main" id="{29F6BE7D-B5C1-4E74-8990-E32414217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62A1D-7E62-43C5-802F-0F5B605C8A1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1192792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>
            <a:extLst>
              <a:ext uri="{FF2B5EF4-FFF2-40B4-BE49-F238E27FC236}">
                <a16:creationId xmlns:a16="http://schemas.microsoft.com/office/drawing/2014/main" id="{5ADC2031-0E9B-4960-A7E0-B0C66221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B93BA-0613-4529-8957-2FA3E4B129C3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3" name="Місце для нижнього колонтитула 4">
            <a:extLst>
              <a:ext uri="{FF2B5EF4-FFF2-40B4-BE49-F238E27FC236}">
                <a16:creationId xmlns:a16="http://schemas.microsoft.com/office/drawing/2014/main" id="{A17DCB17-5BDD-41E9-93E3-7DFDD9BC9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>
            <a:extLst>
              <a:ext uri="{FF2B5EF4-FFF2-40B4-BE49-F238E27FC236}">
                <a16:creationId xmlns:a16="http://schemas.microsoft.com/office/drawing/2014/main" id="{2E8CDE64-C71E-4311-97AA-96CAD7E7E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0738B-F8B9-43C8-9C5B-EC74DBABB2F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9254104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3AAE60ED-8416-42DD-8C33-1728114D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18A30-815E-4A9A-A055-753398B02AC3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A0170803-71E2-41A9-975F-B3B6E0703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927B6D2B-646C-4E26-AC59-EB2093E0A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A16DD-D68B-43E8-AADC-1E8457403C3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40938697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33E57520-CD4C-4916-BF5B-FD325BB0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DC65E-3339-48C7-A692-F0E812B22B86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3E49D9DA-6CBE-4ADE-BC5F-C5AC8C948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AC337379-BEA6-4F59-AB28-2A908B337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B7D1E-D2E1-407E-ADF6-8A468197D15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8094096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BEA0B1A-56EE-4A31-AB79-30C0A055E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22B39-D137-4EC0-A729-FA4DF32F0EDA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34D97A-C555-4EF1-A6E2-4CF6D2C8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804FBD-403D-48AC-8620-17E074E0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E3A2C-E4DC-449B-87AD-C78CD747EB6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41355071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925256-AC1B-49E7-BEEF-A3DC1681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2C24A-B73E-4692-8442-F6D117B2D763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9D7B62E-8CE7-4860-B09E-5F293CF9A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F0FA3A-DB86-46A8-AE93-C456484E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5C6E5-4880-40BF-A401-72F64FA69C9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391494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7BA1B48B-2669-4718-B476-1C32355A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F69FD-DC59-4BA3-888A-E40401183CC0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0A5A6E0C-A7AC-44CD-9474-C8548B0F7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42310F28-AA0F-4352-8EB6-229B36444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B91DA-BE88-4D6F-9F5E-71BDB39AA5F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40846954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67151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8610600" cy="25479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8600" y="3843338"/>
            <a:ext cx="8610600" cy="25479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B54144-9796-4942-B587-E1EF2A4886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D2B8A9-34A7-4252-9B0F-70B631C68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CB3B23-2911-4D9C-99B5-81A006FA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A1F5D-DC3A-453E-9331-D9CFBDAA6E6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0332260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3" name="Місце для дати 3">
            <a:extLst>
              <a:ext uri="{FF2B5EF4-FFF2-40B4-BE49-F238E27FC236}">
                <a16:creationId xmlns:a16="http://schemas.microsoft.com/office/drawing/2014/main" id="{921930FB-396E-49D5-A700-9CD0CB91A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55742-A746-48C9-8FBB-14560565F942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4" name="Місце для нижнього колонтитула 4">
            <a:extLst>
              <a:ext uri="{FF2B5EF4-FFF2-40B4-BE49-F238E27FC236}">
                <a16:creationId xmlns:a16="http://schemas.microsoft.com/office/drawing/2014/main" id="{7154AEB7-7337-44B5-AAF0-5D1EBE0F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>
            <a:extLst>
              <a:ext uri="{FF2B5EF4-FFF2-40B4-BE49-F238E27FC236}">
                <a16:creationId xmlns:a16="http://schemas.microsoft.com/office/drawing/2014/main" id="{B304BE30-FA8A-4145-A297-21B226139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A8E45-B03A-45D5-A015-9777CADBE0C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7160140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782A39B-3BDA-4755-B0DA-C594EE074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2A143-7654-457B-AA9A-5E000E89626F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2B1B0B1-0249-440E-A7F6-4099935B9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6DA2787-8278-4E93-95CA-29BDCC968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F4CEF-9E5A-4664-874D-C231AF672BE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1609883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B764DF7-727B-4379-8AA3-D4191AB17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F088F-5948-4FEC-ADE2-ADA3C11A1739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73C593-938F-4547-8613-A1D339E28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A23971-9D34-4097-825A-EAF2C2912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7B992-1BC3-43FA-BAEA-6C21BE263C5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3346884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8C85F4-F69D-417C-B104-C4FD0BCF5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28E68-13D6-4AD1-B36E-5F1558D389E3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6FDBDBE-ABEA-441C-8AE6-C4C808C5A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CA155F-B365-49A0-98D9-D81967C8A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2DA1F-1EA9-4B0E-873C-3405E9A22C7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8495253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48A1FBE7-5725-459A-89FB-B5CDE97F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BD3A3-9F6C-473A-951E-8DDDCD4DF09F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20F58A3D-C7D3-4021-A275-7087AD16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1A09A8C6-B08F-43AE-A8CC-058924B0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E7486-EFDB-47BE-B849-81E0C2C1495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8204158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Місце для дати 3">
            <a:extLst>
              <a:ext uri="{FF2B5EF4-FFF2-40B4-BE49-F238E27FC236}">
                <a16:creationId xmlns:a16="http://schemas.microsoft.com/office/drawing/2014/main" id="{82020819-E698-49AC-841F-A53A16BC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D92D6-555C-4B76-A5EF-51F5A56569DB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8" name="Місце для нижнього колонтитула 4">
            <a:extLst>
              <a:ext uri="{FF2B5EF4-FFF2-40B4-BE49-F238E27FC236}">
                <a16:creationId xmlns:a16="http://schemas.microsoft.com/office/drawing/2014/main" id="{A0CF0F97-5174-48FF-A5F5-3522D5EAE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>
            <a:extLst>
              <a:ext uri="{FF2B5EF4-FFF2-40B4-BE49-F238E27FC236}">
                <a16:creationId xmlns:a16="http://schemas.microsoft.com/office/drawing/2014/main" id="{926621FF-037E-4E89-845F-AF43A046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1661B-683F-4D91-8A28-B27939CF410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2821686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Місце для дати 3">
            <a:extLst>
              <a:ext uri="{FF2B5EF4-FFF2-40B4-BE49-F238E27FC236}">
                <a16:creationId xmlns:a16="http://schemas.microsoft.com/office/drawing/2014/main" id="{94A3A14B-F372-4413-A456-A6B7C5F7D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53469-EE50-4565-A1D0-CB7F11F20BA0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4" name="Місце для нижнього колонтитула 4">
            <a:extLst>
              <a:ext uri="{FF2B5EF4-FFF2-40B4-BE49-F238E27FC236}">
                <a16:creationId xmlns:a16="http://schemas.microsoft.com/office/drawing/2014/main" id="{C21022AB-D011-4E97-A2DC-1B8D94681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>
            <a:extLst>
              <a:ext uri="{FF2B5EF4-FFF2-40B4-BE49-F238E27FC236}">
                <a16:creationId xmlns:a16="http://schemas.microsoft.com/office/drawing/2014/main" id="{D9033071-D139-4535-A298-DE672952B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AEDA4-6BAA-498C-9268-AA422A6A11C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0147524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>
            <a:extLst>
              <a:ext uri="{FF2B5EF4-FFF2-40B4-BE49-F238E27FC236}">
                <a16:creationId xmlns:a16="http://schemas.microsoft.com/office/drawing/2014/main" id="{66E44AF9-6C7C-4B66-BC82-B278501E8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245D9-419F-4F61-AACF-DA2BFA08636A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3" name="Місце для нижнього колонтитула 4">
            <a:extLst>
              <a:ext uri="{FF2B5EF4-FFF2-40B4-BE49-F238E27FC236}">
                <a16:creationId xmlns:a16="http://schemas.microsoft.com/office/drawing/2014/main" id="{1B4D62D1-38EB-4331-816A-C06C596F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>
            <a:extLst>
              <a:ext uri="{FF2B5EF4-FFF2-40B4-BE49-F238E27FC236}">
                <a16:creationId xmlns:a16="http://schemas.microsoft.com/office/drawing/2014/main" id="{5F00EC77-9C1E-4D18-82AE-1A6226C6B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CE3CA-75AD-4753-9ADD-B485A7E95C6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6641368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3">
            <a:extLst>
              <a:ext uri="{FF2B5EF4-FFF2-40B4-BE49-F238E27FC236}">
                <a16:creationId xmlns:a16="http://schemas.microsoft.com/office/drawing/2014/main" id="{52CA3B26-06B1-4F20-89D8-3090162F7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92F1E-4D27-4F38-A239-92086A8B6436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6" name="Місце для нижнього колонтитула 4">
            <a:extLst>
              <a:ext uri="{FF2B5EF4-FFF2-40B4-BE49-F238E27FC236}">
                <a16:creationId xmlns:a16="http://schemas.microsoft.com/office/drawing/2014/main" id="{E3AEFC9E-91FF-429A-B0FE-222041DE0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>
            <a:extLst>
              <a:ext uri="{FF2B5EF4-FFF2-40B4-BE49-F238E27FC236}">
                <a16:creationId xmlns:a16="http://schemas.microsoft.com/office/drawing/2014/main" id="{3BF96F33-8DA6-458A-BB31-50AD13A8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D1B31-879A-4BE4-AC33-7132B171693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638284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9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4.gi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9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B3D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 descr="шапка презинтации.gif">
            <a:extLst>
              <a:ext uri="{FF2B5EF4-FFF2-40B4-BE49-F238E27FC236}">
                <a16:creationId xmlns:a16="http://schemas.microsoft.com/office/drawing/2014/main" id="{B68F74BE-B958-42CE-B200-4E91915DF2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7" descr="низ презентації копия.gif">
            <a:extLst>
              <a:ext uri="{FF2B5EF4-FFF2-40B4-BE49-F238E27FC236}">
                <a16:creationId xmlns:a16="http://schemas.microsoft.com/office/drawing/2014/main" id="{5AC4C107-1D67-4006-8D1C-895BD1A2F0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0638"/>
            <a:ext cx="91440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Місце для заголовка 1">
            <a:extLst>
              <a:ext uri="{FF2B5EF4-FFF2-40B4-BE49-F238E27FC236}">
                <a16:creationId xmlns:a16="http://schemas.microsoft.com/office/drawing/2014/main" id="{6BA915D5-6E83-41F5-A483-9B73C455AFD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заголовка</a:t>
            </a:r>
          </a:p>
        </p:txBody>
      </p:sp>
      <p:sp>
        <p:nvSpPr>
          <p:cNvPr id="1029" name="Місце для тексту 2">
            <a:extLst>
              <a:ext uri="{FF2B5EF4-FFF2-40B4-BE49-F238E27FC236}">
                <a16:creationId xmlns:a16="http://schemas.microsoft.com/office/drawing/2014/main" id="{67227C82-4176-459A-A1B3-103190E10D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тексту</a:t>
            </a:r>
          </a:p>
          <a:p>
            <a:pPr lvl="1"/>
            <a:r>
              <a:rPr lang="uk-UA" altLang="ru-RU"/>
              <a:t>Другий рівень</a:t>
            </a:r>
          </a:p>
          <a:p>
            <a:pPr lvl="2"/>
            <a:r>
              <a:rPr lang="uk-UA" altLang="ru-RU"/>
              <a:t>Третій рівень</a:t>
            </a:r>
          </a:p>
          <a:p>
            <a:pPr lvl="3"/>
            <a:r>
              <a:rPr lang="uk-UA" altLang="ru-RU"/>
              <a:t>Четвертий рівень</a:t>
            </a:r>
          </a:p>
          <a:p>
            <a:pPr lvl="4"/>
            <a:r>
              <a:rPr lang="uk-UA" altLang="ru-RU"/>
              <a:t>П'ятий рівень</a:t>
            </a:r>
          </a:p>
        </p:txBody>
      </p:sp>
      <p:sp>
        <p:nvSpPr>
          <p:cNvPr id="9" name="Місце для дати 3">
            <a:extLst>
              <a:ext uri="{FF2B5EF4-FFF2-40B4-BE49-F238E27FC236}">
                <a16:creationId xmlns:a16="http://schemas.microsoft.com/office/drawing/2014/main" id="{6F73B0A0-61F6-4C2C-A0F7-7E9DADA80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4354E2-A8C5-44F3-9DF6-2E11AE467D81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10" name="Місце для нижнього колонтитула 4">
            <a:extLst>
              <a:ext uri="{FF2B5EF4-FFF2-40B4-BE49-F238E27FC236}">
                <a16:creationId xmlns:a16="http://schemas.microsoft.com/office/drawing/2014/main" id="{500668A5-9AD6-4899-B035-6CEB7A993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Місце для номера слайда 5">
            <a:extLst>
              <a:ext uri="{FF2B5EF4-FFF2-40B4-BE49-F238E27FC236}">
                <a16:creationId xmlns:a16="http://schemas.microsoft.com/office/drawing/2014/main" id="{7AB916C0-61AE-44EF-A27E-1B921011D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EDBB068-F834-41D8-8CBF-AA9593D48F2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62" r:id="rId1"/>
    <p:sldLayoutId id="2147487563" r:id="rId2"/>
    <p:sldLayoutId id="2147487564" r:id="rId3"/>
    <p:sldLayoutId id="2147487565" r:id="rId4"/>
    <p:sldLayoutId id="2147487566" r:id="rId5"/>
    <p:sldLayoutId id="2147487567" r:id="rId6"/>
    <p:sldLayoutId id="2147487568" r:id="rId7"/>
    <p:sldLayoutId id="2147487569" r:id="rId8"/>
    <p:sldLayoutId id="2147487570" r:id="rId9"/>
    <p:sldLayoutId id="2147487571" r:id="rId10"/>
    <p:sldLayoutId id="2147487572" r:id="rId11"/>
    <p:sldLayoutId id="2147487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B3D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низ презентації копия.gif">
            <a:extLst>
              <a:ext uri="{FF2B5EF4-FFF2-40B4-BE49-F238E27FC236}">
                <a16:creationId xmlns:a16="http://schemas.microsoft.com/office/drawing/2014/main" id="{59C3279E-D7E9-4C23-A16C-A7F4E8EF72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-3250446" y="2893198"/>
            <a:ext cx="7215206" cy="1285885"/>
          </a:xfrm>
          <a:prstGeom prst="rect">
            <a:avLst/>
          </a:prstGeom>
        </p:spPr>
      </p:pic>
      <p:pic>
        <p:nvPicPr>
          <p:cNvPr id="8" name="Рисунок 7" descr="угол2 презентации копия.gif">
            <a:extLst>
              <a:ext uri="{FF2B5EF4-FFF2-40B4-BE49-F238E27FC236}">
                <a16:creationId xmlns:a16="http://schemas.microsoft.com/office/drawing/2014/main" id="{ABEB73F2-E197-4813-AB5A-191406C8C9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866888" cy="857256"/>
          </a:xfrm>
          <a:prstGeom prst="rect">
            <a:avLst/>
          </a:prstGeom>
        </p:spPr>
      </p:pic>
      <p:sp>
        <p:nvSpPr>
          <p:cNvPr id="10244" name="Місце для заголовка 1">
            <a:extLst>
              <a:ext uri="{FF2B5EF4-FFF2-40B4-BE49-F238E27FC236}">
                <a16:creationId xmlns:a16="http://schemas.microsoft.com/office/drawing/2014/main" id="{86AA61CB-A1CF-44C3-A9E2-15CE03CDFF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заголовка</a:t>
            </a:r>
          </a:p>
        </p:txBody>
      </p:sp>
      <p:sp>
        <p:nvSpPr>
          <p:cNvPr id="10245" name="Місце для тексту 2">
            <a:extLst>
              <a:ext uri="{FF2B5EF4-FFF2-40B4-BE49-F238E27FC236}">
                <a16:creationId xmlns:a16="http://schemas.microsoft.com/office/drawing/2014/main" id="{0EE0082B-74AF-4D9D-B7D8-4E4FF28455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тексту</a:t>
            </a:r>
          </a:p>
          <a:p>
            <a:pPr lvl="1"/>
            <a:r>
              <a:rPr lang="uk-UA" altLang="ru-RU"/>
              <a:t>Другий рівень</a:t>
            </a:r>
          </a:p>
          <a:p>
            <a:pPr lvl="2"/>
            <a:r>
              <a:rPr lang="uk-UA" altLang="ru-RU"/>
              <a:t>Третій рівень</a:t>
            </a:r>
          </a:p>
          <a:p>
            <a:pPr lvl="3"/>
            <a:r>
              <a:rPr lang="uk-UA" altLang="ru-RU"/>
              <a:t>Четвертий рівень</a:t>
            </a:r>
          </a:p>
          <a:p>
            <a:pPr lvl="4"/>
            <a:r>
              <a:rPr lang="uk-UA" altLang="ru-RU"/>
              <a:t>П'ятий рівень</a:t>
            </a:r>
          </a:p>
        </p:txBody>
      </p:sp>
      <p:sp>
        <p:nvSpPr>
          <p:cNvPr id="9" name="Місце для дати 3">
            <a:extLst>
              <a:ext uri="{FF2B5EF4-FFF2-40B4-BE49-F238E27FC236}">
                <a16:creationId xmlns:a16="http://schemas.microsoft.com/office/drawing/2014/main" id="{BD6CA2F6-069E-4564-983C-56076D401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1E601B-8B08-4838-B6D4-1DFE2E224B01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10" name="Місце для нижнього колонтитула 4">
            <a:extLst>
              <a:ext uri="{FF2B5EF4-FFF2-40B4-BE49-F238E27FC236}">
                <a16:creationId xmlns:a16="http://schemas.microsoft.com/office/drawing/2014/main" id="{5B5AD552-E66C-4AC8-888B-A63E59321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Місце для номера слайда 5">
            <a:extLst>
              <a:ext uri="{FF2B5EF4-FFF2-40B4-BE49-F238E27FC236}">
                <a16:creationId xmlns:a16="http://schemas.microsoft.com/office/drawing/2014/main" id="{82677B53-4E33-417A-AA0E-34B5A3AD9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0DA54CB-951B-4EA3-930A-12405C49759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62" r:id="rId1"/>
    <p:sldLayoutId id="2147487663" r:id="rId2"/>
    <p:sldLayoutId id="2147487664" r:id="rId3"/>
    <p:sldLayoutId id="2147487665" r:id="rId4"/>
    <p:sldLayoutId id="2147487666" r:id="rId5"/>
    <p:sldLayoutId id="2147487667" r:id="rId6"/>
    <p:sldLayoutId id="2147487668" r:id="rId7"/>
    <p:sldLayoutId id="2147487669" r:id="rId8"/>
    <p:sldLayoutId id="2147487670" r:id="rId9"/>
    <p:sldLayoutId id="2147487671" r:id="rId10"/>
    <p:sldLayoutId id="2147487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B3D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Місце для заголовка 1">
            <a:extLst>
              <a:ext uri="{FF2B5EF4-FFF2-40B4-BE49-F238E27FC236}">
                <a16:creationId xmlns:a16="http://schemas.microsoft.com/office/drawing/2014/main" id="{E9F8862D-804E-4AED-B3E4-0596455FF0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заголовка</a:t>
            </a:r>
          </a:p>
        </p:txBody>
      </p:sp>
      <p:sp>
        <p:nvSpPr>
          <p:cNvPr id="2051" name="Місце для тексту 2">
            <a:extLst>
              <a:ext uri="{FF2B5EF4-FFF2-40B4-BE49-F238E27FC236}">
                <a16:creationId xmlns:a16="http://schemas.microsoft.com/office/drawing/2014/main" id="{5BDB053F-BA62-4D15-9A1F-8F94C5E5AE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тексту</a:t>
            </a:r>
          </a:p>
          <a:p>
            <a:pPr lvl="1"/>
            <a:r>
              <a:rPr lang="uk-UA" altLang="ru-RU"/>
              <a:t>Другий рівень</a:t>
            </a:r>
          </a:p>
          <a:p>
            <a:pPr lvl="2"/>
            <a:r>
              <a:rPr lang="uk-UA" altLang="ru-RU"/>
              <a:t>Третій рівень</a:t>
            </a:r>
          </a:p>
          <a:p>
            <a:pPr lvl="3"/>
            <a:r>
              <a:rPr lang="uk-UA" altLang="ru-RU"/>
              <a:t>Четвертий рівень</a:t>
            </a:r>
          </a:p>
          <a:p>
            <a:pPr lvl="4"/>
            <a:r>
              <a:rPr lang="uk-UA" altLang="ru-RU"/>
              <a:t>П'ятий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0688B7-BA5D-4382-B118-E2ECCBF5A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177896A-1BAE-4EE3-B880-E37E6F97620A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36EEAB-0727-461E-AEB2-A109BEBE1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F889D1-CB0F-49D6-8F96-D53E3F620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4B3329-B9FA-4806-B261-261E9F08A20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73" r:id="rId1"/>
    <p:sldLayoutId id="2147487574" r:id="rId2"/>
    <p:sldLayoutId id="2147487575" r:id="rId3"/>
    <p:sldLayoutId id="2147487576" r:id="rId4"/>
    <p:sldLayoutId id="2147487577" r:id="rId5"/>
    <p:sldLayoutId id="2147487578" r:id="rId6"/>
    <p:sldLayoutId id="2147487579" r:id="rId7"/>
    <p:sldLayoutId id="2147487580" r:id="rId8"/>
    <p:sldLayoutId id="2147487581" r:id="rId9"/>
    <p:sldLayoutId id="2147487582" r:id="rId10"/>
    <p:sldLayoutId id="21474875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B3D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шапка презинтации.gif">
            <a:extLst>
              <a:ext uri="{FF2B5EF4-FFF2-40B4-BE49-F238E27FC236}">
                <a16:creationId xmlns:a16="http://schemas.microsoft.com/office/drawing/2014/main" id="{A9BBCCBA-7D35-4952-9749-16FB7FEB81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2273956"/>
          </a:xfrm>
          <a:prstGeom prst="rect">
            <a:avLst/>
          </a:prstGeom>
        </p:spPr>
      </p:pic>
      <p:pic>
        <p:nvPicPr>
          <p:cNvPr id="8" name="Рисунок 7" descr="низ презентації копия.gif">
            <a:extLst>
              <a:ext uri="{FF2B5EF4-FFF2-40B4-BE49-F238E27FC236}">
                <a16:creationId xmlns:a16="http://schemas.microsoft.com/office/drawing/2014/main" id="{93F96807-AA72-437E-B0D8-750705804E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6370320"/>
            <a:ext cx="9144000" cy="487680"/>
          </a:xfrm>
          <a:prstGeom prst="rect">
            <a:avLst/>
          </a:prstGeom>
        </p:spPr>
      </p:pic>
      <p:sp>
        <p:nvSpPr>
          <p:cNvPr id="3076" name="Місце для заголовка 1">
            <a:extLst>
              <a:ext uri="{FF2B5EF4-FFF2-40B4-BE49-F238E27FC236}">
                <a16:creationId xmlns:a16="http://schemas.microsoft.com/office/drawing/2014/main" id="{5AA77DBA-220D-47D8-9EC3-ABEB92C6EF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заголовка</a:t>
            </a:r>
          </a:p>
        </p:txBody>
      </p:sp>
      <p:sp>
        <p:nvSpPr>
          <p:cNvPr id="3077" name="Місце для тексту 2">
            <a:extLst>
              <a:ext uri="{FF2B5EF4-FFF2-40B4-BE49-F238E27FC236}">
                <a16:creationId xmlns:a16="http://schemas.microsoft.com/office/drawing/2014/main" id="{35379D37-CC19-4825-A964-F0D5B72FF2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тексту</a:t>
            </a:r>
          </a:p>
          <a:p>
            <a:pPr lvl="1"/>
            <a:r>
              <a:rPr lang="uk-UA" altLang="ru-RU"/>
              <a:t>Другий рівень</a:t>
            </a:r>
          </a:p>
          <a:p>
            <a:pPr lvl="2"/>
            <a:r>
              <a:rPr lang="uk-UA" altLang="ru-RU"/>
              <a:t>Третій рівень</a:t>
            </a:r>
          </a:p>
          <a:p>
            <a:pPr lvl="3"/>
            <a:r>
              <a:rPr lang="uk-UA" altLang="ru-RU"/>
              <a:t>Четвертий рівень</a:t>
            </a:r>
          </a:p>
          <a:p>
            <a:pPr lvl="4"/>
            <a:r>
              <a:rPr lang="uk-UA" altLang="ru-RU"/>
              <a:t>П'ятий рівень</a:t>
            </a:r>
          </a:p>
        </p:txBody>
      </p:sp>
      <p:sp>
        <p:nvSpPr>
          <p:cNvPr id="9" name="Місце для дати 3">
            <a:extLst>
              <a:ext uri="{FF2B5EF4-FFF2-40B4-BE49-F238E27FC236}">
                <a16:creationId xmlns:a16="http://schemas.microsoft.com/office/drawing/2014/main" id="{A1CE4F40-E7AD-4E87-A8F2-C94709720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34529A-3B4B-4AAC-AF9C-254C1B8576A8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10" name="Місце для нижнього колонтитула 4">
            <a:extLst>
              <a:ext uri="{FF2B5EF4-FFF2-40B4-BE49-F238E27FC236}">
                <a16:creationId xmlns:a16="http://schemas.microsoft.com/office/drawing/2014/main" id="{00385F02-82BC-44D4-B596-BBBB5B22A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Місце для номера слайда 5">
            <a:extLst>
              <a:ext uri="{FF2B5EF4-FFF2-40B4-BE49-F238E27FC236}">
                <a16:creationId xmlns:a16="http://schemas.microsoft.com/office/drawing/2014/main" id="{F414B780-F688-4D94-AD03-2BF59B768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40AEB6-7A82-42DB-83B9-16C0ED5E731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84" r:id="rId1"/>
    <p:sldLayoutId id="2147487585" r:id="rId2"/>
    <p:sldLayoutId id="2147487586" r:id="rId3"/>
    <p:sldLayoutId id="2147487587" r:id="rId4"/>
    <p:sldLayoutId id="2147487588" r:id="rId5"/>
    <p:sldLayoutId id="2147487589" r:id="rId6"/>
    <p:sldLayoutId id="2147487590" r:id="rId7"/>
    <p:sldLayoutId id="2147487591" r:id="rId8"/>
    <p:sldLayoutId id="2147487592" r:id="rId9"/>
    <p:sldLayoutId id="2147487593" r:id="rId10"/>
    <p:sldLayoutId id="21474875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B3D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шапка презинтации.gif">
            <a:extLst>
              <a:ext uri="{FF2B5EF4-FFF2-40B4-BE49-F238E27FC236}">
                <a16:creationId xmlns:a16="http://schemas.microsoft.com/office/drawing/2014/main" id="{94F38865-0F35-416B-8498-A95F62F7DC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0"/>
            <a:ext cx="9144000" cy="2273956"/>
          </a:xfrm>
          <a:prstGeom prst="rect">
            <a:avLst/>
          </a:prstGeom>
        </p:spPr>
      </p:pic>
      <p:pic>
        <p:nvPicPr>
          <p:cNvPr id="8" name="Рисунок 7" descr="низ презентації копия.gif">
            <a:extLst>
              <a:ext uri="{FF2B5EF4-FFF2-40B4-BE49-F238E27FC236}">
                <a16:creationId xmlns:a16="http://schemas.microsoft.com/office/drawing/2014/main" id="{C56C2C6B-3906-4EE5-B4BB-DBD6447566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6370320"/>
            <a:ext cx="9144000" cy="487680"/>
          </a:xfrm>
          <a:prstGeom prst="rect">
            <a:avLst/>
          </a:prstGeom>
        </p:spPr>
      </p:pic>
      <p:sp>
        <p:nvSpPr>
          <p:cNvPr id="4100" name="Місце для заголовка 1">
            <a:extLst>
              <a:ext uri="{FF2B5EF4-FFF2-40B4-BE49-F238E27FC236}">
                <a16:creationId xmlns:a16="http://schemas.microsoft.com/office/drawing/2014/main" id="{66129BE3-84F1-4B3B-B5EB-8F7F206B920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заголовка</a:t>
            </a:r>
          </a:p>
        </p:txBody>
      </p:sp>
      <p:sp>
        <p:nvSpPr>
          <p:cNvPr id="4101" name="Місце для тексту 2">
            <a:extLst>
              <a:ext uri="{FF2B5EF4-FFF2-40B4-BE49-F238E27FC236}">
                <a16:creationId xmlns:a16="http://schemas.microsoft.com/office/drawing/2014/main" id="{6F5FC497-EC53-45EA-A5D5-B6776D2249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тексту</a:t>
            </a:r>
          </a:p>
          <a:p>
            <a:pPr lvl="1"/>
            <a:r>
              <a:rPr lang="uk-UA" altLang="ru-RU"/>
              <a:t>Другий рівень</a:t>
            </a:r>
          </a:p>
          <a:p>
            <a:pPr lvl="2"/>
            <a:r>
              <a:rPr lang="uk-UA" altLang="ru-RU"/>
              <a:t>Третій рівень</a:t>
            </a:r>
          </a:p>
          <a:p>
            <a:pPr lvl="3"/>
            <a:r>
              <a:rPr lang="uk-UA" altLang="ru-RU"/>
              <a:t>Четвертий рівень</a:t>
            </a:r>
          </a:p>
          <a:p>
            <a:pPr lvl="4"/>
            <a:r>
              <a:rPr lang="uk-UA" altLang="ru-RU"/>
              <a:t>П'ятий рівень</a:t>
            </a:r>
          </a:p>
        </p:txBody>
      </p:sp>
      <p:sp>
        <p:nvSpPr>
          <p:cNvPr id="9" name="Місце для дати 3">
            <a:extLst>
              <a:ext uri="{FF2B5EF4-FFF2-40B4-BE49-F238E27FC236}">
                <a16:creationId xmlns:a16="http://schemas.microsoft.com/office/drawing/2014/main" id="{7DF2CC48-48C3-4FA8-A764-F7712BC24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54EF05-15C4-4478-83E5-6DDA9D33A4B7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10" name="Місце для нижнього колонтитула 4">
            <a:extLst>
              <a:ext uri="{FF2B5EF4-FFF2-40B4-BE49-F238E27FC236}">
                <a16:creationId xmlns:a16="http://schemas.microsoft.com/office/drawing/2014/main" id="{F5DD5ABD-8102-47F1-ACE6-091D25502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Місце для номера слайда 5">
            <a:extLst>
              <a:ext uri="{FF2B5EF4-FFF2-40B4-BE49-F238E27FC236}">
                <a16:creationId xmlns:a16="http://schemas.microsoft.com/office/drawing/2014/main" id="{C76628FE-F1EC-44C0-AC1A-3AE52E9EE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3351EE7-8BB8-42B4-9C51-2EFAF5936F9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95" r:id="rId1"/>
    <p:sldLayoutId id="2147487596" r:id="rId2"/>
    <p:sldLayoutId id="2147487597" r:id="rId3"/>
    <p:sldLayoutId id="2147487598" r:id="rId4"/>
    <p:sldLayoutId id="2147487599" r:id="rId5"/>
    <p:sldLayoutId id="2147487600" r:id="rId6"/>
    <p:sldLayoutId id="2147487601" r:id="rId7"/>
    <p:sldLayoutId id="2147487602" r:id="rId8"/>
    <p:sldLayoutId id="2147487603" r:id="rId9"/>
    <p:sldLayoutId id="2147487604" r:id="rId10"/>
    <p:sldLayoutId id="21474876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B3D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угол презентации копия.gif">
            <a:extLst>
              <a:ext uri="{FF2B5EF4-FFF2-40B4-BE49-F238E27FC236}">
                <a16:creationId xmlns:a16="http://schemas.microsoft.com/office/drawing/2014/main" id="{7B9E7E40-9770-4409-9587-790B3E1D17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" y="0"/>
            <a:ext cx="2571735" cy="2502496"/>
          </a:xfrm>
          <a:prstGeom prst="rect">
            <a:avLst/>
          </a:prstGeom>
        </p:spPr>
      </p:pic>
      <p:sp>
        <p:nvSpPr>
          <p:cNvPr id="5123" name="Місце для заголовка 1">
            <a:extLst>
              <a:ext uri="{FF2B5EF4-FFF2-40B4-BE49-F238E27FC236}">
                <a16:creationId xmlns:a16="http://schemas.microsoft.com/office/drawing/2014/main" id="{0FA99D89-62A5-4980-BB28-E0FA7DD876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заголовка</a:t>
            </a:r>
          </a:p>
        </p:txBody>
      </p:sp>
      <p:sp>
        <p:nvSpPr>
          <p:cNvPr id="5124" name="Місце для тексту 2">
            <a:extLst>
              <a:ext uri="{FF2B5EF4-FFF2-40B4-BE49-F238E27FC236}">
                <a16:creationId xmlns:a16="http://schemas.microsoft.com/office/drawing/2014/main" id="{B2A6231E-8415-4230-9FED-AF1244B824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тексту</a:t>
            </a:r>
          </a:p>
          <a:p>
            <a:pPr lvl="1"/>
            <a:r>
              <a:rPr lang="uk-UA" altLang="ru-RU"/>
              <a:t>Другий рівень</a:t>
            </a:r>
          </a:p>
          <a:p>
            <a:pPr lvl="2"/>
            <a:r>
              <a:rPr lang="uk-UA" altLang="ru-RU"/>
              <a:t>Третій рівень</a:t>
            </a:r>
          </a:p>
          <a:p>
            <a:pPr lvl="3"/>
            <a:r>
              <a:rPr lang="uk-UA" altLang="ru-RU"/>
              <a:t>Четвертий рівень</a:t>
            </a:r>
          </a:p>
          <a:p>
            <a:pPr lvl="4"/>
            <a:r>
              <a:rPr lang="uk-UA" altLang="ru-RU"/>
              <a:t>П'ятий рівень</a:t>
            </a:r>
          </a:p>
        </p:txBody>
      </p:sp>
      <p:sp>
        <p:nvSpPr>
          <p:cNvPr id="8" name="Місце для дати 3">
            <a:extLst>
              <a:ext uri="{FF2B5EF4-FFF2-40B4-BE49-F238E27FC236}">
                <a16:creationId xmlns:a16="http://schemas.microsoft.com/office/drawing/2014/main" id="{C696D9AD-33CF-43C5-AA38-0023F78F56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C63194-60A2-41C9-AC83-234AE7E23C28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9" name="Місце для нижнього колонтитула 4">
            <a:extLst>
              <a:ext uri="{FF2B5EF4-FFF2-40B4-BE49-F238E27FC236}">
                <a16:creationId xmlns:a16="http://schemas.microsoft.com/office/drawing/2014/main" id="{D2799C28-B48E-4FD5-801C-1D52C75E6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Місце для номера слайда 5">
            <a:extLst>
              <a:ext uri="{FF2B5EF4-FFF2-40B4-BE49-F238E27FC236}">
                <a16:creationId xmlns:a16="http://schemas.microsoft.com/office/drawing/2014/main" id="{BD52E680-7ED7-4EDE-A1E8-2D318A2EC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6C60CEA-9528-4104-8283-EADC0CEE280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06" r:id="rId1"/>
    <p:sldLayoutId id="2147487607" r:id="rId2"/>
    <p:sldLayoutId id="2147487608" r:id="rId3"/>
    <p:sldLayoutId id="2147487609" r:id="rId4"/>
    <p:sldLayoutId id="2147487610" r:id="rId5"/>
    <p:sldLayoutId id="2147487611" r:id="rId6"/>
    <p:sldLayoutId id="2147487612" r:id="rId7"/>
    <p:sldLayoutId id="2147487613" r:id="rId8"/>
    <p:sldLayoutId id="2147487614" r:id="rId9"/>
    <p:sldLayoutId id="2147487615" r:id="rId10"/>
    <p:sldLayoutId id="21474876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B3D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6" descr="угол презентации копия.gif">
            <a:extLst>
              <a:ext uri="{FF2B5EF4-FFF2-40B4-BE49-F238E27FC236}">
                <a16:creationId xmlns:a16="http://schemas.microsoft.com/office/drawing/2014/main" id="{B118B889-B2C6-4DB5-A3F4-F1BAA2CC7E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17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Місце для заголовка 1">
            <a:extLst>
              <a:ext uri="{FF2B5EF4-FFF2-40B4-BE49-F238E27FC236}">
                <a16:creationId xmlns:a16="http://schemas.microsoft.com/office/drawing/2014/main" id="{41FAFA2F-3C09-4CEA-96AA-85567A0144A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заголовка</a:t>
            </a:r>
          </a:p>
        </p:txBody>
      </p:sp>
      <p:sp>
        <p:nvSpPr>
          <p:cNvPr id="6148" name="Місце для тексту 2">
            <a:extLst>
              <a:ext uri="{FF2B5EF4-FFF2-40B4-BE49-F238E27FC236}">
                <a16:creationId xmlns:a16="http://schemas.microsoft.com/office/drawing/2014/main" id="{74F7D653-18CC-4834-ADA3-3C32CC1E85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тексту</a:t>
            </a:r>
          </a:p>
          <a:p>
            <a:pPr lvl="1"/>
            <a:r>
              <a:rPr lang="uk-UA" altLang="ru-RU"/>
              <a:t>Другий рівень</a:t>
            </a:r>
          </a:p>
          <a:p>
            <a:pPr lvl="2"/>
            <a:r>
              <a:rPr lang="uk-UA" altLang="ru-RU"/>
              <a:t>Третій рівень</a:t>
            </a:r>
          </a:p>
          <a:p>
            <a:pPr lvl="3"/>
            <a:r>
              <a:rPr lang="uk-UA" altLang="ru-RU"/>
              <a:t>Четвертий рівень</a:t>
            </a:r>
          </a:p>
          <a:p>
            <a:pPr lvl="4"/>
            <a:r>
              <a:rPr lang="uk-UA" altLang="ru-RU"/>
              <a:t>П'ятий рівень</a:t>
            </a:r>
          </a:p>
        </p:txBody>
      </p:sp>
      <p:sp>
        <p:nvSpPr>
          <p:cNvPr id="8" name="Місце для дати 3">
            <a:extLst>
              <a:ext uri="{FF2B5EF4-FFF2-40B4-BE49-F238E27FC236}">
                <a16:creationId xmlns:a16="http://schemas.microsoft.com/office/drawing/2014/main" id="{9A597E74-8E01-45F7-86D7-99DDE4189B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D8A9E1-1262-49B2-9639-51C4D2288BC6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9" name="Місце для нижнього колонтитула 4">
            <a:extLst>
              <a:ext uri="{FF2B5EF4-FFF2-40B4-BE49-F238E27FC236}">
                <a16:creationId xmlns:a16="http://schemas.microsoft.com/office/drawing/2014/main" id="{A7779783-25A7-4A4F-974E-CB19B35E1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Місце для номера слайда 5">
            <a:extLst>
              <a:ext uri="{FF2B5EF4-FFF2-40B4-BE49-F238E27FC236}">
                <a16:creationId xmlns:a16="http://schemas.microsoft.com/office/drawing/2014/main" id="{64D66DB1-8939-44C8-84A4-E60476129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ADF052-3ED8-463B-86AD-BD53E2B934C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17" r:id="rId1"/>
    <p:sldLayoutId id="2147487618" r:id="rId2"/>
    <p:sldLayoutId id="2147487619" r:id="rId3"/>
    <p:sldLayoutId id="2147487620" r:id="rId4"/>
    <p:sldLayoutId id="2147487621" r:id="rId5"/>
    <p:sldLayoutId id="2147487622" r:id="rId6"/>
    <p:sldLayoutId id="2147487623" r:id="rId7"/>
    <p:sldLayoutId id="2147487624" r:id="rId8"/>
    <p:sldLayoutId id="2147487625" r:id="rId9"/>
    <p:sldLayoutId id="2147487626" r:id="rId10"/>
    <p:sldLayoutId id="21474876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B3D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угол презентации копия.gif">
            <a:extLst>
              <a:ext uri="{FF2B5EF4-FFF2-40B4-BE49-F238E27FC236}">
                <a16:creationId xmlns:a16="http://schemas.microsoft.com/office/drawing/2014/main" id="{7C9191E0-9FE2-44C0-AA3C-1728729676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0"/>
            <a:ext cx="2571735" cy="2502496"/>
          </a:xfrm>
          <a:prstGeom prst="rect">
            <a:avLst/>
          </a:prstGeom>
        </p:spPr>
      </p:pic>
      <p:sp>
        <p:nvSpPr>
          <p:cNvPr id="7171" name="Місце для заголовка 1">
            <a:extLst>
              <a:ext uri="{FF2B5EF4-FFF2-40B4-BE49-F238E27FC236}">
                <a16:creationId xmlns:a16="http://schemas.microsoft.com/office/drawing/2014/main" id="{A0EE56DF-6759-4A03-BEA5-F0D3E752CB2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заголовка</a:t>
            </a:r>
          </a:p>
        </p:txBody>
      </p:sp>
      <p:sp>
        <p:nvSpPr>
          <p:cNvPr id="7172" name="Місце для тексту 2">
            <a:extLst>
              <a:ext uri="{FF2B5EF4-FFF2-40B4-BE49-F238E27FC236}">
                <a16:creationId xmlns:a16="http://schemas.microsoft.com/office/drawing/2014/main" id="{4835BB7D-D1F7-4D76-8326-2C22348C27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тексту</a:t>
            </a:r>
          </a:p>
          <a:p>
            <a:pPr lvl="1"/>
            <a:r>
              <a:rPr lang="uk-UA" altLang="ru-RU"/>
              <a:t>Другий рівень</a:t>
            </a:r>
          </a:p>
          <a:p>
            <a:pPr lvl="2"/>
            <a:r>
              <a:rPr lang="uk-UA" altLang="ru-RU"/>
              <a:t>Третій рівень</a:t>
            </a:r>
          </a:p>
          <a:p>
            <a:pPr lvl="3"/>
            <a:r>
              <a:rPr lang="uk-UA" altLang="ru-RU"/>
              <a:t>Четвертий рівень</a:t>
            </a:r>
          </a:p>
          <a:p>
            <a:pPr lvl="4"/>
            <a:r>
              <a:rPr lang="uk-UA" altLang="ru-RU"/>
              <a:t>П'ятий рівень</a:t>
            </a:r>
          </a:p>
        </p:txBody>
      </p:sp>
      <p:sp>
        <p:nvSpPr>
          <p:cNvPr id="8" name="Місце для дати 3">
            <a:extLst>
              <a:ext uri="{FF2B5EF4-FFF2-40B4-BE49-F238E27FC236}">
                <a16:creationId xmlns:a16="http://schemas.microsoft.com/office/drawing/2014/main" id="{856C6D51-8B2D-4624-BCEE-CB53C6BDE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28F8DE-7B10-435F-95C5-4E8626F8584D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9" name="Місце для нижнього колонтитула 4">
            <a:extLst>
              <a:ext uri="{FF2B5EF4-FFF2-40B4-BE49-F238E27FC236}">
                <a16:creationId xmlns:a16="http://schemas.microsoft.com/office/drawing/2014/main" id="{902F7B01-8A39-49E1-97DE-40AAF47106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Місце для номера слайда 5">
            <a:extLst>
              <a:ext uri="{FF2B5EF4-FFF2-40B4-BE49-F238E27FC236}">
                <a16:creationId xmlns:a16="http://schemas.microsoft.com/office/drawing/2014/main" id="{5604DABE-8353-4275-9D03-5C596E653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208864-6A16-483F-BCD4-E87821B48B0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28" r:id="rId1"/>
    <p:sldLayoutId id="2147487629" r:id="rId2"/>
    <p:sldLayoutId id="2147487630" r:id="rId3"/>
    <p:sldLayoutId id="2147487631" r:id="rId4"/>
    <p:sldLayoutId id="2147487632" r:id="rId5"/>
    <p:sldLayoutId id="2147487633" r:id="rId6"/>
    <p:sldLayoutId id="2147487634" r:id="rId7"/>
    <p:sldLayoutId id="2147487635" r:id="rId8"/>
    <p:sldLayoutId id="2147487636" r:id="rId9"/>
    <p:sldLayoutId id="2147487637" r:id="rId10"/>
    <p:sldLayoutId id="21474876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B3D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6" descr="низ презентації копия.gif">
            <a:extLst>
              <a:ext uri="{FF2B5EF4-FFF2-40B4-BE49-F238E27FC236}">
                <a16:creationId xmlns:a16="http://schemas.microsoft.com/office/drawing/2014/main" id="{990F62F0-A91F-4CF5-A6C2-AEDEBD0FCF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-71438"/>
            <a:ext cx="1285875" cy="721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7" descr="угол2 презентации копия.gif">
            <a:extLst>
              <a:ext uri="{FF2B5EF4-FFF2-40B4-BE49-F238E27FC236}">
                <a16:creationId xmlns:a16="http://schemas.microsoft.com/office/drawing/2014/main" id="{07170F5F-D552-4A63-9BCF-6945CDC832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7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Місце для заголовка 1">
            <a:extLst>
              <a:ext uri="{FF2B5EF4-FFF2-40B4-BE49-F238E27FC236}">
                <a16:creationId xmlns:a16="http://schemas.microsoft.com/office/drawing/2014/main" id="{CFD8E634-9AC4-4C4C-A5E2-D8CC51FFACD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заголовка</a:t>
            </a:r>
          </a:p>
        </p:txBody>
      </p:sp>
      <p:sp>
        <p:nvSpPr>
          <p:cNvPr id="8197" name="Місце для тексту 2">
            <a:extLst>
              <a:ext uri="{FF2B5EF4-FFF2-40B4-BE49-F238E27FC236}">
                <a16:creationId xmlns:a16="http://schemas.microsoft.com/office/drawing/2014/main" id="{EE9DC3E1-BDBA-4612-B3AF-8C30A984C5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тексту</a:t>
            </a:r>
          </a:p>
          <a:p>
            <a:pPr lvl="1"/>
            <a:r>
              <a:rPr lang="uk-UA" altLang="ru-RU"/>
              <a:t>Другий рівень</a:t>
            </a:r>
          </a:p>
          <a:p>
            <a:pPr lvl="2"/>
            <a:r>
              <a:rPr lang="uk-UA" altLang="ru-RU"/>
              <a:t>Третій рівень</a:t>
            </a:r>
          </a:p>
          <a:p>
            <a:pPr lvl="3"/>
            <a:r>
              <a:rPr lang="uk-UA" altLang="ru-RU"/>
              <a:t>Четвертий рівень</a:t>
            </a:r>
          </a:p>
          <a:p>
            <a:pPr lvl="4"/>
            <a:r>
              <a:rPr lang="uk-UA" altLang="ru-RU"/>
              <a:t>П'ятий рівень</a:t>
            </a:r>
          </a:p>
        </p:txBody>
      </p:sp>
      <p:sp>
        <p:nvSpPr>
          <p:cNvPr id="9" name="Місце для дати 3">
            <a:extLst>
              <a:ext uri="{FF2B5EF4-FFF2-40B4-BE49-F238E27FC236}">
                <a16:creationId xmlns:a16="http://schemas.microsoft.com/office/drawing/2014/main" id="{28096898-9CD4-4A1F-AE10-D3FD4837B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738AC4-6BAC-444A-B05D-A9FD836723B6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10" name="Місце для нижнього колонтитула 4">
            <a:extLst>
              <a:ext uri="{FF2B5EF4-FFF2-40B4-BE49-F238E27FC236}">
                <a16:creationId xmlns:a16="http://schemas.microsoft.com/office/drawing/2014/main" id="{2E1190F3-C714-4E5D-8E1E-77DBBDB22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Місце для номера слайда 5">
            <a:extLst>
              <a:ext uri="{FF2B5EF4-FFF2-40B4-BE49-F238E27FC236}">
                <a16:creationId xmlns:a16="http://schemas.microsoft.com/office/drawing/2014/main" id="{FF72843A-DB01-4534-8CD7-982892C89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4007F7-EF40-4BC5-946A-73517F04D22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39" r:id="rId1"/>
    <p:sldLayoutId id="2147487640" r:id="rId2"/>
    <p:sldLayoutId id="2147487641" r:id="rId3"/>
    <p:sldLayoutId id="2147487642" r:id="rId4"/>
    <p:sldLayoutId id="2147487643" r:id="rId5"/>
    <p:sldLayoutId id="2147487644" r:id="rId6"/>
    <p:sldLayoutId id="2147487645" r:id="rId7"/>
    <p:sldLayoutId id="2147487646" r:id="rId8"/>
    <p:sldLayoutId id="2147487647" r:id="rId9"/>
    <p:sldLayoutId id="2147487648" r:id="rId10"/>
    <p:sldLayoutId id="2147487649" r:id="rId11"/>
    <p:sldLayoutId id="2147487674" r:id="rId12"/>
    <p:sldLayoutId id="214748765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B3D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низ презентації копия.gif">
            <a:extLst>
              <a:ext uri="{FF2B5EF4-FFF2-40B4-BE49-F238E27FC236}">
                <a16:creationId xmlns:a16="http://schemas.microsoft.com/office/drawing/2014/main" id="{2E0FFCBE-C62D-4485-90CC-DEF3C85140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5400000">
            <a:off x="-3250446" y="2893198"/>
            <a:ext cx="7215206" cy="1285885"/>
          </a:xfrm>
          <a:prstGeom prst="rect">
            <a:avLst/>
          </a:prstGeom>
        </p:spPr>
      </p:pic>
      <p:pic>
        <p:nvPicPr>
          <p:cNvPr id="8" name="Рисунок 7" descr="угол2 презентации копия.gif">
            <a:extLst>
              <a:ext uri="{FF2B5EF4-FFF2-40B4-BE49-F238E27FC236}">
                <a16:creationId xmlns:a16="http://schemas.microsoft.com/office/drawing/2014/main" id="{0C206765-B502-439C-84D1-052B0029B68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0"/>
            <a:ext cx="866888" cy="857256"/>
          </a:xfrm>
          <a:prstGeom prst="rect">
            <a:avLst/>
          </a:prstGeom>
        </p:spPr>
      </p:pic>
      <p:sp>
        <p:nvSpPr>
          <p:cNvPr id="9220" name="Місце для заголовка 1">
            <a:extLst>
              <a:ext uri="{FF2B5EF4-FFF2-40B4-BE49-F238E27FC236}">
                <a16:creationId xmlns:a16="http://schemas.microsoft.com/office/drawing/2014/main" id="{C0106E78-A529-46D9-9E7C-1B82236AF9F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заголовка</a:t>
            </a:r>
          </a:p>
        </p:txBody>
      </p:sp>
      <p:sp>
        <p:nvSpPr>
          <p:cNvPr id="9221" name="Місце для тексту 2">
            <a:extLst>
              <a:ext uri="{FF2B5EF4-FFF2-40B4-BE49-F238E27FC236}">
                <a16:creationId xmlns:a16="http://schemas.microsoft.com/office/drawing/2014/main" id="{47E0402B-3624-4200-A402-4C1262F888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Зразок тексту</a:t>
            </a:r>
          </a:p>
          <a:p>
            <a:pPr lvl="1"/>
            <a:r>
              <a:rPr lang="uk-UA" altLang="ru-RU"/>
              <a:t>Другий рівень</a:t>
            </a:r>
          </a:p>
          <a:p>
            <a:pPr lvl="2"/>
            <a:r>
              <a:rPr lang="uk-UA" altLang="ru-RU"/>
              <a:t>Третій рівень</a:t>
            </a:r>
          </a:p>
          <a:p>
            <a:pPr lvl="3"/>
            <a:r>
              <a:rPr lang="uk-UA" altLang="ru-RU"/>
              <a:t>Четвертий рівень</a:t>
            </a:r>
          </a:p>
          <a:p>
            <a:pPr lvl="4"/>
            <a:r>
              <a:rPr lang="uk-UA" altLang="ru-RU"/>
              <a:t>П'ятий рівень</a:t>
            </a:r>
          </a:p>
        </p:txBody>
      </p:sp>
      <p:sp>
        <p:nvSpPr>
          <p:cNvPr id="9" name="Місце для дати 3">
            <a:extLst>
              <a:ext uri="{FF2B5EF4-FFF2-40B4-BE49-F238E27FC236}">
                <a16:creationId xmlns:a16="http://schemas.microsoft.com/office/drawing/2014/main" id="{2BE3245E-7292-409A-8600-A8934986B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C89662-62BC-423C-8CC9-1C775908F524}" type="datetimeFigureOut">
              <a:rPr lang="ru-RU"/>
              <a:pPr>
                <a:defRPr/>
              </a:pPr>
              <a:t>пт 12.04.24</a:t>
            </a:fld>
            <a:endParaRPr lang="uk-UA"/>
          </a:p>
        </p:txBody>
      </p:sp>
      <p:sp>
        <p:nvSpPr>
          <p:cNvPr id="10" name="Місце для нижнього колонтитула 4">
            <a:extLst>
              <a:ext uri="{FF2B5EF4-FFF2-40B4-BE49-F238E27FC236}">
                <a16:creationId xmlns:a16="http://schemas.microsoft.com/office/drawing/2014/main" id="{6BAC017A-231A-4C14-99E7-A4EB07AB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Місце для номера слайда 5">
            <a:extLst>
              <a:ext uri="{FF2B5EF4-FFF2-40B4-BE49-F238E27FC236}">
                <a16:creationId xmlns:a16="http://schemas.microsoft.com/office/drawing/2014/main" id="{8F5E8B69-939A-4145-A55E-9AA8756D6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7B93A4-02E3-4129-9EAF-94CEC7F88D1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51" r:id="rId1"/>
    <p:sldLayoutId id="2147487652" r:id="rId2"/>
    <p:sldLayoutId id="2147487653" r:id="rId3"/>
    <p:sldLayoutId id="2147487654" r:id="rId4"/>
    <p:sldLayoutId id="2147487655" r:id="rId5"/>
    <p:sldLayoutId id="2147487656" r:id="rId6"/>
    <p:sldLayoutId id="2147487657" r:id="rId7"/>
    <p:sldLayoutId id="2147487658" r:id="rId8"/>
    <p:sldLayoutId id="2147487659" r:id="rId9"/>
    <p:sldLayoutId id="2147487660" r:id="rId10"/>
    <p:sldLayoutId id="2147487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5">
            <a:extLst>
              <a:ext uri="{FF2B5EF4-FFF2-40B4-BE49-F238E27FC236}">
                <a16:creationId xmlns:a16="http://schemas.microsoft.com/office/drawing/2014/main" id="{63097EB2-D48E-4477-960E-42035F07EB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915400" cy="6300788"/>
          </a:xfrm>
        </p:spPr>
        <p:txBody>
          <a:bodyPr/>
          <a:lstStyle/>
          <a:p>
            <a:pPr eaLnBrk="1" hangingPunct="1"/>
            <a:br>
              <a:rPr lang="uk-UA" altLang="ru-RU" sz="2800" b="1">
                <a:latin typeface="Times New Roman" panose="02020603050405020304" pitchFamily="18" charset="0"/>
              </a:rPr>
            </a:br>
            <a:br>
              <a:rPr lang="uk-UA" altLang="ru-RU" sz="2800" b="1">
                <a:latin typeface="Times New Roman" panose="02020603050405020304" pitchFamily="18" charset="0"/>
              </a:rPr>
            </a:br>
            <a:br>
              <a:rPr lang="uk-UA" altLang="ru-RU" sz="2800" b="1">
                <a:latin typeface="Times New Roman" panose="02020603050405020304" pitchFamily="18" charset="0"/>
              </a:rPr>
            </a:br>
            <a:endParaRPr lang="uk-UA" altLang="ru-RU" sz="2800" b="1">
              <a:latin typeface="Times New Roman" panose="02020603050405020304" pitchFamily="18" charset="0"/>
            </a:endParaRP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C7FBB135-A395-425A-8FDC-454184E57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-50800"/>
            <a:ext cx="6948487" cy="17970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uk-UA" altLang="ru-RU" sz="24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uk-UA" altLang="ru-RU" sz="24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uk-UA" altLang="ru-RU" sz="24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uk-UA" altLang="ru-RU" sz="2400" u="sng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uk-UA" altLang="ru-RU" sz="1600">
              <a:latin typeface="Times New Roman" panose="02020603050405020304" pitchFamily="18" charset="0"/>
            </a:endParaRPr>
          </a:p>
        </p:txBody>
      </p:sp>
      <p:sp>
        <p:nvSpPr>
          <p:cNvPr id="13316" name="Rectangle 9">
            <a:extLst>
              <a:ext uri="{FF2B5EF4-FFF2-40B4-BE49-F238E27FC236}">
                <a16:creationId xmlns:a16="http://schemas.microsoft.com/office/drawing/2014/main" id="{2FE43230-B58E-47D2-8052-5E7B38896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63" y="95250"/>
            <a:ext cx="9185275" cy="76946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ru-RU" sz="1800" b="1">
                <a:latin typeface="Times New Roman" panose="02020603050405020304" pitchFamily="18" charset="0"/>
              </a:rPr>
              <a:t>Всеукраїнський відкритий інтерактивний конкурс</a:t>
            </a:r>
            <a:br>
              <a:rPr lang="uk-UA" altLang="ru-RU" sz="1800" b="1">
                <a:latin typeface="Times New Roman" panose="02020603050405020304" pitchFamily="18" charset="0"/>
              </a:rPr>
            </a:br>
            <a:r>
              <a:rPr lang="uk-UA" altLang="ru-RU" sz="1800" b="1">
                <a:latin typeface="Times New Roman" panose="02020603050405020304" pitchFamily="18" charset="0"/>
              </a:rPr>
              <a:t>«МАН−Юніор Дослідник» </a:t>
            </a:r>
            <a:br>
              <a:rPr lang="uk-UA" altLang="ru-RU" sz="1800" b="1">
                <a:latin typeface="Times New Roman" panose="02020603050405020304" pitchFamily="18" charset="0"/>
              </a:rPr>
            </a:br>
            <a:r>
              <a:rPr lang="uk-UA" altLang="ru-RU" sz="1800" b="1">
                <a:latin typeface="Times New Roman" panose="02020603050405020304" pitchFamily="18" charset="0"/>
              </a:rPr>
              <a:t>Номінація «Технік−Юніор»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uk-UA" altLang="ru-RU" sz="1800" b="1" u="sng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uk-UA" altLang="ru-RU" sz="1800" b="1" u="sng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            </a:t>
            </a:r>
            <a:r>
              <a:rPr lang="uk-UA" altLang="ru-RU" sz="2400" b="1">
                <a:latin typeface="Times New Roman" panose="02020603050405020304" pitchFamily="18" charset="0"/>
                <a:cs typeface="Calibri" panose="020F0502020204030204" pitchFamily="34" charset="0"/>
              </a:rPr>
              <a:t>ФОКУСИ  ІЗ ВИКОРИСТАННЯМ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ru-RU" sz="2400" b="1">
                <a:latin typeface="Times New Roman" panose="02020603050405020304" pitchFamily="18" charset="0"/>
                <a:cs typeface="Calibri" panose="020F0502020204030204" pitchFamily="34" charset="0"/>
              </a:rPr>
              <a:t>        ЗАКОНІВ  ВІДБИВАННЯ ТА ЗАЛОМЛЕННЯ СВІТЛА</a:t>
            </a:r>
            <a:endParaRPr lang="ru-RU" altLang="ru-RU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ru-RU" sz="1800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>
                <a:latin typeface="Times New Roman" panose="02020603050405020304" pitchFamily="18" charset="0"/>
              </a:rPr>
              <a:t>Автор: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uk-UA" altLang="ru-RU" sz="1800">
                <a:latin typeface="Times New Roman" panose="02020603050405020304" pitchFamily="18" charset="0"/>
              </a:rPr>
              <a:t>Свічкар  Лідія Олексіївна,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uk-UA" altLang="ru-RU" sz="1800">
                <a:latin typeface="Times New Roman" panose="02020603050405020304" pitchFamily="18" charset="0"/>
              </a:rPr>
              <a:t>учениця 10</a:t>
            </a:r>
            <a:r>
              <a:rPr lang="en-US" altLang="ru-RU" sz="1800">
                <a:latin typeface="Times New Roman" panose="02020603050405020304" pitchFamily="18" charset="0"/>
              </a:rPr>
              <a:t>-</a:t>
            </a:r>
            <a:r>
              <a:rPr lang="uk-UA" altLang="ru-RU" sz="1800">
                <a:latin typeface="Times New Roman" panose="02020603050405020304" pitchFamily="18" charset="0"/>
              </a:rPr>
              <a:t>А класу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uk-UA" altLang="ru-RU" sz="1800">
                <a:latin typeface="Times New Roman" panose="02020603050405020304" pitchFamily="18" charset="0"/>
              </a:rPr>
              <a:t>опорного закладу «Хорольської гімназії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uk-UA" altLang="ru-RU" sz="1800">
                <a:latin typeface="Times New Roman" panose="02020603050405020304" pitchFamily="18" charset="0"/>
              </a:rPr>
              <a:t>Хорольської міської ради Лубенського району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uk-UA" altLang="ru-RU" sz="1800">
                <a:latin typeface="Times New Roman" panose="02020603050405020304" pitchFamily="18" charset="0"/>
              </a:rPr>
              <a:t>Полтавської області»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>
                <a:latin typeface="Times New Roman" panose="02020603050405020304" pitchFamily="18" charset="0"/>
              </a:rPr>
              <a:t>Науковий керівник: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>
                <a:latin typeface="Times New Roman" panose="02020603050405020304" pitchFamily="18" charset="0"/>
              </a:rPr>
              <a:t>Пасічник Наталія Володимирівна,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>
                <a:latin typeface="Times New Roman" panose="02020603050405020304" pitchFamily="18" charset="0"/>
              </a:rPr>
              <a:t>учитель  фізики опорного закладу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>
                <a:latin typeface="Times New Roman" panose="02020603050405020304" pitchFamily="18" charset="0"/>
              </a:rPr>
              <a:t>«Хорольської гімназії Хорольської міської ради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>
                <a:latin typeface="Times New Roman" panose="02020603050405020304" pitchFamily="18" charset="0"/>
              </a:rPr>
              <a:t>Лубенського району Полтавської області»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>
                <a:latin typeface="Times New Roman" panose="02020603050405020304" pitchFamily="18" charset="0"/>
              </a:rPr>
              <a:t>м. Хорол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>
              <a:latin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br>
              <a:rPr lang="uk-UA" altLang="ru-RU" sz="1600" b="1" i="1">
                <a:latin typeface="Arial" panose="020B0604020202020204" pitchFamily="34" charset="0"/>
              </a:rPr>
            </a:br>
            <a:endParaRPr lang="ru-RU" altLang="ru-RU" sz="1600" b="1" i="1">
              <a:latin typeface="Arial" panose="020B0604020202020204" pitchFamily="34" charset="0"/>
            </a:endParaRPr>
          </a:p>
        </p:txBody>
      </p:sp>
      <p:pic>
        <p:nvPicPr>
          <p:cNvPr id="14342" name="Рисунок 6">
            <a:extLst>
              <a:ext uri="{FF2B5EF4-FFF2-40B4-BE49-F238E27FC236}">
                <a16:creationId xmlns:a16="http://schemas.microsoft.com/office/drawing/2014/main" id="{51FD2725-CA0C-40CF-BB6C-F8C706977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b="17451"/>
          <a:stretch>
            <a:fillRect/>
          </a:stretch>
        </p:blipFill>
        <p:spPr bwMode="auto">
          <a:xfrm>
            <a:off x="6012160" y="2564904"/>
            <a:ext cx="1349375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84EA8E-5BCC-4538-9C7D-C19A3C38E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277" y="4692154"/>
            <a:ext cx="1441139" cy="2160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97A758D4-519F-474A-BA4A-0302E941D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476250"/>
            <a:ext cx="7715250" cy="6265863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Зменшуємо кут до 60</a:t>
            </a:r>
            <a:r>
              <a:rPr lang="uk-UA" altLang="ru-RU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– отримуємо 5 зображень</a:t>
            </a:r>
            <a:r>
              <a:rPr lang="uk-UA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uk-UA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uk-UA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uk-UA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uk-UA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uk-UA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uk-UA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Кут 45</a:t>
            </a:r>
            <a:r>
              <a:rPr lang="uk-UA" altLang="ru-RU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дає 7 зображень.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uk-UA" altLang="ru-RU" sz="28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uk-UA" altLang="ru-RU" sz="28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uk-UA" altLang="ru-RU" sz="28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uk-UA" altLang="ru-RU" sz="2800" b="1">
              <a:latin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Arial" panose="020B0604020202020204" pitchFamily="34" charset="0"/>
              <a:buNone/>
            </a:pPr>
            <a:endParaRPr lang="uk-UA" altLang="ru-RU" sz="2800" b="1">
              <a:latin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Arial" panose="020B0604020202020204" pitchFamily="34" charset="0"/>
              <a:buNone/>
            </a:pPr>
            <a:endParaRPr lang="uk-UA" altLang="ru-RU" sz="2800" b="1">
              <a:latin typeface="Times New Roman" panose="02020603050405020304" pitchFamily="18" charset="0"/>
            </a:endParaRPr>
          </a:p>
          <a:p>
            <a:endParaRPr lang="uk-UA" altLang="ru-RU"/>
          </a:p>
        </p:txBody>
      </p:sp>
      <p:pic>
        <p:nvPicPr>
          <p:cNvPr id="24579" name="Рисунок 2">
            <a:extLst>
              <a:ext uri="{FF2B5EF4-FFF2-40B4-BE49-F238E27FC236}">
                <a16:creationId xmlns:a16="http://schemas.microsoft.com/office/drawing/2014/main" id="{D7FB9E42-8F23-496E-A761-11482B295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4" b="5235"/>
          <a:stretch>
            <a:fillRect/>
          </a:stretch>
        </p:blipFill>
        <p:spPr bwMode="auto">
          <a:xfrm>
            <a:off x="4498975" y="1003300"/>
            <a:ext cx="367347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4">
            <a:extLst>
              <a:ext uri="{FF2B5EF4-FFF2-40B4-BE49-F238E27FC236}">
                <a16:creationId xmlns:a16="http://schemas.microsoft.com/office/drawing/2014/main" id="{053D6A5A-44DF-42C4-9175-CB2A79F05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937000"/>
            <a:ext cx="4103687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2">
            <a:extLst>
              <a:ext uri="{FF2B5EF4-FFF2-40B4-BE49-F238E27FC236}">
                <a16:creationId xmlns:a16="http://schemas.microsoft.com/office/drawing/2014/main" id="{561B2BA2-35BB-4B1B-97D4-E133AA84B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113" y="449263"/>
            <a:ext cx="8135937" cy="6408737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Font typeface="Arial" panose="020B0604020202020204" pitchFamily="34" charset="0"/>
              <a:buNone/>
            </a:pPr>
            <a:endParaRPr lang="uk-UA" alt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Font typeface="Arial" panose="020B0604020202020204" pitchFamily="34" charset="0"/>
              <a:buNone/>
            </a:pPr>
            <a:endParaRPr lang="ru-RU" altLang="ru-RU" sz="180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Font typeface="Arial" panose="020B0604020202020204" pitchFamily="34" charset="0"/>
              <a:buNone/>
            </a:pPr>
            <a:br>
              <a:rPr lang="uk-UA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/>
          </a:p>
        </p:txBody>
      </p:sp>
      <p:pic>
        <p:nvPicPr>
          <p:cNvPr id="25603" name="Рисунок 2">
            <a:extLst>
              <a:ext uri="{FF2B5EF4-FFF2-40B4-BE49-F238E27FC236}">
                <a16:creationId xmlns:a16="http://schemas.microsoft.com/office/drawing/2014/main" id="{6440C7C0-F88D-418C-96D0-24A63C396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3121025"/>
            <a:ext cx="377983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A30C48-9935-4051-B29A-D2BC37D53673}"/>
              </a:ext>
            </a:extLst>
          </p:cNvPr>
          <p:cNvSpPr txBox="1"/>
          <p:nvPr/>
        </p:nvSpPr>
        <p:spPr>
          <a:xfrm>
            <a:off x="900113" y="238125"/>
            <a:ext cx="7920037" cy="6381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uk-UA" altLang="ru-RU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ПОЯСНЕННЯ ЯВИЩА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uk-UA" alt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можливо завдяки відбиванню світлових променів від поверхні. Дослід та геометрична побудова свідчать, що уявне зображення предмета в дзеркалі й сам предмет розташовані по різні  боки від дзеркала на одній прямій, перпендикулярній до площини  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uk-UA" alt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дзеркала, і на однакових 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uk-UA" alt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відстанях від дзеркала.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uk-UA" alt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Розмір зображення предмета 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uk-UA" alt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дзеркалі дорівнює розміру 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uk-UA" alt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самого предмета.</a:t>
            </a:r>
            <a:endParaRPr lang="uk-UA" altLang="ru-RU"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Содержимое 2">
            <a:extLst>
              <a:ext uri="{FF2B5EF4-FFF2-40B4-BE49-F238E27FC236}">
                <a16:creationId xmlns:a16="http://schemas.microsoft.com/office/drawing/2014/main" id="{505C5933-7A19-41A9-B45F-C17A9934B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2988" y="404813"/>
            <a:ext cx="7993062" cy="5721350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uk-UA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</a:p>
          <a:p>
            <a:pPr marL="0" indent="354013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виконанні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фокусів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використали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властивість світлових променів відбиватись від поверхні та заломлюватись на межі середовищ.</a:t>
            </a:r>
          </a:p>
          <a:p>
            <a:pPr marL="0" indent="354013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Довели, що кількість зображень, які дають два дзеркала, залежать від кута між дзеркалами. Зі зменшенням кута кількість зображень збільшується. Справджується формула  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360/α-1. </a:t>
            </a:r>
          </a:p>
          <a:p>
            <a:pPr marL="0" indent="354013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Дослідним шляхом, додаючи у воду цукор, збільшили показник заломлення води до величини показника заломлення пластика.</a:t>
            </a:r>
            <a:endParaRPr lang="ru-RU" altLang="ru-RU" sz="2400" dirty="0"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ru-RU" altLang="ru-RU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F21539D-B71B-47ED-93F2-08B26D85D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ВИКОРИСТАНА ЛІТЕРАТУРА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B81368E9-FA9C-4BCD-92F1-AEC910FBD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2988" y="1600200"/>
            <a:ext cx="7643812" cy="4525963"/>
          </a:xfrm>
        </p:spPr>
        <p:txBody>
          <a:bodyPr/>
          <a:lstStyle/>
          <a:p>
            <a:pPr marL="0" indent="0" algn="just">
              <a:spcBef>
                <a:spcPts val="575"/>
              </a:spcBef>
              <a:buFont typeface="Arial" panose="020B0604020202020204" pitchFamily="34" charset="0"/>
              <a:buNone/>
            </a:pPr>
            <a:r>
              <a:rPr lang="ru-RU" altLang="ru-RU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 дитяча енциклопедія. Видавництво «Махаон». 2007 </a:t>
            </a:r>
            <a:endParaRPr lang="ru-RU" alt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575"/>
              </a:spcBef>
              <a:buFont typeface="Arial" panose="020B0604020202020204" pitchFamily="34" charset="0"/>
              <a:buNone/>
            </a:pPr>
            <a:r>
              <a:rPr lang="ru-RU" altLang="ru-RU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«Велика енциклопедія ерудита». Видавництво «Ранок». 2009 </a:t>
            </a:r>
            <a:endParaRPr lang="ru-RU" alt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uk-UA" alt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Гальперштейн Л. Забавная физика. М.: Детская  литература, 1994.  С.253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uk-UA" alt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Перельман Я.И.  Занимательная физика.  М.: Наука.  1986. 224с.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uk-UA" altLang="ru-RU" sz="2400" b="1"/>
          </a:p>
          <a:p>
            <a:pPr marL="0" indent="0">
              <a:buFont typeface="Arial" panose="020B0604020202020204" pitchFamily="34" charset="0"/>
              <a:buNone/>
            </a:pPr>
            <a:endParaRPr lang="uk-UA" altLang="ru-RU" sz="2400" b="1"/>
          </a:p>
          <a:p>
            <a:pPr marL="0" indent="0">
              <a:spcBef>
                <a:spcPts val="575"/>
              </a:spcBef>
              <a:buFont typeface="Arial" panose="020B0604020202020204" pitchFamily="34" charset="0"/>
              <a:buNone/>
            </a:pPr>
            <a:endParaRPr lang="uk-UA" altLang="ru-RU" sz="24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ъект 1">
            <a:extLst>
              <a:ext uri="{FF2B5EF4-FFF2-40B4-BE49-F238E27FC236}">
                <a16:creationId xmlns:a16="http://schemas.microsoft.com/office/drawing/2014/main" id="{DCFFE00D-E7B4-48C2-BB17-180713A56CC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27038" y="269875"/>
            <a:ext cx="8578850" cy="5851525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uk-UA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проєкту.</a:t>
            </a:r>
            <a:r>
              <a:rPr lang="uk-UA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Продемонструвати дію законів відбивання та заломлення світла  на практиці.</a:t>
            </a:r>
            <a:endParaRPr lang="ru-RU" altLang="ru-RU" sz="280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uk-UA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проєкту</a:t>
            </a:r>
            <a:r>
              <a:rPr lang="uk-UA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Довести залежність кількості зображень у дзеркалі від кута між дзеркалами. Навчитися робити тіла невидимими.</a:t>
            </a:r>
            <a:endParaRPr lang="ru-RU" altLang="ru-RU" sz="280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uk-UA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дослідження</a:t>
            </a:r>
            <a:r>
              <a:rPr lang="uk-UA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Властивості світлових променів відбиватись та заломлюватись.</a:t>
            </a:r>
            <a:endParaRPr lang="ru-RU" altLang="ru-RU" sz="280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uk-UA" altLang="ru-RU" sz="2800" b="1">
                <a:latin typeface="Times New Roman" panose="02020603050405020304" pitchFamily="18" charset="0"/>
                <a:cs typeface="Calibri" panose="020F0502020204030204" pitchFamily="34" charset="0"/>
              </a:rPr>
              <a:t>Предмет дослідження</a:t>
            </a:r>
            <a:r>
              <a:rPr lang="uk-UA" altLang="ru-RU" sz="2800">
                <a:latin typeface="Times New Roman" panose="02020603050405020304" pitchFamily="18" charset="0"/>
                <a:cs typeface="Calibri" panose="020F0502020204030204" pitchFamily="34" charset="0"/>
              </a:rPr>
              <a:t>. Досліди   із  використанням законів  відбивання та заломлення світла.</a:t>
            </a:r>
            <a:endParaRPr lang="ru-RU" altLang="ru-RU" sz="28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/>
            <a:endParaRPr lang="ru-RU" altLang="ru-RU"/>
          </a:p>
        </p:txBody>
      </p:sp>
      <p:sp>
        <p:nvSpPr>
          <p:cNvPr id="15363" name="Заголовок 5">
            <a:extLst>
              <a:ext uri="{FF2B5EF4-FFF2-40B4-BE49-F238E27FC236}">
                <a16:creationId xmlns:a16="http://schemas.microsoft.com/office/drawing/2014/main" id="{19124F23-C384-4460-8B18-B0B99A8C6E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7038" y="-387350"/>
            <a:ext cx="8915400" cy="503238"/>
          </a:xfrm>
        </p:spPr>
        <p:txBody>
          <a:bodyPr/>
          <a:lstStyle/>
          <a:p>
            <a:r>
              <a:rPr lang="en-US" altLang="ru-RU" sz="8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sz="8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Rectangle 18">
            <a:extLst>
              <a:ext uri="{FF2B5EF4-FFF2-40B4-BE49-F238E27FC236}">
                <a16:creationId xmlns:a16="http://schemas.microsoft.com/office/drawing/2014/main" id="{7A6AF5C1-0E47-444F-AAC6-F3ED2D70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675" y="0"/>
            <a:ext cx="627063" cy="3048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ru-RU" sz="14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endParaRPr lang="uk-UA" altLang="ru-RU" sz="1800">
              <a:latin typeface="Arial" panose="020B0604020202020204" pitchFamily="34" charset="0"/>
            </a:endParaRPr>
          </a:p>
        </p:txBody>
      </p:sp>
      <p:sp>
        <p:nvSpPr>
          <p:cNvPr id="15365" name="Содержимое 2">
            <a:extLst>
              <a:ext uri="{FF2B5EF4-FFF2-40B4-BE49-F238E27FC236}">
                <a16:creationId xmlns:a16="http://schemas.microsoft.com/office/drawing/2014/main" id="{E3F8A9CE-C704-4656-8928-96D40B6C5F1C}"/>
              </a:ext>
            </a:extLst>
          </p:cNvPr>
          <p:cNvSpPr>
            <a:spLocks/>
          </p:cNvSpPr>
          <p:nvPr/>
        </p:nvSpPr>
        <p:spPr bwMode="auto">
          <a:xfrm>
            <a:off x="928688" y="1214438"/>
            <a:ext cx="79216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uk-UA" altLang="ru-RU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5">
            <a:extLst>
              <a:ext uri="{FF2B5EF4-FFF2-40B4-BE49-F238E27FC236}">
                <a16:creationId xmlns:a16="http://schemas.microsoft.com/office/drawing/2014/main" id="{7C2B142E-3446-433E-86F9-49F956A5C0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915400" cy="671513"/>
          </a:xfrm>
        </p:spPr>
        <p:txBody>
          <a:bodyPr/>
          <a:lstStyle/>
          <a:p>
            <a:r>
              <a:rPr lang="en-US" altLang="ru-RU"/>
              <a:t>	</a:t>
            </a:r>
            <a:endParaRPr lang="ru-RU" altLang="ru-RU"/>
          </a:p>
        </p:txBody>
      </p:sp>
      <p:sp>
        <p:nvSpPr>
          <p:cNvPr id="16387" name="Содержимое 2">
            <a:extLst>
              <a:ext uri="{FF2B5EF4-FFF2-40B4-BE49-F238E27FC236}">
                <a16:creationId xmlns:a16="http://schemas.microsoft.com/office/drawing/2014/main" id="{222CD24E-BA93-4F6D-81D2-0E01BAFE75C6}"/>
              </a:ext>
            </a:extLst>
          </p:cNvPr>
          <p:cNvSpPr>
            <a:spLocks/>
          </p:cNvSpPr>
          <p:nvPr/>
        </p:nvSpPr>
        <p:spPr bwMode="auto">
          <a:xfrm>
            <a:off x="827088" y="333375"/>
            <a:ext cx="8066087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uk-UA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«ПОСУДИНА, ЩО ЗНИКЛА»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uk-UA" altLang="ru-RU" sz="2400">
                <a:latin typeface="Times New Roman" panose="02020603050405020304" pitchFamily="18" charset="0"/>
              </a:rPr>
              <a:t>Для фокусу знадобляться:</a:t>
            </a:r>
          </a:p>
          <a:p>
            <a:pPr algn="just"/>
            <a:r>
              <a:rPr lang="uk-UA" altLang="ru-RU" sz="2400">
                <a:latin typeface="Times New Roman" panose="02020603050405020304" pitchFamily="18" charset="0"/>
              </a:rPr>
              <a:t>дві скляні посудини;</a:t>
            </a:r>
          </a:p>
          <a:p>
            <a:pPr algn="just"/>
            <a:r>
              <a:rPr lang="uk-UA" altLang="ru-RU" sz="2400">
                <a:latin typeface="Times New Roman" panose="02020603050405020304" pitchFamily="18" charset="0"/>
              </a:rPr>
              <a:t>пластиковий стаканчик;</a:t>
            </a:r>
          </a:p>
          <a:p>
            <a:pPr algn="just"/>
            <a:r>
              <a:rPr lang="uk-UA" altLang="ru-RU" sz="2400">
                <a:latin typeface="Times New Roman" panose="02020603050405020304" pitchFamily="18" charset="0"/>
              </a:rPr>
              <a:t>олія;</a:t>
            </a:r>
          </a:p>
          <a:p>
            <a:pPr algn="just"/>
            <a:r>
              <a:rPr lang="uk-UA" altLang="ru-RU" sz="2400">
                <a:latin typeface="Times New Roman" panose="02020603050405020304" pitchFamily="18" charset="0"/>
              </a:rPr>
              <a:t>вода, цукор.</a:t>
            </a:r>
            <a:endParaRPr lang="ru-RU" altLang="ru-RU" sz="2400">
              <a:latin typeface="Times New Roman" panose="02020603050405020304" pitchFamily="18" charset="0"/>
            </a:endParaRPr>
          </a:p>
          <a:p>
            <a:endParaRPr lang="uk-UA" altLang="ru-RU" sz="2000" b="1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Georgia" panose="02040502050405020303" pitchFamily="18" charset="0"/>
              <a:buNone/>
            </a:pPr>
            <a:endParaRPr lang="uk-UA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TextBox 5">
            <a:extLst>
              <a:ext uri="{FF2B5EF4-FFF2-40B4-BE49-F238E27FC236}">
                <a16:creationId xmlns:a16="http://schemas.microsoft.com/office/drawing/2014/main" id="{5B4341B3-256F-441D-82E4-8FAFA263C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3500438"/>
            <a:ext cx="514350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Наливаємо олію в меншу скляну посудину, поміщаємо її в іншу  - порожню, більшу за розміром скляну посудину. Починаємо наливати олію у більшу посудину, менша зникає</a:t>
            </a:r>
            <a:r>
              <a:rPr lang="uk-UA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panose="020B0604020202020204" pitchFamily="34" charset="0"/>
            </a:endParaRPr>
          </a:p>
        </p:txBody>
      </p:sp>
      <p:pic>
        <p:nvPicPr>
          <p:cNvPr id="16389" name="Рисунок 4">
            <a:extLst>
              <a:ext uri="{FF2B5EF4-FFF2-40B4-BE49-F238E27FC236}">
                <a16:creationId xmlns:a16="http://schemas.microsoft.com/office/drawing/2014/main" id="{AA79492A-6473-4DE7-8335-B44A2836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55600"/>
            <a:ext cx="2125662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6">
            <a:extLst>
              <a:ext uri="{FF2B5EF4-FFF2-40B4-BE49-F238E27FC236}">
                <a16:creationId xmlns:a16="http://schemas.microsoft.com/office/drawing/2014/main" id="{4BCA3AEC-DD69-48CE-A603-3C0E2ABE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3500438"/>
            <a:ext cx="22145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>
            <a:extLst>
              <a:ext uri="{FF2B5EF4-FFF2-40B4-BE49-F238E27FC236}">
                <a16:creationId xmlns:a16="http://schemas.microsoft.com/office/drawing/2014/main" id="{801E72C0-48E5-4331-BE1B-E6450EA83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09613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ru-RU" sz="1800">
              <a:latin typeface="Arial" panose="020B0604020202020204" pitchFamily="34" charset="0"/>
            </a:endParaRPr>
          </a:p>
        </p:txBody>
      </p:sp>
      <p:sp>
        <p:nvSpPr>
          <p:cNvPr id="18435" name="Rectangle 6">
            <a:extLst>
              <a:ext uri="{FF2B5EF4-FFF2-40B4-BE49-F238E27FC236}">
                <a16:creationId xmlns:a16="http://schemas.microsoft.com/office/drawing/2014/main" id="{50627D3D-1B0D-4D89-B15E-7A50F8A74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8388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ru-RU" sz="1800">
              <a:latin typeface="Arial" panose="020B0604020202020204" pitchFamily="34" charset="0"/>
            </a:endParaRPr>
          </a:p>
        </p:txBody>
      </p:sp>
      <p:sp>
        <p:nvSpPr>
          <p:cNvPr id="18436" name="TextBox 4">
            <a:extLst>
              <a:ext uri="{FF2B5EF4-FFF2-40B4-BE49-F238E27FC236}">
                <a16:creationId xmlns:a16="http://schemas.microsoft.com/office/drawing/2014/main" id="{858DB9B9-DE39-4DB0-A836-832F0AFB6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13" y="2320925"/>
            <a:ext cx="5113337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Це можливо зробити тому, що  скло та олія мають майже однаковий показник заломлення: 1,45-1,5. Якщо дослід провести із водою, то посудина не зникає, тому що у води та скла різні показники заломлення.</a:t>
            </a:r>
            <a:endParaRPr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18437" name="TextBox 5">
            <a:extLst>
              <a:ext uri="{FF2B5EF4-FFF2-40B4-BE49-F238E27FC236}">
                <a16:creationId xmlns:a16="http://schemas.microsoft.com/office/drawing/2014/main" id="{195B579F-7113-4CB6-9AE9-D586F2A0E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919163"/>
            <a:ext cx="46815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b="1">
                <a:solidFill>
                  <a:srgbClr val="002060"/>
                </a:solidFill>
                <a:latin typeface="Times New Roman" panose="02020603050405020304" pitchFamily="18" charset="0"/>
              </a:rPr>
              <a:t>ПОЯСНЕННЯ ЯВИЩА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18438" name="Объект 5">
            <a:extLst>
              <a:ext uri="{FF2B5EF4-FFF2-40B4-BE49-F238E27FC236}">
                <a16:creationId xmlns:a16="http://schemas.microsoft.com/office/drawing/2014/main" id="{C5516C20-2B15-4DF4-8063-270ADA8D91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3163" y="2322513"/>
            <a:ext cx="2705100" cy="3606800"/>
          </a:xfr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>
            <a:extLst>
              <a:ext uri="{FF2B5EF4-FFF2-40B4-BE49-F238E27FC236}">
                <a16:creationId xmlns:a16="http://schemas.microsoft.com/office/drawing/2014/main" id="{F2A7ED06-AD9D-4574-8885-8AA693796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80963"/>
            <a:ext cx="49688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Проводимо подібний дослід. Беремо пластиковий стаканчик, наливаємо в нього воду, після чого ставимо його у порожню скляну посудину та доливаємо в неї воду. Пластиковий стаканчик зникає. 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pic>
        <p:nvPicPr>
          <p:cNvPr id="19459" name="Рисунок 2">
            <a:extLst>
              <a:ext uri="{FF2B5EF4-FFF2-40B4-BE49-F238E27FC236}">
                <a16:creationId xmlns:a16="http://schemas.microsoft.com/office/drawing/2014/main" id="{461301F5-B7C2-4137-9C88-998218053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33363"/>
            <a:ext cx="24130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4">
            <a:extLst>
              <a:ext uri="{FF2B5EF4-FFF2-40B4-BE49-F238E27FC236}">
                <a16:creationId xmlns:a16="http://schemas.microsoft.com/office/drawing/2014/main" id="{9FA90B95-1DAF-4F81-B23D-EEC5CE8C5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t="2438" r="8534" b="-2438"/>
          <a:stretch>
            <a:fillRect/>
          </a:stretch>
        </p:blipFill>
        <p:spPr bwMode="auto">
          <a:xfrm>
            <a:off x="2935288" y="3621088"/>
            <a:ext cx="2808287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60268-4647-4D37-85F7-36188ADAF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888" y="476250"/>
            <a:ext cx="7427912" cy="5649913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 фокусу в тому, що у воду додали цукру. Показник заломлення пластикового стаканчика і солодкої води стали однаковими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ru-RU" dirty="0"/>
          </a:p>
        </p:txBody>
      </p:sp>
      <p:pic>
        <p:nvPicPr>
          <p:cNvPr id="20483" name="Рисунок 3">
            <a:extLst>
              <a:ext uri="{FF2B5EF4-FFF2-40B4-BE49-F238E27FC236}">
                <a16:creationId xmlns:a16="http://schemas.microsoft.com/office/drawing/2014/main" id="{96623819-9508-4FAD-B6C1-D530B3A12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1" t="28514" r="6580"/>
          <a:stretch>
            <a:fillRect/>
          </a:stretch>
        </p:blipFill>
        <p:spPr bwMode="auto">
          <a:xfrm>
            <a:off x="4973638" y="2924175"/>
            <a:ext cx="3529012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5">
            <a:extLst>
              <a:ext uri="{FF2B5EF4-FFF2-40B4-BE49-F238E27FC236}">
                <a16:creationId xmlns:a16="http://schemas.microsoft.com/office/drawing/2014/main" id="{7BC05629-1A1B-4450-B3DC-87FF6AFF20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915400" cy="671513"/>
          </a:xfrm>
        </p:spPr>
        <p:txBody>
          <a:bodyPr/>
          <a:lstStyle/>
          <a:p>
            <a:r>
              <a:rPr lang="en-US" altLang="ru-RU"/>
              <a:t>	</a:t>
            </a:r>
            <a:endParaRPr lang="ru-RU" altLang="ru-RU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6430C4C3-7F14-4D2A-8256-6BB20D475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09613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ru-RU" sz="1800">
              <a:latin typeface="Arial" panose="020B0604020202020204" pitchFamily="34" charset="0"/>
            </a:endParaRP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D5604F2B-4D98-4D0E-9A89-76BFA7173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8388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ru-RU" sz="1800">
              <a:latin typeface="Arial" panose="020B0604020202020204" pitchFamily="34" charset="0"/>
            </a:endParaRPr>
          </a:p>
        </p:txBody>
      </p:sp>
      <p:sp>
        <p:nvSpPr>
          <p:cNvPr id="21509" name="Содержимое 2">
            <a:extLst>
              <a:ext uri="{FF2B5EF4-FFF2-40B4-BE49-F238E27FC236}">
                <a16:creationId xmlns:a16="http://schemas.microsoft.com/office/drawing/2014/main" id="{9F8E983E-03EA-4A57-B17C-D337C8C0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285750"/>
            <a:ext cx="7872412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uk-UA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«ГОЛКА, ЯКА ЗНИКЛА У ВОДІ»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Для фокусу знадобляться: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ts val="1600"/>
              <a:buFont typeface="Wingdings 2" panose="05020102010507070707" pitchFamily="18" charset="2"/>
              <a:buChar char=""/>
            </a:pP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голка;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ts val="1600"/>
              <a:buFont typeface="Wingdings 2" panose="05020102010507070707" pitchFamily="18" charset="2"/>
              <a:buChar char=""/>
            </a:pP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корок;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ts val="1600"/>
              <a:buFont typeface="Wingdings 2" panose="05020102010507070707" pitchFamily="18" charset="2"/>
              <a:buChar char=""/>
            </a:pP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посудина з водою.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ts val="1600"/>
              <a:buFont typeface="Arial" panose="020B0604020202020204" pitchFamily="34" charset="0"/>
              <a:buNone/>
            </a:pPr>
            <a:endParaRPr lang="uk-UA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Clr>
                <a:schemeClr val="accent1"/>
              </a:buClr>
              <a:buSzPts val="1600"/>
              <a:buFont typeface="Wingdings 2" panose="05020102010507070707" pitchFamily="18" charset="2"/>
              <a:buChar char=""/>
            </a:pPr>
            <a:endParaRPr lang="ru-RU" alt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0" name="Рисунок 2">
            <a:extLst>
              <a:ext uri="{FF2B5EF4-FFF2-40B4-BE49-F238E27FC236}">
                <a16:creationId xmlns:a16="http://schemas.microsoft.com/office/drawing/2014/main" id="{B0B47225-617A-4885-AF26-84F41042F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1974850"/>
            <a:ext cx="3470275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1">
            <a:extLst>
              <a:ext uri="{FF2B5EF4-FFF2-40B4-BE49-F238E27FC236}">
                <a16:creationId xmlns:a16="http://schemas.microsoft.com/office/drawing/2014/main" id="{B2A988A5-7787-4011-ABEF-CA9DA913A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3860800"/>
            <a:ext cx="4176713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buClr>
                <a:srgbClr val="4F81BD"/>
              </a:buClr>
              <a:buSzPts val="1600"/>
              <a:buFont typeface="Arial" panose="020B0604020202020204" pitchFamily="34" charset="0"/>
              <a:buNone/>
            </a:pPr>
            <a:r>
              <a:rPr lang="uk-UA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корок утикаємо голку та опускаємо голкою донизу на поверхню води.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Clr>
                <a:srgbClr val="4F81BD"/>
              </a:buClr>
              <a:buSzPts val="1600"/>
              <a:buFont typeface="Arial" panose="020B0604020202020204" pitchFamily="34" charset="0"/>
              <a:buNone/>
            </a:pPr>
            <a:r>
              <a:rPr lang="uk-UA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Голка зникає, ми перестаємо її бачити. </a:t>
            </a:r>
            <a:endParaRPr lang="ru-RU" altLang="ru-RU" sz="240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  <a:buClr>
                <a:srgbClr val="4F81BD"/>
              </a:buClr>
              <a:buSzPts val="1600"/>
              <a:buFont typeface="Wingdings 2" panose="05020102010507070707" pitchFamily="18" charset="2"/>
              <a:buChar char=""/>
            </a:pPr>
            <a:endParaRPr lang="uk-UA" altLang="ru-RU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Clr>
                <a:srgbClr val="4F81BD"/>
              </a:buClr>
              <a:buSzPts val="1600"/>
              <a:buFont typeface="Wingdings 2" panose="05020102010507070707" pitchFamily="18" charset="2"/>
              <a:buChar char=""/>
            </a:pPr>
            <a:endParaRPr lang="uk-UA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>
            <a:extLst>
              <a:ext uri="{FF2B5EF4-FFF2-40B4-BE49-F238E27FC236}">
                <a16:creationId xmlns:a16="http://schemas.microsoft.com/office/drawing/2014/main" id="{4377C27E-C972-452F-BF8A-489C3534A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836613"/>
            <a:ext cx="4608513" cy="5688012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uk-UA" alt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ПОЯСНЕННЯ ЯВИЩА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стається тому, що на межі вода–повітря проміння світла зазнають повного відбивання і не виходять на поверхню.</a:t>
            </a:r>
            <a:r>
              <a:rPr lang="uk-UA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Явище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повного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відбиття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легко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спостерігати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пірнути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воду й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глянути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вгору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Синє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небо над головою буде видно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межах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певного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кола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Рисунок 4">
            <a:extLst>
              <a:ext uri="{FF2B5EF4-FFF2-40B4-BE49-F238E27FC236}">
                <a16:creationId xmlns:a16="http://schemas.microsoft.com/office/drawing/2014/main" id="{2263DA55-5AD7-401F-A91A-EB217EC1A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5" y="968375"/>
            <a:ext cx="32131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2">
            <a:extLst>
              <a:ext uri="{FF2B5EF4-FFF2-40B4-BE49-F238E27FC236}">
                <a16:creationId xmlns:a16="http://schemas.microsoft.com/office/drawing/2014/main" id="{795EF219-8D62-407F-9764-10EA1CAB8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476250"/>
            <a:ext cx="7715250" cy="5832475"/>
          </a:xfrm>
        </p:spPr>
        <p:txBody>
          <a:bodyPr/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uk-UA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«ПОРАХУЙ МАНДАРИНИ»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uk-UA" altLang="ru-RU" sz="2400">
                <a:latin typeface="Times New Roman" panose="02020603050405020304" pitchFamily="18" charset="0"/>
              </a:rPr>
              <a:t>Для фокусу знадобляться:</a:t>
            </a:r>
          </a:p>
          <a:p>
            <a:pPr algn="just">
              <a:lnSpc>
                <a:spcPct val="150000"/>
              </a:lnSpc>
            </a:pPr>
            <a:r>
              <a:rPr lang="ru-RU" altLang="ru-RU" sz="2400">
                <a:latin typeface="Times New Roman" panose="02020603050405020304" pitchFamily="18" charset="0"/>
              </a:rPr>
              <a:t>два дзеркала;</a:t>
            </a:r>
          </a:p>
          <a:p>
            <a:pPr algn="just">
              <a:lnSpc>
                <a:spcPct val="150000"/>
              </a:lnSpc>
            </a:pPr>
            <a:r>
              <a:rPr lang="uk-UA" altLang="ru-RU" sz="2400">
                <a:latin typeface="Times New Roman" panose="02020603050405020304" pitchFamily="18" charset="0"/>
              </a:rPr>
              <a:t>мандарин;			</a:t>
            </a:r>
            <a:endParaRPr lang="ru-RU" altLang="ru-RU" sz="2400"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uk-UA" altLang="ru-RU" sz="2400">
                <a:latin typeface="Times New Roman" panose="02020603050405020304" pitchFamily="18" charset="0"/>
              </a:rPr>
              <a:t>транспортир.   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uk-UA" altLang="ru-RU" sz="280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uk-UA" altLang="ru-RU" sz="280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uk-UA" altLang="ru-RU" sz="280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altLang="ru-RU" sz="2400"/>
          </a:p>
        </p:txBody>
      </p:sp>
      <p:pic>
        <p:nvPicPr>
          <p:cNvPr id="23555" name="Рисунок 2">
            <a:extLst>
              <a:ext uri="{FF2B5EF4-FFF2-40B4-BE49-F238E27FC236}">
                <a16:creationId xmlns:a16="http://schemas.microsoft.com/office/drawing/2014/main" id="{D01B7400-3D24-4EFE-AEE3-B5045340C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r="7251"/>
          <a:stretch>
            <a:fillRect/>
          </a:stretch>
        </p:blipFill>
        <p:spPr bwMode="auto">
          <a:xfrm>
            <a:off x="5292725" y="3776663"/>
            <a:ext cx="3600450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473D05-D58C-468C-86C4-EDC070C551AC}"/>
              </a:ext>
            </a:extLst>
          </p:cNvPr>
          <p:cNvSpPr txBox="1"/>
          <p:nvPr/>
        </p:nvSpPr>
        <p:spPr>
          <a:xfrm>
            <a:off x="971550" y="3578225"/>
            <a:ext cx="4176713" cy="27955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uk-UA" alt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Розташовуємо  два дзеркала під кутом 90</a:t>
            </a:r>
            <a:r>
              <a:rPr lang="uk-UA" altLang="ru-RU" sz="2400" kern="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uk-UA" alt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площині між дзеркалами ставимо мандарин. Отримуємо 3 зображення</a:t>
            </a:r>
            <a:r>
              <a:rPr lang="uk-UA" altLang="ru-RU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altLang="ru-RU" sz="2400" b="1" kern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1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Тема Office">
  <a:themeElements>
    <a:clrScheme name="9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2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Тема Office">
  <a:themeElements>
    <a:clrScheme name="3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Тема Office">
  <a:themeElements>
    <a:clrScheme name="4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Тема Office">
  <a:themeElements>
    <a:clrScheme name="5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Тема Office">
  <a:themeElements>
    <a:clrScheme name="6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Тема Office">
  <a:themeElements>
    <a:clrScheme name="7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Тема Office">
  <a:themeElements>
    <a:clrScheme name="8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3896</TotalTime>
  <Words>607</Words>
  <Application>Microsoft Office PowerPoint</Application>
  <PresentationFormat>Экран (4:3)</PresentationFormat>
  <Paragraphs>97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13</vt:i4>
      </vt:variant>
    </vt:vector>
  </HeadingPairs>
  <TitlesOfParts>
    <vt:vector size="28" baseType="lpstr">
      <vt:lpstr>Arial</vt:lpstr>
      <vt:lpstr>Calibri</vt:lpstr>
      <vt:lpstr>Times New Roman</vt:lpstr>
      <vt:lpstr>Georgia</vt:lpstr>
      <vt:lpstr>Wingdings 2</vt:lpstr>
      <vt:lpstr>1_Тема Office</vt:lpstr>
      <vt:lpstr>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   </vt:lpstr>
      <vt:lpstr> </vt:lpstr>
      <vt:lpstr>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ВИКОРИСТАНА ЛІТЕРАТУРА</vt:lpstr>
    </vt:vector>
  </TitlesOfParts>
  <Company>каб_38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Вчитель</dc:creator>
  <cp:lastModifiedBy>ИРА</cp:lastModifiedBy>
  <cp:revision>242</cp:revision>
  <dcterms:created xsi:type="dcterms:W3CDTF">2007-02-13T09:11:47Z</dcterms:created>
  <dcterms:modified xsi:type="dcterms:W3CDTF">2024-04-12T06:09:51Z</dcterms:modified>
</cp:coreProperties>
</file>