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Arimo" panose="020B0604020202020204" charset="0"/>
      <p:regular r:id="rId19"/>
    </p:embeddedFont>
    <p:embeddedFont>
      <p:font typeface="Arimo Bold" panose="020B0604020202020204" charset="0"/>
      <p:regular r:id="rId20"/>
    </p:embeddedFont>
    <p:embeddedFont>
      <p:font typeface="Noto Serif Display" panose="020B0604020202020204"/>
      <p:regular r:id="rId21"/>
    </p:embeddedFont>
    <p:embeddedFont>
      <p:font typeface="Noto Serif Display Bold" panose="020B0604020202020204"/>
      <p:regular r:id="rId22"/>
    </p:embeddedFont>
    <p:embeddedFont>
      <p:font typeface="Pangolin" panose="020B0604020202020204" charset="-52"/>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77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22.04.2024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18.png"/><Relationship Id="rId3" Type="http://schemas.openxmlformats.org/officeDocument/2006/relationships/image" Target="../media/image110.png"/><Relationship Id="rId7" Type="http://schemas.openxmlformats.org/officeDocument/2006/relationships/image" Target="../media/image42.png"/><Relationship Id="rId12" Type="http://schemas.openxmlformats.org/officeDocument/2006/relationships/image" Target="../media/image1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3.svg"/><Relationship Id="rId11" Type="http://schemas.openxmlformats.org/officeDocument/2006/relationships/image" Target="../media/image116.png"/><Relationship Id="rId5" Type="http://schemas.openxmlformats.org/officeDocument/2006/relationships/image" Target="../media/image112.png"/><Relationship Id="rId10" Type="http://schemas.openxmlformats.org/officeDocument/2006/relationships/image" Target="../media/image115.svg"/><Relationship Id="rId4" Type="http://schemas.openxmlformats.org/officeDocument/2006/relationships/image" Target="../media/image111.svg"/><Relationship Id="rId9" Type="http://schemas.openxmlformats.org/officeDocument/2006/relationships/image" Target="../media/image114.pn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3" Type="http://schemas.openxmlformats.org/officeDocument/2006/relationships/image" Target="../media/image125.jpeg"/><Relationship Id="rId7" Type="http://schemas.openxmlformats.org/officeDocument/2006/relationships/image" Target="../media/image129.svg"/><Relationship Id="rId12" Type="http://schemas.openxmlformats.org/officeDocument/2006/relationships/image" Target="../media/image13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svg"/><Relationship Id="rId10" Type="http://schemas.openxmlformats.org/officeDocument/2006/relationships/image" Target="../media/image132.jpe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72.png"/><Relationship Id="rId7" Type="http://schemas.openxmlformats.org/officeDocument/2006/relationships/image" Target="../media/image13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73.sv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72.png"/><Relationship Id="rId7" Type="http://schemas.openxmlformats.org/officeDocument/2006/relationships/image" Target="../media/image17.jpeg"/><Relationship Id="rId12" Type="http://schemas.openxmlformats.org/officeDocument/2006/relationships/image" Target="../media/image146.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1.jpeg"/><Relationship Id="rId11" Type="http://schemas.openxmlformats.org/officeDocument/2006/relationships/image" Target="../media/image145.png"/><Relationship Id="rId5" Type="http://schemas.openxmlformats.org/officeDocument/2006/relationships/image" Target="../media/image140.jpeg"/><Relationship Id="rId10" Type="http://schemas.openxmlformats.org/officeDocument/2006/relationships/image" Target="../media/image144.jpeg"/><Relationship Id="rId4" Type="http://schemas.openxmlformats.org/officeDocument/2006/relationships/image" Target="../media/image73.svg"/><Relationship Id="rId9" Type="http://schemas.openxmlformats.org/officeDocument/2006/relationships/image" Target="../media/image143.png"/></Relationships>
</file>

<file path=ppt/slides/_rels/slide15.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157.sv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0.svg"/><Relationship Id="rId11" Type="http://schemas.openxmlformats.org/officeDocument/2006/relationships/image" Target="../media/image155.svg"/><Relationship Id="rId5" Type="http://schemas.openxmlformats.org/officeDocument/2006/relationships/image" Target="../media/image149.png"/><Relationship Id="rId15" Type="http://schemas.openxmlformats.org/officeDocument/2006/relationships/image" Target="../media/image96.svg"/><Relationship Id="rId10" Type="http://schemas.openxmlformats.org/officeDocument/2006/relationships/image" Target="../media/image154.png"/><Relationship Id="rId4" Type="http://schemas.openxmlformats.org/officeDocument/2006/relationships/image" Target="../media/image148.svg"/><Relationship Id="rId9" Type="http://schemas.openxmlformats.org/officeDocument/2006/relationships/image" Target="../media/image153.jpeg"/><Relationship Id="rId14" Type="http://schemas.openxmlformats.org/officeDocument/2006/relationships/image" Target="../media/image95.png"/></Relationships>
</file>

<file path=ppt/slides/_rels/slide1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8.jpeg"/><Relationship Id="rId7" Type="http://schemas.openxmlformats.org/officeDocument/2006/relationships/image" Target="../media/image160.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96.svg"/><Relationship Id="rId10" Type="http://schemas.openxmlformats.org/officeDocument/2006/relationships/image" Target="../media/image14.png"/><Relationship Id="rId4" Type="http://schemas.openxmlformats.org/officeDocument/2006/relationships/image" Target="../media/image95.png"/><Relationship Id="rId9" Type="http://schemas.openxmlformats.org/officeDocument/2006/relationships/image" Target="../media/image162.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3.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jpeg"/><Relationship Id="rId15" Type="http://schemas.openxmlformats.org/officeDocument/2006/relationships/image" Target="../media/image27.svg"/><Relationship Id="rId23" Type="http://schemas.openxmlformats.org/officeDocument/2006/relationships/image" Target="../media/image35.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26.png"/><Relationship Id="rId22"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6.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7.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18" Type="http://schemas.openxmlformats.org/officeDocument/2006/relationships/image" Target="../media/image87.svg"/><Relationship Id="rId3" Type="http://schemas.openxmlformats.org/officeDocument/2006/relationships/image" Target="../media/image72.png"/><Relationship Id="rId21" Type="http://schemas.openxmlformats.org/officeDocument/2006/relationships/image" Target="../media/image90.sv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notesSlide" Target="../notesSlides/notesSlide7.xml"/><Relationship Id="rId16" Type="http://schemas.openxmlformats.org/officeDocument/2006/relationships/image" Target="../media/image85.sv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19" Type="http://schemas.openxmlformats.org/officeDocument/2006/relationships/image" Target="../media/image88.jpe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 Id="rId22"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jpeg"/><Relationship Id="rId2" Type="http://schemas.openxmlformats.org/officeDocument/2006/relationships/notesSlide" Target="../notesSlides/notesSlide8.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99.jpeg"/><Relationship Id="rId5" Type="http://schemas.openxmlformats.org/officeDocument/2006/relationships/image" Target="../media/image93.png"/><Relationship Id="rId15" Type="http://schemas.openxmlformats.org/officeDocument/2006/relationships/image" Target="../media/image103.sv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png"/></Relationships>
</file>

<file path=ppt/slides/_rels/slide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sv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289" y="0"/>
            <a:ext cx="18230711" cy="11925923"/>
          </a:xfrm>
          <a:custGeom>
            <a:avLst/>
            <a:gdLst/>
            <a:ahLst/>
            <a:cxnLst/>
            <a:rect l="l" t="t" r="r" b="b"/>
            <a:pathLst>
              <a:path w="18230711" h="11925923">
                <a:moveTo>
                  <a:pt x="0" y="0"/>
                </a:moveTo>
                <a:lnTo>
                  <a:pt x="18230711" y="0"/>
                </a:lnTo>
                <a:lnTo>
                  <a:pt x="18230711" y="11925923"/>
                </a:lnTo>
                <a:lnTo>
                  <a:pt x="0" y="11925923"/>
                </a:lnTo>
                <a:lnTo>
                  <a:pt x="0" y="0"/>
                </a:lnTo>
                <a:close/>
              </a:path>
            </a:pathLst>
          </a:custGeom>
          <a:blipFill>
            <a:blip r:embed="rId3"/>
            <a:stretch>
              <a:fillRect/>
            </a:stretch>
          </a:blipFill>
        </p:spPr>
      </p:sp>
      <p:sp>
        <p:nvSpPr>
          <p:cNvPr id="3" name="Freeform 3"/>
          <p:cNvSpPr/>
          <p:nvPr/>
        </p:nvSpPr>
        <p:spPr>
          <a:xfrm>
            <a:off x="1976675" y="2323367"/>
            <a:ext cx="4796438" cy="4796438"/>
          </a:xfrm>
          <a:custGeom>
            <a:avLst/>
            <a:gdLst/>
            <a:ahLst/>
            <a:cxnLst/>
            <a:rect l="l" t="t" r="r" b="b"/>
            <a:pathLst>
              <a:path w="4796438" h="4796438">
                <a:moveTo>
                  <a:pt x="0" y="0"/>
                </a:moveTo>
                <a:lnTo>
                  <a:pt x="4796438" y="0"/>
                </a:lnTo>
                <a:lnTo>
                  <a:pt x="4796438" y="4796438"/>
                </a:lnTo>
                <a:lnTo>
                  <a:pt x="0" y="4796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3324747"/>
            <a:ext cx="20350044" cy="6961024"/>
          </a:xfrm>
          <a:custGeom>
            <a:avLst/>
            <a:gdLst/>
            <a:ahLst/>
            <a:cxnLst/>
            <a:rect l="l" t="t" r="r" b="b"/>
            <a:pathLst>
              <a:path w="20350044" h="6961024">
                <a:moveTo>
                  <a:pt x="0" y="0"/>
                </a:moveTo>
                <a:lnTo>
                  <a:pt x="20350044" y="0"/>
                </a:lnTo>
                <a:lnTo>
                  <a:pt x="20350044" y="6961024"/>
                </a:lnTo>
                <a:lnTo>
                  <a:pt x="0" y="69610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246674" y="8253375"/>
            <a:ext cx="12603595" cy="1676400"/>
          </a:xfrm>
          <a:prstGeom prst="rect">
            <a:avLst/>
          </a:prstGeom>
        </p:spPr>
        <p:txBody>
          <a:bodyPr lIns="0" tIns="0" rIns="0" bIns="0" rtlCol="0" anchor="t">
            <a:spAutoFit/>
          </a:bodyPr>
          <a:lstStyle/>
          <a:p>
            <a:pPr>
              <a:lnSpc>
                <a:spcPts val="3359"/>
              </a:lnSpc>
            </a:pPr>
            <a:r>
              <a:rPr lang="en-US" sz="2799">
                <a:solidFill>
                  <a:srgbClr val="003849"/>
                </a:solidFill>
                <a:latin typeface="Pangolin"/>
              </a:rPr>
              <a:t>Святишенко Любов, Діброва Анастасія, </a:t>
            </a:r>
          </a:p>
          <a:p>
            <a:pPr>
              <a:lnSpc>
                <a:spcPts val="3359"/>
              </a:lnSpc>
            </a:pPr>
            <a:r>
              <a:rPr lang="en-US" sz="2799">
                <a:solidFill>
                  <a:srgbClr val="003849"/>
                </a:solidFill>
                <a:latin typeface="Pangolin"/>
              </a:rPr>
              <a:t>Іванова Ольга, Божко Ірина, Савченко Євгеній, </a:t>
            </a:r>
          </a:p>
          <a:p>
            <a:pPr>
              <a:lnSpc>
                <a:spcPts val="3359"/>
              </a:lnSpc>
            </a:pPr>
            <a:r>
              <a:rPr lang="en-US" sz="2799">
                <a:solidFill>
                  <a:srgbClr val="003849"/>
                </a:solidFill>
                <a:latin typeface="Pangolin"/>
              </a:rPr>
              <a:t>слухачі наукової секції “Історичне краєзнавство” </a:t>
            </a:r>
          </a:p>
          <a:p>
            <a:pPr algn="l">
              <a:lnSpc>
                <a:spcPts val="3359"/>
              </a:lnSpc>
            </a:pPr>
            <a:r>
              <a:rPr lang="en-US" sz="2799">
                <a:solidFill>
                  <a:srgbClr val="003849"/>
                </a:solidFill>
                <a:latin typeface="Pangolin"/>
              </a:rPr>
              <a:t>Роменської міської Малої академії наук учнівської молоді</a:t>
            </a:r>
          </a:p>
        </p:txBody>
      </p:sp>
      <p:sp>
        <p:nvSpPr>
          <p:cNvPr id="6" name="Freeform 6"/>
          <p:cNvSpPr/>
          <p:nvPr/>
        </p:nvSpPr>
        <p:spPr>
          <a:xfrm>
            <a:off x="4409925" y="8253375"/>
            <a:ext cx="3160860" cy="292496"/>
          </a:xfrm>
          <a:custGeom>
            <a:avLst/>
            <a:gdLst/>
            <a:ahLst/>
            <a:cxnLst/>
            <a:rect l="l" t="t" r="r" b="b"/>
            <a:pathLst>
              <a:path w="3160860" h="292496">
                <a:moveTo>
                  <a:pt x="0" y="0"/>
                </a:moveTo>
                <a:lnTo>
                  <a:pt x="3160860" y="0"/>
                </a:lnTo>
                <a:lnTo>
                  <a:pt x="3160860" y="292496"/>
                </a:lnTo>
                <a:lnTo>
                  <a:pt x="0" y="2924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246674" y="5595248"/>
            <a:ext cx="8897326" cy="2428875"/>
          </a:xfrm>
          <a:prstGeom prst="rect">
            <a:avLst/>
          </a:prstGeom>
        </p:spPr>
        <p:txBody>
          <a:bodyPr lIns="0" tIns="0" rIns="0" bIns="0" rtlCol="0" anchor="t">
            <a:spAutoFit/>
          </a:bodyPr>
          <a:lstStyle/>
          <a:p>
            <a:pPr algn="l">
              <a:lnSpc>
                <a:spcPts val="9600"/>
              </a:lnSpc>
            </a:pPr>
            <a:r>
              <a:rPr lang="en-US" sz="8000">
                <a:solidFill>
                  <a:srgbClr val="003849"/>
                </a:solidFill>
                <a:latin typeface="Pangolin Bold"/>
              </a:rPr>
              <a:t>Іллінський ярмарок: відлуння минулого</a:t>
            </a:r>
          </a:p>
        </p:txBody>
      </p:sp>
      <p:sp>
        <p:nvSpPr>
          <p:cNvPr id="8" name="TextBox 8"/>
          <p:cNvSpPr txBox="1"/>
          <p:nvPr/>
        </p:nvSpPr>
        <p:spPr>
          <a:xfrm>
            <a:off x="17025840" y="9720225"/>
            <a:ext cx="1262160" cy="419100"/>
          </a:xfrm>
          <a:prstGeom prst="rect">
            <a:avLst/>
          </a:prstGeom>
        </p:spPr>
        <p:txBody>
          <a:bodyPr lIns="0" tIns="0" rIns="0" bIns="0" rtlCol="0" anchor="t">
            <a:spAutoFit/>
          </a:bodyPr>
          <a:lstStyle/>
          <a:p>
            <a:pPr algn="l">
              <a:lnSpc>
                <a:spcPts val="3359"/>
              </a:lnSpc>
            </a:pPr>
            <a:r>
              <a:rPr lang="en-US" sz="2799">
                <a:solidFill>
                  <a:srgbClr val="003849"/>
                </a:solidFill>
                <a:latin typeface="Pangolin"/>
              </a:rPr>
              <a:t>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50" y="4946936"/>
            <a:ext cx="18288000" cy="5339342"/>
          </a:xfrm>
          <a:custGeom>
            <a:avLst/>
            <a:gdLst/>
            <a:ahLst/>
            <a:cxnLst/>
            <a:rect l="l" t="t" r="r" b="b"/>
            <a:pathLst>
              <a:path w="18288000" h="5339342">
                <a:moveTo>
                  <a:pt x="0" y="0"/>
                </a:moveTo>
                <a:lnTo>
                  <a:pt x="18288000" y="0"/>
                </a:lnTo>
                <a:lnTo>
                  <a:pt x="18288000" y="5339342"/>
                </a:lnTo>
                <a:lnTo>
                  <a:pt x="0" y="5339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6946544" y="3444157"/>
            <a:ext cx="1712221" cy="1699343"/>
          </a:xfrm>
          <a:custGeom>
            <a:avLst/>
            <a:gdLst/>
            <a:ahLst/>
            <a:cxnLst/>
            <a:rect l="l" t="t" r="r" b="b"/>
            <a:pathLst>
              <a:path w="1712221" h="1699343">
                <a:moveTo>
                  <a:pt x="0" y="0"/>
                </a:moveTo>
                <a:lnTo>
                  <a:pt x="1712221" y="0"/>
                </a:lnTo>
                <a:lnTo>
                  <a:pt x="1712221" y="1699343"/>
                </a:lnTo>
                <a:lnTo>
                  <a:pt x="0" y="16993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7259300" y="7616607"/>
            <a:ext cx="1009862" cy="973794"/>
          </a:xfrm>
          <a:custGeom>
            <a:avLst/>
            <a:gdLst/>
            <a:ahLst/>
            <a:cxnLst/>
            <a:rect l="l" t="t" r="r" b="b"/>
            <a:pathLst>
              <a:path w="1009862" h="973794">
                <a:moveTo>
                  <a:pt x="0" y="0"/>
                </a:moveTo>
                <a:lnTo>
                  <a:pt x="1009862" y="0"/>
                </a:lnTo>
                <a:lnTo>
                  <a:pt x="1009862" y="973794"/>
                </a:lnTo>
                <a:lnTo>
                  <a:pt x="0" y="9737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6415817" y="180975"/>
            <a:ext cx="1686966" cy="2050142"/>
          </a:xfrm>
          <a:custGeom>
            <a:avLst/>
            <a:gdLst/>
            <a:ahLst/>
            <a:cxnLst/>
            <a:rect l="l" t="t" r="r" b="b"/>
            <a:pathLst>
              <a:path w="1686966" h="2050142">
                <a:moveTo>
                  <a:pt x="0" y="0"/>
                </a:moveTo>
                <a:lnTo>
                  <a:pt x="1686966" y="0"/>
                </a:lnTo>
                <a:lnTo>
                  <a:pt x="1686966" y="2050142"/>
                </a:lnTo>
                <a:lnTo>
                  <a:pt x="0" y="20501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309263" y="122101"/>
            <a:ext cx="7389753" cy="4621420"/>
          </a:xfrm>
          <a:custGeom>
            <a:avLst/>
            <a:gdLst/>
            <a:ahLst/>
            <a:cxnLst/>
            <a:rect l="l" t="t" r="r" b="b"/>
            <a:pathLst>
              <a:path w="7389753" h="4621420">
                <a:moveTo>
                  <a:pt x="0" y="0"/>
                </a:moveTo>
                <a:lnTo>
                  <a:pt x="7389753" y="0"/>
                </a:lnTo>
                <a:lnTo>
                  <a:pt x="7389753" y="4621420"/>
                </a:lnTo>
                <a:lnTo>
                  <a:pt x="0" y="4621420"/>
                </a:lnTo>
                <a:lnTo>
                  <a:pt x="0" y="0"/>
                </a:lnTo>
                <a:close/>
              </a:path>
            </a:pathLst>
          </a:custGeom>
          <a:blipFill>
            <a:blip r:embed="rId11"/>
            <a:stretch>
              <a:fillRect/>
            </a:stretch>
          </a:blipFill>
        </p:spPr>
      </p:sp>
      <p:sp>
        <p:nvSpPr>
          <p:cNvPr id="7" name="Freeform 7"/>
          <p:cNvSpPr/>
          <p:nvPr/>
        </p:nvSpPr>
        <p:spPr>
          <a:xfrm>
            <a:off x="9274590" y="2289748"/>
            <a:ext cx="8828193" cy="6621145"/>
          </a:xfrm>
          <a:custGeom>
            <a:avLst/>
            <a:gdLst/>
            <a:ahLst/>
            <a:cxnLst/>
            <a:rect l="l" t="t" r="r" b="b"/>
            <a:pathLst>
              <a:path w="8828193" h="6621145">
                <a:moveTo>
                  <a:pt x="0" y="0"/>
                </a:moveTo>
                <a:lnTo>
                  <a:pt x="8828193" y="0"/>
                </a:lnTo>
                <a:lnTo>
                  <a:pt x="8828193" y="6621145"/>
                </a:lnTo>
                <a:lnTo>
                  <a:pt x="0" y="6621145"/>
                </a:lnTo>
                <a:lnTo>
                  <a:pt x="0" y="0"/>
                </a:lnTo>
                <a:close/>
              </a:path>
            </a:pathLst>
          </a:custGeom>
          <a:blipFill>
            <a:blip r:embed="rId12"/>
            <a:stretch>
              <a:fillRect/>
            </a:stretch>
          </a:blipFill>
        </p:spPr>
      </p:sp>
      <p:sp>
        <p:nvSpPr>
          <p:cNvPr id="8" name="Freeform 8"/>
          <p:cNvSpPr/>
          <p:nvPr/>
        </p:nvSpPr>
        <p:spPr>
          <a:xfrm>
            <a:off x="309263" y="5600321"/>
            <a:ext cx="7389753" cy="4632382"/>
          </a:xfrm>
          <a:custGeom>
            <a:avLst/>
            <a:gdLst/>
            <a:ahLst/>
            <a:cxnLst/>
            <a:rect l="l" t="t" r="r" b="b"/>
            <a:pathLst>
              <a:path w="7389753" h="4632382">
                <a:moveTo>
                  <a:pt x="0" y="0"/>
                </a:moveTo>
                <a:lnTo>
                  <a:pt x="7389753" y="0"/>
                </a:lnTo>
                <a:lnTo>
                  <a:pt x="7389753" y="4632382"/>
                </a:lnTo>
                <a:lnTo>
                  <a:pt x="0" y="4632382"/>
                </a:lnTo>
                <a:lnTo>
                  <a:pt x="0" y="0"/>
                </a:lnTo>
                <a:close/>
              </a:path>
            </a:pathLst>
          </a:custGeom>
          <a:blipFill>
            <a:blip r:embed="rId13"/>
            <a:stretch>
              <a:fillRect/>
            </a:stretch>
          </a:blipFill>
        </p:spPr>
      </p:sp>
      <p:sp>
        <p:nvSpPr>
          <p:cNvPr id="9" name="TextBox 9"/>
          <p:cNvSpPr txBox="1"/>
          <p:nvPr/>
        </p:nvSpPr>
        <p:spPr>
          <a:xfrm>
            <a:off x="6967241" y="0"/>
            <a:ext cx="10570350" cy="1695450"/>
          </a:xfrm>
          <a:prstGeom prst="rect">
            <a:avLst/>
          </a:prstGeom>
        </p:spPr>
        <p:txBody>
          <a:bodyPr lIns="0" tIns="0" rIns="0" bIns="0" rtlCol="0" anchor="t">
            <a:spAutoFit/>
          </a:bodyPr>
          <a:lstStyle/>
          <a:p>
            <a:pPr algn="ctr">
              <a:lnSpc>
                <a:spcPts val="6720"/>
              </a:lnSpc>
            </a:pPr>
            <a:r>
              <a:rPr lang="en-US" sz="5600">
                <a:solidFill>
                  <a:srgbClr val="FFFFFF"/>
                </a:solidFill>
                <a:latin typeface="Pangolin Bold"/>
              </a:rPr>
              <a:t>Зупинка </a:t>
            </a:r>
          </a:p>
          <a:p>
            <a:pPr algn="ctr">
              <a:lnSpc>
                <a:spcPts val="6719"/>
              </a:lnSpc>
            </a:pPr>
            <a:r>
              <a:rPr lang="en-US" sz="5599">
                <a:solidFill>
                  <a:srgbClr val="FFFFFF"/>
                </a:solidFill>
                <a:latin typeface="Pangolin Bold"/>
              </a:rPr>
              <a:t>Гостиннодвірська площа</a:t>
            </a:r>
          </a:p>
        </p:txBody>
      </p:sp>
      <p:sp>
        <p:nvSpPr>
          <p:cNvPr id="10" name="TextBox 10"/>
          <p:cNvSpPr txBox="1"/>
          <p:nvPr/>
        </p:nvSpPr>
        <p:spPr>
          <a:xfrm>
            <a:off x="9004718" y="8901368"/>
            <a:ext cx="7411099" cy="1180465"/>
          </a:xfrm>
          <a:prstGeom prst="rect">
            <a:avLst/>
          </a:prstGeom>
        </p:spPr>
        <p:txBody>
          <a:bodyPr lIns="0" tIns="0" rIns="0" bIns="0" rtlCol="0" anchor="t">
            <a:spAutoFit/>
          </a:bodyPr>
          <a:lstStyle/>
          <a:p>
            <a:pPr algn="ctr">
              <a:lnSpc>
                <a:spcPts val="4759"/>
              </a:lnSpc>
            </a:pPr>
            <a:r>
              <a:rPr lang="en-US" sz="3399">
                <a:solidFill>
                  <a:srgbClr val="FFFFFF"/>
                </a:solidFill>
                <a:latin typeface="Noto Serif Display Bold"/>
              </a:rPr>
              <a:t>Поворот з Гостиннодвірської на </a:t>
            </a:r>
          </a:p>
          <a:p>
            <a:pPr algn="ctr">
              <a:lnSpc>
                <a:spcPts val="4759"/>
              </a:lnSpc>
            </a:pPr>
            <a:r>
              <a:rPr lang="en-US" sz="3399">
                <a:solidFill>
                  <a:srgbClr val="FFFFFF"/>
                </a:solidFill>
                <a:latin typeface="Noto Serif Display Bold"/>
              </a:rPr>
              <a:t>Суздальську вулицю</a:t>
            </a:r>
          </a:p>
        </p:txBody>
      </p:sp>
      <p:sp>
        <p:nvSpPr>
          <p:cNvPr id="11" name="TextBox 11"/>
          <p:cNvSpPr txBox="1"/>
          <p:nvPr/>
        </p:nvSpPr>
        <p:spPr>
          <a:xfrm>
            <a:off x="1261557" y="4819967"/>
            <a:ext cx="4578603" cy="580390"/>
          </a:xfrm>
          <a:prstGeom prst="rect">
            <a:avLst/>
          </a:prstGeom>
        </p:spPr>
        <p:txBody>
          <a:bodyPr lIns="0" tIns="0" rIns="0" bIns="0" rtlCol="0" anchor="t">
            <a:spAutoFit/>
          </a:bodyPr>
          <a:lstStyle/>
          <a:p>
            <a:pPr algn="ctr">
              <a:lnSpc>
                <a:spcPts val="4759"/>
              </a:lnSpc>
            </a:pPr>
            <a:r>
              <a:rPr lang="en-US" sz="3399">
                <a:solidFill>
                  <a:srgbClr val="000000"/>
                </a:solidFill>
                <a:latin typeface="Noto Serif Display Bold"/>
              </a:rPr>
              <a:t>Листівки поч. ХХ ст.</a:t>
            </a:r>
          </a:p>
        </p:txBody>
      </p:sp>
      <p:pic>
        <p:nvPicPr>
          <p:cNvPr id="13" name="Рисунок 12">
            <a:extLst>
              <a:ext uri="{FF2B5EF4-FFF2-40B4-BE49-F238E27FC236}">
                <a16:creationId xmlns:a16="http://schemas.microsoft.com/office/drawing/2014/main" id="{4F730CE2-BBDE-A72B-4906-ADF2773DF97F}"/>
              </a:ext>
            </a:extLst>
          </p:cNvPr>
          <p:cNvPicPr>
            <a:picLocks noChangeAspect="1"/>
          </p:cNvPicPr>
          <p:nvPr/>
        </p:nvPicPr>
        <p:blipFill>
          <a:blip r:embed="rId14"/>
          <a:stretch>
            <a:fillRect/>
          </a:stretch>
        </p:blipFill>
        <p:spPr>
          <a:xfrm>
            <a:off x="6535091" y="2047876"/>
            <a:ext cx="3495604" cy="349560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grpSp>
        <p:nvGrpSpPr>
          <p:cNvPr id="2" name="Group 2"/>
          <p:cNvGrpSpPr/>
          <p:nvPr/>
        </p:nvGrpSpPr>
        <p:grpSpPr>
          <a:xfrm>
            <a:off x="-64" y="0"/>
            <a:ext cx="1860116" cy="10286958"/>
            <a:chOff x="0" y="0"/>
            <a:chExt cx="2480155" cy="13715944"/>
          </a:xfrm>
        </p:grpSpPr>
        <p:sp>
          <p:nvSpPr>
            <p:cNvPr id="3" name="Freeform 3"/>
            <p:cNvSpPr/>
            <p:nvPr/>
          </p:nvSpPr>
          <p:spPr>
            <a:xfrm>
              <a:off x="127" y="381"/>
              <a:ext cx="2479929" cy="13715619"/>
            </a:xfrm>
            <a:custGeom>
              <a:avLst/>
              <a:gdLst/>
              <a:ahLst/>
              <a:cxnLst/>
              <a:rect l="l" t="t" r="r" b="b"/>
              <a:pathLst>
                <a:path w="2479929" h="13715619">
                  <a:moveTo>
                    <a:pt x="696595" y="0"/>
                  </a:moveTo>
                  <a:cubicBezTo>
                    <a:pt x="696595" y="0"/>
                    <a:pt x="1202055" y="280797"/>
                    <a:pt x="1335532" y="1854073"/>
                  </a:cubicBezTo>
                  <a:cubicBezTo>
                    <a:pt x="1480312" y="3568065"/>
                    <a:pt x="1263142" y="5722239"/>
                    <a:pt x="1305433" y="7515606"/>
                  </a:cubicBezTo>
                  <a:cubicBezTo>
                    <a:pt x="1351026" y="9416796"/>
                    <a:pt x="2173478" y="11781791"/>
                    <a:pt x="2316353" y="12488545"/>
                  </a:cubicBezTo>
                  <a:cubicBezTo>
                    <a:pt x="2459228" y="13200381"/>
                    <a:pt x="2479929" y="13715619"/>
                    <a:pt x="2479929" y="13715619"/>
                  </a:cubicBezTo>
                  <a:lnTo>
                    <a:pt x="0" y="13715619"/>
                  </a:lnTo>
                  <a:lnTo>
                    <a:pt x="0" y="0"/>
                  </a:lnTo>
                  <a:close/>
                </a:path>
              </a:pathLst>
            </a:custGeom>
            <a:solidFill>
              <a:srgbClr val="434343"/>
            </a:solidFill>
          </p:spPr>
        </p:sp>
      </p:grpSp>
      <p:grpSp>
        <p:nvGrpSpPr>
          <p:cNvPr id="4" name="Group 4"/>
          <p:cNvGrpSpPr/>
          <p:nvPr/>
        </p:nvGrpSpPr>
        <p:grpSpPr>
          <a:xfrm rot="-10800000">
            <a:off x="16432136" y="0"/>
            <a:ext cx="1860116" cy="10286958"/>
            <a:chOff x="0" y="0"/>
            <a:chExt cx="2480155" cy="13715944"/>
          </a:xfrm>
        </p:grpSpPr>
        <p:sp>
          <p:nvSpPr>
            <p:cNvPr id="5" name="Freeform 5"/>
            <p:cNvSpPr/>
            <p:nvPr/>
          </p:nvSpPr>
          <p:spPr>
            <a:xfrm>
              <a:off x="127" y="381"/>
              <a:ext cx="2479929" cy="13715619"/>
            </a:xfrm>
            <a:custGeom>
              <a:avLst/>
              <a:gdLst/>
              <a:ahLst/>
              <a:cxnLst/>
              <a:rect l="l" t="t" r="r" b="b"/>
              <a:pathLst>
                <a:path w="2479929" h="13715619">
                  <a:moveTo>
                    <a:pt x="696595" y="0"/>
                  </a:moveTo>
                  <a:cubicBezTo>
                    <a:pt x="696595" y="0"/>
                    <a:pt x="1202055" y="280797"/>
                    <a:pt x="1335532" y="1854073"/>
                  </a:cubicBezTo>
                  <a:cubicBezTo>
                    <a:pt x="1480312" y="3568065"/>
                    <a:pt x="1263142" y="5722239"/>
                    <a:pt x="1305433" y="7515606"/>
                  </a:cubicBezTo>
                  <a:cubicBezTo>
                    <a:pt x="1351026" y="9416796"/>
                    <a:pt x="2173478" y="11781791"/>
                    <a:pt x="2316353" y="12488545"/>
                  </a:cubicBezTo>
                  <a:cubicBezTo>
                    <a:pt x="2459228" y="13200381"/>
                    <a:pt x="2479929" y="13715619"/>
                    <a:pt x="2479929" y="13715619"/>
                  </a:cubicBezTo>
                  <a:lnTo>
                    <a:pt x="0" y="13715619"/>
                  </a:lnTo>
                  <a:lnTo>
                    <a:pt x="0" y="0"/>
                  </a:lnTo>
                  <a:close/>
                </a:path>
              </a:pathLst>
            </a:custGeom>
            <a:solidFill>
              <a:srgbClr val="434343"/>
            </a:solidFill>
          </p:spPr>
        </p:sp>
      </p:grpSp>
      <p:sp>
        <p:nvSpPr>
          <p:cNvPr id="6" name="Freeform 6"/>
          <p:cNvSpPr/>
          <p:nvPr/>
        </p:nvSpPr>
        <p:spPr>
          <a:xfrm>
            <a:off x="1717012" y="4385709"/>
            <a:ext cx="5389845" cy="3175486"/>
          </a:xfrm>
          <a:custGeom>
            <a:avLst/>
            <a:gdLst/>
            <a:ahLst/>
            <a:cxnLst/>
            <a:rect l="l" t="t" r="r" b="b"/>
            <a:pathLst>
              <a:path w="5389845" h="3175486">
                <a:moveTo>
                  <a:pt x="0" y="0"/>
                </a:moveTo>
                <a:lnTo>
                  <a:pt x="5389846" y="0"/>
                </a:lnTo>
                <a:lnTo>
                  <a:pt x="5389846" y="3175487"/>
                </a:lnTo>
                <a:lnTo>
                  <a:pt x="0" y="3175487"/>
                </a:lnTo>
                <a:lnTo>
                  <a:pt x="0" y="0"/>
                </a:lnTo>
                <a:close/>
              </a:path>
            </a:pathLst>
          </a:custGeom>
          <a:blipFill>
            <a:blip r:embed="rId3"/>
            <a:stretch>
              <a:fillRect t="-27299"/>
            </a:stretch>
          </a:blipFill>
        </p:spPr>
      </p:sp>
      <p:sp>
        <p:nvSpPr>
          <p:cNvPr id="7" name="Freeform 7"/>
          <p:cNvSpPr/>
          <p:nvPr/>
        </p:nvSpPr>
        <p:spPr>
          <a:xfrm>
            <a:off x="1860052" y="154514"/>
            <a:ext cx="5103766" cy="3347275"/>
          </a:xfrm>
          <a:custGeom>
            <a:avLst/>
            <a:gdLst/>
            <a:ahLst/>
            <a:cxnLst/>
            <a:rect l="l" t="t" r="r" b="b"/>
            <a:pathLst>
              <a:path w="5103766" h="3347275">
                <a:moveTo>
                  <a:pt x="0" y="0"/>
                </a:moveTo>
                <a:lnTo>
                  <a:pt x="5103766" y="0"/>
                </a:lnTo>
                <a:lnTo>
                  <a:pt x="5103766" y="3347276"/>
                </a:lnTo>
                <a:lnTo>
                  <a:pt x="0" y="3347276"/>
                </a:lnTo>
                <a:lnTo>
                  <a:pt x="0" y="0"/>
                </a:lnTo>
                <a:close/>
              </a:path>
            </a:pathLst>
          </a:custGeom>
          <a:blipFill>
            <a:blip r:embed="rId4"/>
            <a:stretch>
              <a:fillRect/>
            </a:stretch>
          </a:blipFill>
        </p:spPr>
      </p:sp>
      <p:sp>
        <p:nvSpPr>
          <p:cNvPr id="8" name="Freeform 8"/>
          <p:cNvSpPr/>
          <p:nvPr/>
        </p:nvSpPr>
        <p:spPr>
          <a:xfrm>
            <a:off x="7742057" y="2156193"/>
            <a:ext cx="7531808" cy="4271173"/>
          </a:xfrm>
          <a:custGeom>
            <a:avLst/>
            <a:gdLst/>
            <a:ahLst/>
            <a:cxnLst/>
            <a:rect l="l" t="t" r="r" b="b"/>
            <a:pathLst>
              <a:path w="7531808" h="4271173">
                <a:moveTo>
                  <a:pt x="0" y="0"/>
                </a:moveTo>
                <a:lnTo>
                  <a:pt x="7531808" y="0"/>
                </a:lnTo>
                <a:lnTo>
                  <a:pt x="7531808" y="4271174"/>
                </a:lnTo>
                <a:lnTo>
                  <a:pt x="0" y="4271174"/>
                </a:lnTo>
                <a:lnTo>
                  <a:pt x="0" y="0"/>
                </a:lnTo>
                <a:close/>
              </a:path>
            </a:pathLst>
          </a:custGeom>
          <a:blipFill>
            <a:blip r:embed="rId5"/>
            <a:stretch>
              <a:fillRect b="-32255"/>
            </a:stretch>
          </a:blipFill>
        </p:spPr>
      </p:sp>
      <p:sp>
        <p:nvSpPr>
          <p:cNvPr id="9" name="Freeform 9"/>
          <p:cNvSpPr/>
          <p:nvPr/>
        </p:nvSpPr>
        <p:spPr>
          <a:xfrm>
            <a:off x="1860052" y="7748819"/>
            <a:ext cx="16325717" cy="2538139"/>
          </a:xfrm>
          <a:custGeom>
            <a:avLst/>
            <a:gdLst/>
            <a:ahLst/>
            <a:cxnLst/>
            <a:rect l="l" t="t" r="r" b="b"/>
            <a:pathLst>
              <a:path w="16325717" h="2538139">
                <a:moveTo>
                  <a:pt x="0" y="0"/>
                </a:moveTo>
                <a:lnTo>
                  <a:pt x="16325717" y="0"/>
                </a:lnTo>
                <a:lnTo>
                  <a:pt x="16325717" y="2538139"/>
                </a:lnTo>
                <a:lnTo>
                  <a:pt x="0" y="2538139"/>
                </a:lnTo>
                <a:lnTo>
                  <a:pt x="0" y="0"/>
                </a:lnTo>
                <a:close/>
              </a:path>
            </a:pathLst>
          </a:custGeom>
          <a:blipFill>
            <a:blip r:embed="rId6"/>
            <a:stretch>
              <a:fillRect/>
            </a:stretch>
          </a:blipFill>
        </p:spPr>
      </p:sp>
      <p:sp>
        <p:nvSpPr>
          <p:cNvPr id="10" name="Freeform 10"/>
          <p:cNvSpPr/>
          <p:nvPr/>
        </p:nvSpPr>
        <p:spPr>
          <a:xfrm>
            <a:off x="14374736" y="350179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8122089" y="180975"/>
            <a:ext cx="7151776" cy="1695450"/>
          </a:xfrm>
          <a:prstGeom prst="rect">
            <a:avLst/>
          </a:prstGeom>
        </p:spPr>
        <p:txBody>
          <a:bodyPr lIns="0" tIns="0" rIns="0" bIns="0" rtlCol="0" anchor="t">
            <a:spAutoFit/>
          </a:bodyPr>
          <a:lstStyle/>
          <a:p>
            <a:pPr algn="ctr">
              <a:lnSpc>
                <a:spcPts val="6720"/>
              </a:lnSpc>
            </a:pPr>
            <a:r>
              <a:rPr lang="en-US" sz="5600">
                <a:solidFill>
                  <a:srgbClr val="003849"/>
                </a:solidFill>
                <a:latin typeface="Pangolin Bold"/>
              </a:rPr>
              <a:t>Вулиця Суздальська </a:t>
            </a:r>
          </a:p>
          <a:p>
            <a:pPr algn="ctr">
              <a:lnSpc>
                <a:spcPts val="6720"/>
              </a:lnSpc>
            </a:pPr>
            <a:r>
              <a:rPr lang="en-US" sz="5600">
                <a:solidFill>
                  <a:srgbClr val="003849"/>
                </a:solidFill>
                <a:latin typeface="Pangolin Bold"/>
              </a:rPr>
              <a:t>(вул. Івана Мазепи)</a:t>
            </a:r>
          </a:p>
        </p:txBody>
      </p:sp>
      <p:sp>
        <p:nvSpPr>
          <p:cNvPr id="12" name="TextBox 12"/>
          <p:cNvSpPr txBox="1"/>
          <p:nvPr/>
        </p:nvSpPr>
        <p:spPr>
          <a:xfrm>
            <a:off x="-306573" y="3444640"/>
            <a:ext cx="9437016" cy="941070"/>
          </a:xfrm>
          <a:prstGeom prst="rect">
            <a:avLst/>
          </a:prstGeom>
        </p:spPr>
        <p:txBody>
          <a:bodyPr lIns="0" tIns="0" rIns="0" bIns="0" rtlCol="0" anchor="t">
            <a:spAutoFit/>
          </a:bodyPr>
          <a:lstStyle/>
          <a:p>
            <a:pPr algn="ctr">
              <a:lnSpc>
                <a:spcPts val="3780"/>
              </a:lnSpc>
            </a:pPr>
            <a:r>
              <a:rPr lang="en-US" sz="2700">
                <a:solidFill>
                  <a:srgbClr val="000000"/>
                </a:solidFill>
                <a:latin typeface="Noto Serif Display Bold"/>
              </a:rPr>
              <a:t>Роменський завод </a:t>
            </a:r>
          </a:p>
          <a:p>
            <a:pPr algn="ctr">
              <a:lnSpc>
                <a:spcPts val="3780"/>
              </a:lnSpc>
            </a:pPr>
            <a:r>
              <a:rPr lang="en-US" sz="2700">
                <a:solidFill>
                  <a:srgbClr val="000000"/>
                </a:solidFill>
                <a:latin typeface="Noto Serif Display Bold"/>
              </a:rPr>
              <a:t>“Тракторозапчастина”</a:t>
            </a:r>
          </a:p>
        </p:txBody>
      </p:sp>
      <p:sp>
        <p:nvSpPr>
          <p:cNvPr id="13" name="TextBox 13"/>
          <p:cNvSpPr txBox="1"/>
          <p:nvPr/>
        </p:nvSpPr>
        <p:spPr>
          <a:xfrm>
            <a:off x="7384020" y="6370217"/>
            <a:ext cx="9437016" cy="941070"/>
          </a:xfrm>
          <a:prstGeom prst="rect">
            <a:avLst/>
          </a:prstGeom>
        </p:spPr>
        <p:txBody>
          <a:bodyPr lIns="0" tIns="0" rIns="0" bIns="0" rtlCol="0" anchor="t">
            <a:spAutoFit/>
          </a:bodyPr>
          <a:lstStyle/>
          <a:p>
            <a:pPr algn="ctr">
              <a:lnSpc>
                <a:spcPts val="3780"/>
              </a:lnSpc>
            </a:pPr>
            <a:r>
              <a:rPr lang="en-US" sz="2700">
                <a:solidFill>
                  <a:srgbClr val="000000"/>
                </a:solidFill>
                <a:latin typeface="Noto Serif Display Bold"/>
              </a:rPr>
              <a:t>Контрактовий будинок </a:t>
            </a:r>
          </a:p>
          <a:p>
            <a:pPr algn="ctr">
              <a:lnSpc>
                <a:spcPts val="3780"/>
              </a:lnSpc>
            </a:pPr>
            <a:r>
              <a:rPr lang="en-US" sz="2700">
                <a:solidFill>
                  <a:srgbClr val="000000"/>
                </a:solidFill>
                <a:latin typeface="Noto Serif Display Bold"/>
              </a:rPr>
              <a:t>(Роменський ЦПО та РТМ)</a:t>
            </a:r>
          </a:p>
        </p:txBody>
      </p:sp>
      <p:pic>
        <p:nvPicPr>
          <p:cNvPr id="15" name="Рисунок 14">
            <a:extLst>
              <a:ext uri="{FF2B5EF4-FFF2-40B4-BE49-F238E27FC236}">
                <a16:creationId xmlns:a16="http://schemas.microsoft.com/office/drawing/2014/main" id="{C9DCEDC5-D206-EFA1-E819-8ACE6D69BE26}"/>
              </a:ext>
            </a:extLst>
          </p:cNvPr>
          <p:cNvPicPr>
            <a:picLocks noChangeAspect="1"/>
          </p:cNvPicPr>
          <p:nvPr/>
        </p:nvPicPr>
        <p:blipFill>
          <a:blip r:embed="rId9"/>
          <a:stretch>
            <a:fillRect/>
          </a:stretch>
        </p:blipFill>
        <p:spPr>
          <a:xfrm>
            <a:off x="15602405" y="219381"/>
            <a:ext cx="2409825" cy="24098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grpSp>
        <p:nvGrpSpPr>
          <p:cNvPr id="2" name="Group 2"/>
          <p:cNvGrpSpPr/>
          <p:nvPr/>
        </p:nvGrpSpPr>
        <p:grpSpPr>
          <a:xfrm>
            <a:off x="12591270" y="2"/>
            <a:ext cx="5696730" cy="4691692"/>
            <a:chOff x="0" y="0"/>
            <a:chExt cx="7595640" cy="6255589"/>
          </a:xfrm>
        </p:grpSpPr>
        <p:sp>
          <p:nvSpPr>
            <p:cNvPr id="3" name="Freeform 3"/>
            <p:cNvSpPr/>
            <p:nvPr/>
          </p:nvSpPr>
          <p:spPr>
            <a:xfrm>
              <a:off x="127" y="0"/>
              <a:ext cx="7595362" cy="6255385"/>
            </a:xfrm>
            <a:custGeom>
              <a:avLst/>
              <a:gdLst/>
              <a:ahLst/>
              <a:cxnLst/>
              <a:rect l="l" t="t" r="r" b="b"/>
              <a:pathLst>
                <a:path w="7595362" h="6255385">
                  <a:moveTo>
                    <a:pt x="7595362" y="0"/>
                  </a:moveTo>
                  <a:lnTo>
                    <a:pt x="7595362" y="3048"/>
                  </a:lnTo>
                  <a:lnTo>
                    <a:pt x="7595362" y="6255385"/>
                  </a:lnTo>
                  <a:cubicBezTo>
                    <a:pt x="7595362" y="6255385"/>
                    <a:pt x="3730244" y="6116193"/>
                    <a:pt x="2799842" y="3998595"/>
                  </a:cubicBezTo>
                  <a:cubicBezTo>
                    <a:pt x="1869440" y="1881251"/>
                    <a:pt x="615696" y="2050923"/>
                    <a:pt x="307721" y="1408557"/>
                  </a:cubicBezTo>
                  <a:cubicBezTo>
                    <a:pt x="0" y="763270"/>
                    <a:pt x="232664" y="0"/>
                    <a:pt x="232664" y="0"/>
                  </a:cubicBezTo>
                  <a:close/>
                </a:path>
              </a:pathLst>
            </a:custGeom>
            <a:solidFill>
              <a:srgbClr val="434343"/>
            </a:solidFill>
          </p:spPr>
        </p:sp>
      </p:grpSp>
      <p:sp>
        <p:nvSpPr>
          <p:cNvPr id="4" name="Freeform 4"/>
          <p:cNvSpPr/>
          <p:nvPr/>
        </p:nvSpPr>
        <p:spPr>
          <a:xfrm>
            <a:off x="0" y="0"/>
            <a:ext cx="7715250" cy="10287000"/>
          </a:xfrm>
          <a:custGeom>
            <a:avLst/>
            <a:gdLst/>
            <a:ahLst/>
            <a:cxnLst/>
            <a:rect l="l" t="t" r="r" b="b"/>
            <a:pathLst>
              <a:path w="7715250" h="10287000">
                <a:moveTo>
                  <a:pt x="0" y="0"/>
                </a:moveTo>
                <a:lnTo>
                  <a:pt x="7715250" y="0"/>
                </a:lnTo>
                <a:lnTo>
                  <a:pt x="7715250" y="10287000"/>
                </a:lnTo>
                <a:lnTo>
                  <a:pt x="0" y="10287000"/>
                </a:lnTo>
                <a:lnTo>
                  <a:pt x="0" y="0"/>
                </a:lnTo>
                <a:close/>
              </a:path>
            </a:pathLst>
          </a:custGeom>
          <a:blipFill>
            <a:blip r:embed="rId3"/>
            <a:stretch>
              <a:fillRect/>
            </a:stretch>
          </a:blipFill>
        </p:spPr>
      </p:sp>
      <p:sp>
        <p:nvSpPr>
          <p:cNvPr id="5" name="Freeform 5"/>
          <p:cNvSpPr/>
          <p:nvPr/>
        </p:nvSpPr>
        <p:spPr>
          <a:xfrm>
            <a:off x="-148706" y="7599412"/>
            <a:ext cx="4509346" cy="2836290"/>
          </a:xfrm>
          <a:custGeom>
            <a:avLst/>
            <a:gdLst/>
            <a:ahLst/>
            <a:cxnLst/>
            <a:rect l="l" t="t" r="r" b="b"/>
            <a:pathLst>
              <a:path w="4509346" h="2836290">
                <a:moveTo>
                  <a:pt x="0" y="0"/>
                </a:moveTo>
                <a:lnTo>
                  <a:pt x="4509345" y="0"/>
                </a:lnTo>
                <a:lnTo>
                  <a:pt x="4509345" y="2836290"/>
                </a:lnTo>
                <a:lnTo>
                  <a:pt x="0" y="2836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3857625" y="8686748"/>
            <a:ext cx="2174604" cy="2174604"/>
          </a:xfrm>
          <a:custGeom>
            <a:avLst/>
            <a:gdLst/>
            <a:ahLst/>
            <a:cxnLst/>
            <a:rect l="l" t="t" r="r" b="b"/>
            <a:pathLst>
              <a:path w="2174604" h="2174604">
                <a:moveTo>
                  <a:pt x="0" y="0"/>
                </a:moveTo>
                <a:lnTo>
                  <a:pt x="2174604" y="0"/>
                </a:lnTo>
                <a:lnTo>
                  <a:pt x="2174604" y="2174604"/>
                </a:lnTo>
                <a:lnTo>
                  <a:pt x="0" y="2174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4289465" y="9017557"/>
            <a:ext cx="1310924" cy="944784"/>
          </a:xfrm>
          <a:custGeom>
            <a:avLst/>
            <a:gdLst/>
            <a:ahLst/>
            <a:cxnLst/>
            <a:rect l="l" t="t" r="r" b="b"/>
            <a:pathLst>
              <a:path w="1310924" h="944784">
                <a:moveTo>
                  <a:pt x="0" y="0"/>
                </a:moveTo>
                <a:lnTo>
                  <a:pt x="1310924" y="0"/>
                </a:lnTo>
                <a:lnTo>
                  <a:pt x="1310924" y="944784"/>
                </a:lnTo>
                <a:lnTo>
                  <a:pt x="0" y="944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757383" y="8214356"/>
            <a:ext cx="12530617" cy="2055804"/>
          </a:xfrm>
          <a:custGeom>
            <a:avLst/>
            <a:gdLst/>
            <a:ahLst/>
            <a:cxnLst/>
            <a:rect l="l" t="t" r="r" b="b"/>
            <a:pathLst>
              <a:path w="12530617" h="2055804">
                <a:moveTo>
                  <a:pt x="0" y="0"/>
                </a:moveTo>
                <a:lnTo>
                  <a:pt x="12530617" y="0"/>
                </a:lnTo>
                <a:lnTo>
                  <a:pt x="12530617" y="2055804"/>
                </a:lnTo>
                <a:lnTo>
                  <a:pt x="0" y="2055804"/>
                </a:lnTo>
                <a:lnTo>
                  <a:pt x="0" y="0"/>
                </a:lnTo>
                <a:close/>
              </a:path>
            </a:pathLst>
          </a:custGeom>
          <a:blipFill>
            <a:blip r:embed="rId10"/>
            <a:stretch>
              <a:fillRect/>
            </a:stretch>
          </a:blipFill>
        </p:spPr>
      </p:sp>
      <p:sp>
        <p:nvSpPr>
          <p:cNvPr id="9" name="Freeform 9"/>
          <p:cNvSpPr/>
          <p:nvPr/>
        </p:nvSpPr>
        <p:spPr>
          <a:xfrm>
            <a:off x="8092395" y="2469079"/>
            <a:ext cx="9320911" cy="5348842"/>
          </a:xfrm>
          <a:custGeom>
            <a:avLst/>
            <a:gdLst/>
            <a:ahLst/>
            <a:cxnLst/>
            <a:rect l="l" t="t" r="r" b="b"/>
            <a:pathLst>
              <a:path w="9320911" h="5348842">
                <a:moveTo>
                  <a:pt x="0" y="0"/>
                </a:moveTo>
                <a:lnTo>
                  <a:pt x="9320911" y="0"/>
                </a:lnTo>
                <a:lnTo>
                  <a:pt x="9320911" y="5348842"/>
                </a:lnTo>
                <a:lnTo>
                  <a:pt x="0" y="5348842"/>
                </a:lnTo>
                <a:lnTo>
                  <a:pt x="0" y="0"/>
                </a:lnTo>
                <a:close/>
              </a:path>
            </a:pathLst>
          </a:custGeom>
          <a:blipFill>
            <a:blip r:embed="rId11"/>
            <a:stretch>
              <a:fillRect/>
            </a:stretch>
          </a:blipFill>
        </p:spPr>
      </p:sp>
      <p:sp>
        <p:nvSpPr>
          <p:cNvPr id="10" name="TextBox 10"/>
          <p:cNvSpPr txBox="1"/>
          <p:nvPr/>
        </p:nvSpPr>
        <p:spPr>
          <a:xfrm>
            <a:off x="8261550" y="18655"/>
            <a:ext cx="8997750" cy="2543175"/>
          </a:xfrm>
          <a:prstGeom prst="rect">
            <a:avLst/>
          </a:prstGeom>
        </p:spPr>
        <p:txBody>
          <a:bodyPr lIns="0" tIns="0" rIns="0" bIns="0" rtlCol="0" anchor="t">
            <a:spAutoFit/>
          </a:bodyPr>
          <a:lstStyle/>
          <a:p>
            <a:pPr>
              <a:lnSpc>
                <a:spcPts val="6720"/>
              </a:lnSpc>
            </a:pPr>
            <a:r>
              <a:rPr lang="en-US" sz="5600">
                <a:solidFill>
                  <a:srgbClr val="003849"/>
                </a:solidFill>
                <a:latin typeface="Pangolin Bold"/>
              </a:rPr>
              <a:t>Кінна площа </a:t>
            </a:r>
          </a:p>
          <a:p>
            <a:pPr>
              <a:lnSpc>
                <a:spcPts val="6720"/>
              </a:lnSpc>
            </a:pPr>
            <a:r>
              <a:rPr lang="en-US" sz="5600">
                <a:solidFill>
                  <a:srgbClr val="003849"/>
                </a:solidFill>
                <a:latin typeface="Pangolin Bold"/>
              </a:rPr>
              <a:t>(вул. Героїв </a:t>
            </a:r>
          </a:p>
          <a:p>
            <a:pPr algn="l">
              <a:lnSpc>
                <a:spcPts val="6720"/>
              </a:lnSpc>
            </a:pPr>
            <a:r>
              <a:rPr lang="en-US" sz="5600">
                <a:solidFill>
                  <a:srgbClr val="003849"/>
                </a:solidFill>
                <a:latin typeface="Pangolin Bold"/>
              </a:rPr>
              <a:t>Роменщини)</a:t>
            </a:r>
          </a:p>
        </p:txBody>
      </p:sp>
      <p:sp>
        <p:nvSpPr>
          <p:cNvPr id="11" name="Freeform 11"/>
          <p:cNvSpPr/>
          <p:nvPr/>
        </p:nvSpPr>
        <p:spPr>
          <a:xfrm>
            <a:off x="13753447" y="5337129"/>
            <a:ext cx="4934627" cy="4934627"/>
          </a:xfrm>
          <a:custGeom>
            <a:avLst/>
            <a:gdLst/>
            <a:ahLst/>
            <a:cxnLst/>
            <a:rect l="l" t="t" r="r" b="b"/>
            <a:pathLst>
              <a:path w="4934627" h="4934627">
                <a:moveTo>
                  <a:pt x="0" y="0"/>
                </a:moveTo>
                <a:lnTo>
                  <a:pt x="4934628" y="0"/>
                </a:lnTo>
                <a:lnTo>
                  <a:pt x="4934628" y="4934627"/>
                </a:lnTo>
                <a:lnTo>
                  <a:pt x="0" y="49346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3" name="Рисунок 12">
            <a:extLst>
              <a:ext uri="{FF2B5EF4-FFF2-40B4-BE49-F238E27FC236}">
                <a16:creationId xmlns:a16="http://schemas.microsoft.com/office/drawing/2014/main" id="{137F0D2F-64DD-DFA9-5723-BC8DA8094AE5}"/>
              </a:ext>
            </a:extLst>
          </p:cNvPr>
          <p:cNvPicPr>
            <a:picLocks noChangeAspect="1"/>
          </p:cNvPicPr>
          <p:nvPr/>
        </p:nvPicPr>
        <p:blipFill>
          <a:blip r:embed="rId14"/>
          <a:stretch>
            <a:fillRect/>
          </a:stretch>
        </p:blipFill>
        <p:spPr>
          <a:xfrm>
            <a:off x="15081688" y="75805"/>
            <a:ext cx="2486025" cy="24860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82" y="8529940"/>
            <a:ext cx="3337282" cy="1757050"/>
          </a:xfrm>
          <a:custGeom>
            <a:avLst/>
            <a:gdLst/>
            <a:ahLst/>
            <a:cxnLst/>
            <a:rect l="l" t="t" r="r" b="b"/>
            <a:pathLst>
              <a:path w="3337282" h="1757050">
                <a:moveTo>
                  <a:pt x="0" y="0"/>
                </a:moveTo>
                <a:lnTo>
                  <a:pt x="3337282" y="0"/>
                </a:lnTo>
                <a:lnTo>
                  <a:pt x="3337282" y="1757050"/>
                </a:lnTo>
                <a:lnTo>
                  <a:pt x="0" y="1757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4452594" y="8"/>
            <a:ext cx="3835382" cy="2388750"/>
            <a:chOff x="0" y="0"/>
            <a:chExt cx="5113843" cy="3185000"/>
          </a:xfrm>
        </p:grpSpPr>
        <p:sp>
          <p:nvSpPr>
            <p:cNvPr id="4" name="Freeform 4"/>
            <p:cNvSpPr/>
            <p:nvPr/>
          </p:nvSpPr>
          <p:spPr>
            <a:xfrm>
              <a:off x="127" y="0"/>
              <a:ext cx="5113528" cy="3184906"/>
            </a:xfrm>
            <a:custGeom>
              <a:avLst/>
              <a:gdLst/>
              <a:ahLst/>
              <a:cxnLst/>
              <a:rect l="l" t="t" r="r" b="b"/>
              <a:pathLst>
                <a:path w="5113528" h="3184906">
                  <a:moveTo>
                    <a:pt x="5113528" y="0"/>
                  </a:moveTo>
                  <a:lnTo>
                    <a:pt x="5113528" y="1524"/>
                  </a:lnTo>
                  <a:lnTo>
                    <a:pt x="5113528" y="3184906"/>
                  </a:lnTo>
                  <a:cubicBezTo>
                    <a:pt x="5113528" y="3184906"/>
                    <a:pt x="2511298" y="3114040"/>
                    <a:pt x="1884934" y="2035937"/>
                  </a:cubicBezTo>
                  <a:cubicBezTo>
                    <a:pt x="1258570" y="957834"/>
                    <a:pt x="414401" y="1044194"/>
                    <a:pt x="207137" y="717169"/>
                  </a:cubicBezTo>
                  <a:cubicBezTo>
                    <a:pt x="0" y="388620"/>
                    <a:pt x="156591" y="0"/>
                    <a:pt x="156591" y="0"/>
                  </a:cubicBezTo>
                  <a:close/>
                </a:path>
              </a:pathLst>
            </a:custGeom>
            <a:solidFill>
              <a:srgbClr val="434343"/>
            </a:solidFill>
          </p:spPr>
        </p:sp>
      </p:grpSp>
      <p:sp>
        <p:nvSpPr>
          <p:cNvPr id="5" name="Freeform 5"/>
          <p:cNvSpPr/>
          <p:nvPr/>
        </p:nvSpPr>
        <p:spPr>
          <a:xfrm>
            <a:off x="9361172" y="1819838"/>
            <a:ext cx="6374670" cy="4280135"/>
          </a:xfrm>
          <a:custGeom>
            <a:avLst/>
            <a:gdLst/>
            <a:ahLst/>
            <a:cxnLst/>
            <a:rect l="l" t="t" r="r" b="b"/>
            <a:pathLst>
              <a:path w="6374670" h="4280135">
                <a:moveTo>
                  <a:pt x="0" y="0"/>
                </a:moveTo>
                <a:lnTo>
                  <a:pt x="6374670" y="0"/>
                </a:lnTo>
                <a:lnTo>
                  <a:pt x="6374670" y="4280136"/>
                </a:lnTo>
                <a:lnTo>
                  <a:pt x="0" y="4280136"/>
                </a:lnTo>
                <a:lnTo>
                  <a:pt x="0" y="0"/>
                </a:lnTo>
                <a:close/>
              </a:path>
            </a:pathLst>
          </a:custGeom>
          <a:blipFill>
            <a:blip r:embed="rId5"/>
            <a:stretch>
              <a:fillRect/>
            </a:stretch>
          </a:blipFill>
        </p:spPr>
      </p:sp>
      <p:sp>
        <p:nvSpPr>
          <p:cNvPr id="6" name="Freeform 6"/>
          <p:cNvSpPr/>
          <p:nvPr/>
        </p:nvSpPr>
        <p:spPr>
          <a:xfrm>
            <a:off x="385168" y="1524046"/>
            <a:ext cx="8680729" cy="6510547"/>
          </a:xfrm>
          <a:custGeom>
            <a:avLst/>
            <a:gdLst/>
            <a:ahLst/>
            <a:cxnLst/>
            <a:rect l="l" t="t" r="r" b="b"/>
            <a:pathLst>
              <a:path w="8680729" h="6510547">
                <a:moveTo>
                  <a:pt x="0" y="0"/>
                </a:moveTo>
                <a:lnTo>
                  <a:pt x="8680729" y="0"/>
                </a:lnTo>
                <a:lnTo>
                  <a:pt x="8680729" y="6510548"/>
                </a:lnTo>
                <a:lnTo>
                  <a:pt x="0" y="6510548"/>
                </a:lnTo>
                <a:lnTo>
                  <a:pt x="0" y="0"/>
                </a:lnTo>
                <a:close/>
              </a:path>
            </a:pathLst>
          </a:custGeom>
          <a:blipFill>
            <a:blip r:embed="rId6"/>
            <a:stretch>
              <a:fillRect/>
            </a:stretch>
          </a:blipFill>
        </p:spPr>
      </p:sp>
      <p:sp>
        <p:nvSpPr>
          <p:cNvPr id="7" name="Freeform 7"/>
          <p:cNvSpPr/>
          <p:nvPr/>
        </p:nvSpPr>
        <p:spPr>
          <a:xfrm>
            <a:off x="14655307" y="5322050"/>
            <a:ext cx="3723713" cy="4964950"/>
          </a:xfrm>
          <a:custGeom>
            <a:avLst/>
            <a:gdLst/>
            <a:ahLst/>
            <a:cxnLst/>
            <a:rect l="l" t="t" r="r" b="b"/>
            <a:pathLst>
              <a:path w="3723713" h="4964950">
                <a:moveTo>
                  <a:pt x="0" y="0"/>
                </a:moveTo>
                <a:lnTo>
                  <a:pt x="3723712" y="0"/>
                </a:lnTo>
                <a:lnTo>
                  <a:pt x="3723712" y="4964950"/>
                </a:lnTo>
                <a:lnTo>
                  <a:pt x="0" y="4964950"/>
                </a:lnTo>
                <a:lnTo>
                  <a:pt x="0" y="0"/>
                </a:lnTo>
                <a:close/>
              </a:path>
            </a:pathLst>
          </a:custGeom>
          <a:blipFill>
            <a:blip r:embed="rId7"/>
            <a:stretch>
              <a:fillRect/>
            </a:stretch>
          </a:blipFill>
        </p:spPr>
      </p:sp>
      <p:sp>
        <p:nvSpPr>
          <p:cNvPr id="8" name="Freeform 8"/>
          <p:cNvSpPr/>
          <p:nvPr/>
        </p:nvSpPr>
        <p:spPr>
          <a:xfrm>
            <a:off x="-82" y="7859691"/>
            <a:ext cx="14655389" cy="2427299"/>
          </a:xfrm>
          <a:custGeom>
            <a:avLst/>
            <a:gdLst/>
            <a:ahLst/>
            <a:cxnLst/>
            <a:rect l="l" t="t" r="r" b="b"/>
            <a:pathLst>
              <a:path w="14655389" h="2427299">
                <a:moveTo>
                  <a:pt x="0" y="0"/>
                </a:moveTo>
                <a:lnTo>
                  <a:pt x="14655389" y="0"/>
                </a:lnTo>
                <a:lnTo>
                  <a:pt x="14655389" y="2427299"/>
                </a:lnTo>
                <a:lnTo>
                  <a:pt x="0" y="2427299"/>
                </a:lnTo>
                <a:lnTo>
                  <a:pt x="0" y="0"/>
                </a:lnTo>
                <a:close/>
              </a:path>
            </a:pathLst>
          </a:custGeom>
          <a:blipFill>
            <a:blip r:embed="rId8"/>
            <a:stretch>
              <a:fillRect/>
            </a:stretch>
          </a:blipFill>
        </p:spPr>
      </p:sp>
      <p:sp>
        <p:nvSpPr>
          <p:cNvPr id="9" name="TextBox 9"/>
          <p:cNvSpPr txBox="1"/>
          <p:nvPr/>
        </p:nvSpPr>
        <p:spPr>
          <a:xfrm>
            <a:off x="483092" y="346658"/>
            <a:ext cx="15252750" cy="847725"/>
          </a:xfrm>
          <a:prstGeom prst="rect">
            <a:avLst/>
          </a:prstGeom>
        </p:spPr>
        <p:txBody>
          <a:bodyPr lIns="0" tIns="0" rIns="0" bIns="0" rtlCol="0" anchor="t">
            <a:spAutoFit/>
          </a:bodyPr>
          <a:lstStyle/>
          <a:p>
            <a:pPr algn="l">
              <a:lnSpc>
                <a:spcPts val="6719"/>
              </a:lnSpc>
            </a:pPr>
            <a:r>
              <a:rPr lang="en-US" sz="5599">
                <a:solidFill>
                  <a:srgbClr val="003849"/>
                </a:solidFill>
                <a:latin typeface="Pangolin Bold"/>
              </a:rPr>
              <a:t>Панська вулиця (Бульвар Тараса Шевченка)</a:t>
            </a:r>
          </a:p>
        </p:txBody>
      </p:sp>
      <p:sp>
        <p:nvSpPr>
          <p:cNvPr id="10" name="TextBox 10"/>
          <p:cNvSpPr txBox="1"/>
          <p:nvPr/>
        </p:nvSpPr>
        <p:spPr>
          <a:xfrm>
            <a:off x="9361172" y="6271976"/>
            <a:ext cx="5091422" cy="537845"/>
          </a:xfrm>
          <a:prstGeom prst="rect">
            <a:avLst/>
          </a:prstGeom>
        </p:spPr>
        <p:txBody>
          <a:bodyPr lIns="0" tIns="0" rIns="0" bIns="0" rtlCol="0" anchor="t">
            <a:spAutoFit/>
          </a:bodyPr>
          <a:lstStyle/>
          <a:p>
            <a:pPr algn="ctr">
              <a:lnSpc>
                <a:spcPts val="4480"/>
              </a:lnSpc>
            </a:pPr>
            <a:r>
              <a:rPr lang="en-US" sz="3200">
                <a:solidFill>
                  <a:srgbClr val="000000"/>
                </a:solidFill>
                <a:latin typeface="Noto Serif Display Bold"/>
              </a:rPr>
              <a:t>Листівка поч. ХХ ст.</a:t>
            </a:r>
          </a:p>
        </p:txBody>
      </p:sp>
      <p:pic>
        <p:nvPicPr>
          <p:cNvPr id="12" name="Рисунок 11">
            <a:extLst>
              <a:ext uri="{FF2B5EF4-FFF2-40B4-BE49-F238E27FC236}">
                <a16:creationId xmlns:a16="http://schemas.microsoft.com/office/drawing/2014/main" id="{7F5293AC-6831-7D99-9593-0C3844CC5FAC}"/>
              </a:ext>
            </a:extLst>
          </p:cNvPr>
          <p:cNvPicPr>
            <a:picLocks noChangeAspect="1"/>
          </p:cNvPicPr>
          <p:nvPr/>
        </p:nvPicPr>
        <p:blipFill>
          <a:blip r:embed="rId9"/>
          <a:stretch>
            <a:fillRect/>
          </a:stretch>
        </p:blipFill>
        <p:spPr>
          <a:xfrm>
            <a:off x="15665139" y="60120"/>
            <a:ext cx="2427299" cy="242729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82" y="8529940"/>
            <a:ext cx="3337282" cy="1757050"/>
          </a:xfrm>
          <a:custGeom>
            <a:avLst/>
            <a:gdLst/>
            <a:ahLst/>
            <a:cxnLst/>
            <a:rect l="l" t="t" r="r" b="b"/>
            <a:pathLst>
              <a:path w="3337282" h="1757050">
                <a:moveTo>
                  <a:pt x="0" y="0"/>
                </a:moveTo>
                <a:lnTo>
                  <a:pt x="3337282" y="0"/>
                </a:lnTo>
                <a:lnTo>
                  <a:pt x="3337282" y="1757050"/>
                </a:lnTo>
                <a:lnTo>
                  <a:pt x="0" y="1757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4452594" y="8"/>
            <a:ext cx="3835382" cy="2388750"/>
            <a:chOff x="0" y="0"/>
            <a:chExt cx="5113843" cy="3185000"/>
          </a:xfrm>
        </p:grpSpPr>
        <p:sp>
          <p:nvSpPr>
            <p:cNvPr id="4" name="Freeform 4"/>
            <p:cNvSpPr/>
            <p:nvPr/>
          </p:nvSpPr>
          <p:spPr>
            <a:xfrm>
              <a:off x="127" y="0"/>
              <a:ext cx="5113528" cy="3184906"/>
            </a:xfrm>
            <a:custGeom>
              <a:avLst/>
              <a:gdLst/>
              <a:ahLst/>
              <a:cxnLst/>
              <a:rect l="l" t="t" r="r" b="b"/>
              <a:pathLst>
                <a:path w="5113528" h="3184906">
                  <a:moveTo>
                    <a:pt x="5113528" y="0"/>
                  </a:moveTo>
                  <a:lnTo>
                    <a:pt x="5113528" y="1524"/>
                  </a:lnTo>
                  <a:lnTo>
                    <a:pt x="5113528" y="3184906"/>
                  </a:lnTo>
                  <a:cubicBezTo>
                    <a:pt x="5113528" y="3184906"/>
                    <a:pt x="2511298" y="3114040"/>
                    <a:pt x="1884934" y="2035937"/>
                  </a:cubicBezTo>
                  <a:cubicBezTo>
                    <a:pt x="1258570" y="957834"/>
                    <a:pt x="414401" y="1044194"/>
                    <a:pt x="207137" y="717169"/>
                  </a:cubicBezTo>
                  <a:cubicBezTo>
                    <a:pt x="0" y="388620"/>
                    <a:pt x="156591" y="0"/>
                    <a:pt x="156591" y="0"/>
                  </a:cubicBezTo>
                  <a:close/>
                </a:path>
              </a:pathLst>
            </a:custGeom>
            <a:solidFill>
              <a:srgbClr val="434343"/>
            </a:solidFill>
          </p:spPr>
        </p:sp>
      </p:grpSp>
      <p:sp>
        <p:nvSpPr>
          <p:cNvPr id="5" name="Freeform 5"/>
          <p:cNvSpPr/>
          <p:nvPr/>
        </p:nvSpPr>
        <p:spPr>
          <a:xfrm>
            <a:off x="-82" y="2388758"/>
            <a:ext cx="7431343" cy="5573507"/>
          </a:xfrm>
          <a:custGeom>
            <a:avLst/>
            <a:gdLst/>
            <a:ahLst/>
            <a:cxnLst/>
            <a:rect l="l" t="t" r="r" b="b"/>
            <a:pathLst>
              <a:path w="7431343" h="5573507">
                <a:moveTo>
                  <a:pt x="0" y="0"/>
                </a:moveTo>
                <a:lnTo>
                  <a:pt x="7431343" y="0"/>
                </a:lnTo>
                <a:lnTo>
                  <a:pt x="7431343" y="5573507"/>
                </a:lnTo>
                <a:lnTo>
                  <a:pt x="0" y="5573507"/>
                </a:lnTo>
                <a:lnTo>
                  <a:pt x="0" y="0"/>
                </a:lnTo>
                <a:close/>
              </a:path>
            </a:pathLst>
          </a:custGeom>
          <a:blipFill>
            <a:blip r:embed="rId5"/>
            <a:stretch>
              <a:fillRect/>
            </a:stretch>
          </a:blipFill>
        </p:spPr>
      </p:sp>
      <p:sp>
        <p:nvSpPr>
          <p:cNvPr id="6" name="Freeform 6"/>
          <p:cNvSpPr/>
          <p:nvPr/>
        </p:nvSpPr>
        <p:spPr>
          <a:xfrm>
            <a:off x="0" y="6434678"/>
            <a:ext cx="2889242" cy="3852322"/>
          </a:xfrm>
          <a:custGeom>
            <a:avLst/>
            <a:gdLst/>
            <a:ahLst/>
            <a:cxnLst/>
            <a:rect l="l" t="t" r="r" b="b"/>
            <a:pathLst>
              <a:path w="2889242" h="3852322">
                <a:moveTo>
                  <a:pt x="0" y="0"/>
                </a:moveTo>
                <a:lnTo>
                  <a:pt x="2889242" y="0"/>
                </a:lnTo>
                <a:lnTo>
                  <a:pt x="2889242" y="3852322"/>
                </a:lnTo>
                <a:lnTo>
                  <a:pt x="0" y="3852322"/>
                </a:lnTo>
                <a:lnTo>
                  <a:pt x="0" y="0"/>
                </a:lnTo>
                <a:close/>
              </a:path>
            </a:pathLst>
          </a:custGeom>
          <a:blipFill>
            <a:blip r:embed="rId6"/>
            <a:stretch>
              <a:fillRect/>
            </a:stretch>
          </a:blipFill>
        </p:spPr>
      </p:sp>
      <p:sp>
        <p:nvSpPr>
          <p:cNvPr id="7" name="Freeform 7"/>
          <p:cNvSpPr/>
          <p:nvPr/>
        </p:nvSpPr>
        <p:spPr>
          <a:xfrm>
            <a:off x="2889242" y="7989207"/>
            <a:ext cx="15398758" cy="2297783"/>
          </a:xfrm>
          <a:custGeom>
            <a:avLst/>
            <a:gdLst/>
            <a:ahLst/>
            <a:cxnLst/>
            <a:rect l="l" t="t" r="r" b="b"/>
            <a:pathLst>
              <a:path w="15398758" h="2297783">
                <a:moveTo>
                  <a:pt x="0" y="0"/>
                </a:moveTo>
                <a:lnTo>
                  <a:pt x="15398758" y="0"/>
                </a:lnTo>
                <a:lnTo>
                  <a:pt x="15398758" y="2297783"/>
                </a:lnTo>
                <a:lnTo>
                  <a:pt x="0" y="2297783"/>
                </a:lnTo>
                <a:lnTo>
                  <a:pt x="0" y="0"/>
                </a:lnTo>
                <a:close/>
              </a:path>
            </a:pathLst>
          </a:custGeom>
          <a:blipFill>
            <a:blip r:embed="rId7"/>
            <a:stretch>
              <a:fillRect/>
            </a:stretch>
          </a:blipFill>
        </p:spPr>
      </p:sp>
      <p:sp>
        <p:nvSpPr>
          <p:cNvPr id="8" name="Freeform 8"/>
          <p:cNvSpPr/>
          <p:nvPr/>
        </p:nvSpPr>
        <p:spPr>
          <a:xfrm>
            <a:off x="0" y="0"/>
            <a:ext cx="7431261" cy="2455138"/>
          </a:xfrm>
          <a:custGeom>
            <a:avLst/>
            <a:gdLst/>
            <a:ahLst/>
            <a:cxnLst/>
            <a:rect l="l" t="t" r="r" b="b"/>
            <a:pathLst>
              <a:path w="7431261" h="2455138">
                <a:moveTo>
                  <a:pt x="0" y="0"/>
                </a:moveTo>
                <a:lnTo>
                  <a:pt x="7431261" y="0"/>
                </a:lnTo>
                <a:lnTo>
                  <a:pt x="7431261" y="2455138"/>
                </a:lnTo>
                <a:lnTo>
                  <a:pt x="0" y="2455138"/>
                </a:lnTo>
                <a:lnTo>
                  <a:pt x="0" y="0"/>
                </a:lnTo>
                <a:close/>
              </a:path>
            </a:pathLst>
          </a:custGeom>
          <a:blipFill>
            <a:blip r:embed="rId8"/>
            <a:stretch>
              <a:fillRect t="-68390" b="-58620"/>
            </a:stretch>
          </a:blipFill>
        </p:spPr>
      </p:sp>
      <p:sp>
        <p:nvSpPr>
          <p:cNvPr id="9" name="Freeform 9"/>
          <p:cNvSpPr/>
          <p:nvPr/>
        </p:nvSpPr>
        <p:spPr>
          <a:xfrm>
            <a:off x="7657957" y="1999776"/>
            <a:ext cx="6956558" cy="4900301"/>
          </a:xfrm>
          <a:custGeom>
            <a:avLst/>
            <a:gdLst/>
            <a:ahLst/>
            <a:cxnLst/>
            <a:rect l="l" t="t" r="r" b="b"/>
            <a:pathLst>
              <a:path w="6956558" h="4900301">
                <a:moveTo>
                  <a:pt x="0" y="0"/>
                </a:moveTo>
                <a:lnTo>
                  <a:pt x="6956558" y="0"/>
                </a:lnTo>
                <a:lnTo>
                  <a:pt x="6956558" y="4900301"/>
                </a:lnTo>
                <a:lnTo>
                  <a:pt x="0" y="4900301"/>
                </a:lnTo>
                <a:lnTo>
                  <a:pt x="0" y="0"/>
                </a:lnTo>
                <a:close/>
              </a:path>
            </a:pathLst>
          </a:custGeom>
          <a:blipFill>
            <a:blip r:embed="rId9"/>
            <a:stretch>
              <a:fillRect/>
            </a:stretch>
          </a:blipFill>
        </p:spPr>
      </p:sp>
      <p:sp>
        <p:nvSpPr>
          <p:cNvPr id="10" name="Freeform 10"/>
          <p:cNvSpPr/>
          <p:nvPr/>
        </p:nvSpPr>
        <p:spPr>
          <a:xfrm>
            <a:off x="14841210" y="5651838"/>
            <a:ext cx="3465641" cy="4620854"/>
          </a:xfrm>
          <a:custGeom>
            <a:avLst/>
            <a:gdLst/>
            <a:ahLst/>
            <a:cxnLst/>
            <a:rect l="l" t="t" r="r" b="b"/>
            <a:pathLst>
              <a:path w="3465641" h="4620854">
                <a:moveTo>
                  <a:pt x="0" y="0"/>
                </a:moveTo>
                <a:lnTo>
                  <a:pt x="3465641" y="0"/>
                </a:lnTo>
                <a:lnTo>
                  <a:pt x="3465641" y="4620855"/>
                </a:lnTo>
                <a:lnTo>
                  <a:pt x="0" y="4620855"/>
                </a:lnTo>
                <a:lnTo>
                  <a:pt x="0" y="0"/>
                </a:lnTo>
                <a:close/>
              </a:path>
            </a:pathLst>
          </a:custGeom>
          <a:blipFill>
            <a:blip r:embed="rId10"/>
            <a:stretch>
              <a:fillRect/>
            </a:stretch>
          </a:blipFill>
        </p:spPr>
      </p:sp>
      <p:sp>
        <p:nvSpPr>
          <p:cNvPr id="11" name="Freeform 11"/>
          <p:cNvSpPr/>
          <p:nvPr/>
        </p:nvSpPr>
        <p:spPr>
          <a:xfrm>
            <a:off x="14002200" y="857724"/>
            <a:ext cx="4794115" cy="4794115"/>
          </a:xfrm>
          <a:custGeom>
            <a:avLst/>
            <a:gdLst/>
            <a:ahLst/>
            <a:cxnLst/>
            <a:rect l="l" t="t" r="r" b="b"/>
            <a:pathLst>
              <a:path w="4794115" h="4794115">
                <a:moveTo>
                  <a:pt x="0" y="0"/>
                </a:moveTo>
                <a:lnTo>
                  <a:pt x="4794114" y="0"/>
                </a:lnTo>
                <a:lnTo>
                  <a:pt x="4794114" y="4794114"/>
                </a:lnTo>
                <a:lnTo>
                  <a:pt x="0" y="47941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7656053" y="228600"/>
            <a:ext cx="15252750" cy="1600200"/>
          </a:xfrm>
          <a:prstGeom prst="rect">
            <a:avLst/>
          </a:prstGeom>
        </p:spPr>
        <p:txBody>
          <a:bodyPr lIns="0" tIns="0" rIns="0" bIns="0" rtlCol="0" anchor="t">
            <a:spAutoFit/>
          </a:bodyPr>
          <a:lstStyle/>
          <a:p>
            <a:pPr>
              <a:lnSpc>
                <a:spcPts val="6360"/>
              </a:lnSpc>
            </a:pPr>
            <a:r>
              <a:rPr lang="en-US" sz="5300">
                <a:solidFill>
                  <a:srgbClr val="003849"/>
                </a:solidFill>
                <a:latin typeface="Pangolin Bold"/>
              </a:rPr>
              <a:t>Панська вулиця </a:t>
            </a:r>
          </a:p>
          <a:p>
            <a:pPr algn="l">
              <a:lnSpc>
                <a:spcPts val="6360"/>
              </a:lnSpc>
            </a:pPr>
            <a:r>
              <a:rPr lang="en-US" sz="5300">
                <a:solidFill>
                  <a:srgbClr val="003849"/>
                </a:solidFill>
                <a:latin typeface="Pangolin Bold"/>
              </a:rPr>
              <a:t>(Бульвар Тараса Шевченка)</a:t>
            </a:r>
          </a:p>
        </p:txBody>
      </p:sp>
      <p:sp>
        <p:nvSpPr>
          <p:cNvPr id="13" name="TextBox 13"/>
          <p:cNvSpPr txBox="1"/>
          <p:nvPr/>
        </p:nvSpPr>
        <p:spPr>
          <a:xfrm>
            <a:off x="8774144" y="6842927"/>
            <a:ext cx="4724184" cy="941070"/>
          </a:xfrm>
          <a:prstGeom prst="rect">
            <a:avLst/>
          </a:prstGeom>
        </p:spPr>
        <p:txBody>
          <a:bodyPr lIns="0" tIns="0" rIns="0" bIns="0" rtlCol="0" anchor="t">
            <a:spAutoFit/>
          </a:bodyPr>
          <a:lstStyle/>
          <a:p>
            <a:pPr algn="ctr">
              <a:lnSpc>
                <a:spcPts val="3780"/>
              </a:lnSpc>
            </a:pPr>
            <a:r>
              <a:rPr lang="en-US" sz="2700">
                <a:solidFill>
                  <a:srgbClr val="000000"/>
                </a:solidFill>
                <a:latin typeface="Noto Serif Display Bold"/>
              </a:rPr>
              <a:t>Н. Кизенко “Шевченко на </a:t>
            </a:r>
          </a:p>
          <a:p>
            <a:pPr algn="ctr">
              <a:lnSpc>
                <a:spcPts val="3780"/>
              </a:lnSpc>
            </a:pPr>
            <a:r>
              <a:rPr lang="en-US" sz="2700">
                <a:solidFill>
                  <a:srgbClr val="000000"/>
                </a:solidFill>
                <a:latin typeface="Noto Serif Display Bold"/>
              </a:rPr>
              <a:t>Іллінському ярмарку”</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2C2C2"/>
        </a:solidFill>
        <a:effectLst/>
      </p:bgPr>
    </p:bg>
    <p:spTree>
      <p:nvGrpSpPr>
        <p:cNvPr id="1" name=""/>
        <p:cNvGrpSpPr/>
        <p:nvPr/>
      </p:nvGrpSpPr>
      <p:grpSpPr>
        <a:xfrm>
          <a:off x="0" y="0"/>
          <a:ext cx="0" cy="0"/>
          <a:chOff x="0" y="0"/>
          <a:chExt cx="0" cy="0"/>
        </a:xfrm>
      </p:grpSpPr>
      <p:sp>
        <p:nvSpPr>
          <p:cNvPr id="2" name="Freeform 2"/>
          <p:cNvSpPr/>
          <p:nvPr/>
        </p:nvSpPr>
        <p:spPr>
          <a:xfrm>
            <a:off x="-394" y="-13000"/>
            <a:ext cx="10385834" cy="10312800"/>
          </a:xfrm>
          <a:custGeom>
            <a:avLst/>
            <a:gdLst/>
            <a:ahLst/>
            <a:cxnLst/>
            <a:rect l="l" t="t" r="r" b="b"/>
            <a:pathLst>
              <a:path w="10385834" h="10312800">
                <a:moveTo>
                  <a:pt x="0" y="0"/>
                </a:moveTo>
                <a:lnTo>
                  <a:pt x="10385834" y="0"/>
                </a:lnTo>
                <a:lnTo>
                  <a:pt x="10385834" y="10312800"/>
                </a:lnTo>
                <a:lnTo>
                  <a:pt x="0" y="10312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3035250" y="466187"/>
            <a:ext cx="15252750" cy="847725"/>
          </a:xfrm>
          <a:prstGeom prst="rect">
            <a:avLst/>
          </a:prstGeom>
        </p:spPr>
        <p:txBody>
          <a:bodyPr lIns="0" tIns="0" rIns="0" bIns="0" rtlCol="0" anchor="t">
            <a:spAutoFit/>
          </a:bodyPr>
          <a:lstStyle/>
          <a:p>
            <a:pPr algn="l">
              <a:lnSpc>
                <a:spcPts val="6719"/>
              </a:lnSpc>
            </a:pPr>
            <a:r>
              <a:rPr lang="en-US" sz="5599">
                <a:solidFill>
                  <a:srgbClr val="003849"/>
                </a:solidFill>
                <a:latin typeface="Pangolin Bold"/>
              </a:rPr>
              <a:t>Висновки</a:t>
            </a:r>
          </a:p>
        </p:txBody>
      </p:sp>
      <p:grpSp>
        <p:nvGrpSpPr>
          <p:cNvPr id="4" name="Group 4"/>
          <p:cNvGrpSpPr/>
          <p:nvPr/>
        </p:nvGrpSpPr>
        <p:grpSpPr>
          <a:xfrm>
            <a:off x="10712025" y="2243325"/>
            <a:ext cx="6927150" cy="7344750"/>
            <a:chOff x="0" y="0"/>
            <a:chExt cx="9236200" cy="9793000"/>
          </a:xfrm>
        </p:grpSpPr>
        <p:sp>
          <p:nvSpPr>
            <p:cNvPr id="5" name="Freeform 5"/>
            <p:cNvSpPr/>
            <p:nvPr/>
          </p:nvSpPr>
          <p:spPr>
            <a:xfrm>
              <a:off x="0" y="0"/>
              <a:ext cx="9236202" cy="9615932"/>
            </a:xfrm>
            <a:custGeom>
              <a:avLst/>
              <a:gdLst/>
              <a:ahLst/>
              <a:cxnLst/>
              <a:rect l="l" t="t" r="r" b="b"/>
              <a:pathLst>
                <a:path w="9236202" h="9615932">
                  <a:moveTo>
                    <a:pt x="77724" y="1343025"/>
                  </a:moveTo>
                  <a:cubicBezTo>
                    <a:pt x="100076" y="1267968"/>
                    <a:pt x="127000" y="1194943"/>
                    <a:pt x="158115" y="1124204"/>
                  </a:cubicBezTo>
                  <a:lnTo>
                    <a:pt x="227838" y="1154811"/>
                  </a:lnTo>
                  <a:cubicBezTo>
                    <a:pt x="197993" y="1222756"/>
                    <a:pt x="172212" y="1292860"/>
                    <a:pt x="150876" y="1364869"/>
                  </a:cubicBezTo>
                  <a:close/>
                  <a:moveTo>
                    <a:pt x="306197" y="851027"/>
                  </a:moveTo>
                  <a:cubicBezTo>
                    <a:pt x="348869" y="785876"/>
                    <a:pt x="395478" y="723519"/>
                    <a:pt x="445770" y="664210"/>
                  </a:cubicBezTo>
                  <a:lnTo>
                    <a:pt x="503936" y="713486"/>
                  </a:lnTo>
                  <a:cubicBezTo>
                    <a:pt x="455676" y="770255"/>
                    <a:pt x="410972" y="830199"/>
                    <a:pt x="370078" y="892683"/>
                  </a:cubicBezTo>
                  <a:close/>
                  <a:moveTo>
                    <a:pt x="729361" y="486283"/>
                  </a:moveTo>
                  <a:cubicBezTo>
                    <a:pt x="788670" y="436118"/>
                    <a:pt x="851027" y="389509"/>
                    <a:pt x="916178" y="346837"/>
                  </a:cubicBezTo>
                  <a:lnTo>
                    <a:pt x="957834" y="410591"/>
                  </a:lnTo>
                  <a:cubicBezTo>
                    <a:pt x="895223" y="451485"/>
                    <a:pt x="835406" y="496189"/>
                    <a:pt x="778510" y="544322"/>
                  </a:cubicBezTo>
                  <a:close/>
                  <a:moveTo>
                    <a:pt x="1125728" y="157226"/>
                  </a:moveTo>
                  <a:cubicBezTo>
                    <a:pt x="1196594" y="126238"/>
                    <a:pt x="1269619" y="99314"/>
                    <a:pt x="1344676" y="77089"/>
                  </a:cubicBezTo>
                  <a:lnTo>
                    <a:pt x="1366266" y="150114"/>
                  </a:lnTo>
                  <a:cubicBezTo>
                    <a:pt x="1294257" y="171450"/>
                    <a:pt x="1224153" y="197104"/>
                    <a:pt x="1156208" y="226949"/>
                  </a:cubicBezTo>
                  <a:close/>
                  <a:moveTo>
                    <a:pt x="1648968" y="13970"/>
                  </a:moveTo>
                  <a:cubicBezTo>
                    <a:pt x="1724406" y="4699"/>
                    <a:pt x="1801241" y="0"/>
                    <a:pt x="1879219" y="0"/>
                  </a:cubicBezTo>
                  <a:lnTo>
                    <a:pt x="1881759" y="0"/>
                  </a:lnTo>
                  <a:lnTo>
                    <a:pt x="1881759" y="76200"/>
                  </a:lnTo>
                  <a:lnTo>
                    <a:pt x="1879219" y="76200"/>
                  </a:lnTo>
                  <a:lnTo>
                    <a:pt x="1879219" y="38100"/>
                  </a:lnTo>
                  <a:lnTo>
                    <a:pt x="1879219" y="76200"/>
                  </a:lnTo>
                  <a:cubicBezTo>
                    <a:pt x="1804416" y="76200"/>
                    <a:pt x="1730629" y="80772"/>
                    <a:pt x="1658239" y="89662"/>
                  </a:cubicBezTo>
                  <a:close/>
                  <a:moveTo>
                    <a:pt x="2186559" y="0"/>
                  </a:moveTo>
                  <a:lnTo>
                    <a:pt x="2415159" y="0"/>
                  </a:lnTo>
                  <a:lnTo>
                    <a:pt x="2415159" y="76200"/>
                  </a:lnTo>
                  <a:lnTo>
                    <a:pt x="2186559" y="76200"/>
                  </a:lnTo>
                  <a:close/>
                  <a:moveTo>
                    <a:pt x="2719959" y="76200"/>
                  </a:moveTo>
                  <a:lnTo>
                    <a:pt x="2948559" y="76200"/>
                  </a:lnTo>
                  <a:lnTo>
                    <a:pt x="2719959" y="76200"/>
                  </a:lnTo>
                  <a:close/>
                  <a:moveTo>
                    <a:pt x="3253359" y="76200"/>
                  </a:moveTo>
                  <a:lnTo>
                    <a:pt x="3481959" y="76200"/>
                  </a:lnTo>
                  <a:lnTo>
                    <a:pt x="3253359" y="76200"/>
                  </a:lnTo>
                  <a:close/>
                  <a:moveTo>
                    <a:pt x="3786759" y="76200"/>
                  </a:moveTo>
                  <a:lnTo>
                    <a:pt x="4015359" y="76200"/>
                  </a:lnTo>
                  <a:lnTo>
                    <a:pt x="3786759" y="76200"/>
                  </a:lnTo>
                  <a:close/>
                  <a:moveTo>
                    <a:pt x="4320159" y="76200"/>
                  </a:moveTo>
                  <a:lnTo>
                    <a:pt x="4548759" y="76200"/>
                  </a:lnTo>
                  <a:lnTo>
                    <a:pt x="4320159" y="76200"/>
                  </a:lnTo>
                  <a:close/>
                  <a:moveTo>
                    <a:pt x="4853559" y="76200"/>
                  </a:moveTo>
                  <a:lnTo>
                    <a:pt x="5082159" y="76200"/>
                  </a:lnTo>
                  <a:lnTo>
                    <a:pt x="4853559" y="76200"/>
                  </a:lnTo>
                  <a:close/>
                  <a:moveTo>
                    <a:pt x="5386959" y="76200"/>
                  </a:moveTo>
                  <a:lnTo>
                    <a:pt x="5615559" y="76200"/>
                  </a:lnTo>
                  <a:lnTo>
                    <a:pt x="5386959" y="76200"/>
                  </a:lnTo>
                  <a:close/>
                  <a:moveTo>
                    <a:pt x="5920359" y="76200"/>
                  </a:moveTo>
                  <a:lnTo>
                    <a:pt x="6148959" y="76200"/>
                  </a:lnTo>
                  <a:lnTo>
                    <a:pt x="5920359" y="76200"/>
                  </a:lnTo>
                  <a:close/>
                  <a:moveTo>
                    <a:pt x="6453759" y="76200"/>
                  </a:moveTo>
                  <a:lnTo>
                    <a:pt x="6682359" y="76200"/>
                  </a:lnTo>
                  <a:lnTo>
                    <a:pt x="6453759" y="76200"/>
                  </a:lnTo>
                  <a:close/>
                  <a:moveTo>
                    <a:pt x="6987159" y="76200"/>
                  </a:moveTo>
                  <a:lnTo>
                    <a:pt x="7215759" y="76200"/>
                  </a:lnTo>
                  <a:lnTo>
                    <a:pt x="6987159" y="76200"/>
                  </a:lnTo>
                  <a:close/>
                  <a:moveTo>
                    <a:pt x="7523734" y="83439"/>
                  </a:moveTo>
                  <a:cubicBezTo>
                    <a:pt x="7602093" y="90297"/>
                    <a:pt x="7679055" y="101981"/>
                    <a:pt x="7754239" y="118237"/>
                  </a:cubicBezTo>
                  <a:lnTo>
                    <a:pt x="7738237" y="192786"/>
                  </a:lnTo>
                  <a:cubicBezTo>
                    <a:pt x="7665974" y="177292"/>
                    <a:pt x="7592187" y="165989"/>
                    <a:pt x="7517003" y="159385"/>
                  </a:cubicBezTo>
                  <a:close/>
                  <a:moveTo>
                    <a:pt x="8044815" y="284734"/>
                  </a:moveTo>
                  <a:cubicBezTo>
                    <a:pt x="8117459" y="313690"/>
                    <a:pt x="8187817" y="346964"/>
                    <a:pt x="8255635" y="384302"/>
                  </a:cubicBezTo>
                  <a:lnTo>
                    <a:pt x="8218805" y="450977"/>
                  </a:lnTo>
                  <a:cubicBezTo>
                    <a:pt x="8153781" y="415163"/>
                    <a:pt x="8086217" y="383159"/>
                    <a:pt x="8016621" y="355473"/>
                  </a:cubicBezTo>
                  <a:close/>
                  <a:moveTo>
                    <a:pt x="8486267" y="626999"/>
                  </a:moveTo>
                  <a:cubicBezTo>
                    <a:pt x="8547354" y="675259"/>
                    <a:pt x="8605266" y="727202"/>
                    <a:pt x="8659876" y="782574"/>
                  </a:cubicBezTo>
                  <a:lnTo>
                    <a:pt x="8605647" y="836041"/>
                  </a:lnTo>
                  <a:cubicBezTo>
                    <a:pt x="8553323" y="782955"/>
                    <a:pt x="8497570" y="733044"/>
                    <a:pt x="8439023" y="686689"/>
                  </a:cubicBezTo>
                  <a:close/>
                  <a:moveTo>
                    <a:pt x="8811895" y="1080770"/>
                  </a:moveTo>
                  <a:cubicBezTo>
                    <a:pt x="8856599" y="1144143"/>
                    <a:pt x="8897366" y="1210437"/>
                    <a:pt x="8934069" y="1279398"/>
                  </a:cubicBezTo>
                  <a:lnTo>
                    <a:pt x="8866759" y="1315212"/>
                  </a:lnTo>
                  <a:cubicBezTo>
                    <a:pt x="8831580" y="1249172"/>
                    <a:pt x="8792337" y="1185545"/>
                    <a:pt x="8749538" y="1124712"/>
                  </a:cubicBezTo>
                  <a:close/>
                  <a:moveTo>
                    <a:pt x="8994648" y="1608709"/>
                  </a:moveTo>
                  <a:cubicBezTo>
                    <a:pt x="9019159" y="1681988"/>
                    <a:pt x="9039352" y="1757172"/>
                    <a:pt x="9054719" y="1834134"/>
                  </a:cubicBezTo>
                  <a:lnTo>
                    <a:pt x="8980043" y="1849120"/>
                  </a:lnTo>
                  <a:cubicBezTo>
                    <a:pt x="8965184" y="1775333"/>
                    <a:pt x="8945880" y="1703197"/>
                    <a:pt x="8922385" y="1632966"/>
                  </a:cubicBezTo>
                  <a:close/>
                  <a:moveTo>
                    <a:pt x="9235186" y="1816100"/>
                  </a:moveTo>
                  <a:cubicBezTo>
                    <a:pt x="9235948" y="1837309"/>
                    <a:pt x="9236202" y="1858645"/>
                    <a:pt x="9236202" y="1879981"/>
                  </a:cubicBezTo>
                  <a:lnTo>
                    <a:pt x="9198102" y="1879981"/>
                  </a:lnTo>
                  <a:lnTo>
                    <a:pt x="9236202" y="1879981"/>
                  </a:lnTo>
                  <a:lnTo>
                    <a:pt x="9236202" y="2046097"/>
                  </a:lnTo>
                  <a:lnTo>
                    <a:pt x="9160002" y="2046097"/>
                  </a:lnTo>
                  <a:lnTo>
                    <a:pt x="9160002" y="1879981"/>
                  </a:lnTo>
                  <a:cubicBezTo>
                    <a:pt x="9160002" y="1859407"/>
                    <a:pt x="9159621" y="1838960"/>
                    <a:pt x="9158986" y="1818640"/>
                  </a:cubicBezTo>
                  <a:close/>
                  <a:moveTo>
                    <a:pt x="9160002" y="2353437"/>
                  </a:moveTo>
                  <a:lnTo>
                    <a:pt x="9160002" y="2582037"/>
                  </a:lnTo>
                  <a:lnTo>
                    <a:pt x="9083802" y="2582037"/>
                  </a:lnTo>
                  <a:lnTo>
                    <a:pt x="9083802" y="2353437"/>
                  </a:lnTo>
                  <a:close/>
                  <a:moveTo>
                    <a:pt x="9083802" y="2886837"/>
                  </a:moveTo>
                  <a:lnTo>
                    <a:pt x="9083802" y="3115437"/>
                  </a:lnTo>
                  <a:lnTo>
                    <a:pt x="9007602" y="3115437"/>
                  </a:lnTo>
                  <a:lnTo>
                    <a:pt x="9007602" y="2886837"/>
                  </a:lnTo>
                  <a:close/>
                  <a:moveTo>
                    <a:pt x="9007602" y="3420237"/>
                  </a:moveTo>
                  <a:lnTo>
                    <a:pt x="9007602" y="3648837"/>
                  </a:lnTo>
                  <a:lnTo>
                    <a:pt x="8931402" y="3648837"/>
                  </a:lnTo>
                  <a:lnTo>
                    <a:pt x="8931402" y="3420237"/>
                  </a:lnTo>
                  <a:close/>
                  <a:moveTo>
                    <a:pt x="8931402" y="3953637"/>
                  </a:moveTo>
                  <a:lnTo>
                    <a:pt x="8931402" y="4182237"/>
                  </a:lnTo>
                  <a:lnTo>
                    <a:pt x="8855202" y="4182237"/>
                  </a:lnTo>
                  <a:lnTo>
                    <a:pt x="8855202" y="3953637"/>
                  </a:lnTo>
                  <a:close/>
                  <a:moveTo>
                    <a:pt x="8855202" y="4487037"/>
                  </a:moveTo>
                  <a:lnTo>
                    <a:pt x="8855202" y="4715637"/>
                  </a:lnTo>
                  <a:lnTo>
                    <a:pt x="8779002" y="4715637"/>
                  </a:lnTo>
                  <a:lnTo>
                    <a:pt x="8779002" y="4487037"/>
                  </a:lnTo>
                  <a:close/>
                  <a:moveTo>
                    <a:pt x="8779002" y="5020437"/>
                  </a:moveTo>
                  <a:lnTo>
                    <a:pt x="8779002" y="5249037"/>
                  </a:lnTo>
                  <a:lnTo>
                    <a:pt x="8702802" y="5249037"/>
                  </a:lnTo>
                  <a:lnTo>
                    <a:pt x="8702802" y="5020437"/>
                  </a:lnTo>
                  <a:close/>
                  <a:moveTo>
                    <a:pt x="8702802" y="5553837"/>
                  </a:moveTo>
                  <a:lnTo>
                    <a:pt x="8702802" y="5782437"/>
                  </a:lnTo>
                  <a:lnTo>
                    <a:pt x="8626602" y="5782437"/>
                  </a:lnTo>
                  <a:lnTo>
                    <a:pt x="8626602" y="5553837"/>
                  </a:lnTo>
                  <a:close/>
                  <a:moveTo>
                    <a:pt x="8626602" y="6087237"/>
                  </a:moveTo>
                  <a:lnTo>
                    <a:pt x="8626602" y="6315837"/>
                  </a:lnTo>
                  <a:lnTo>
                    <a:pt x="8550402" y="6315837"/>
                  </a:lnTo>
                  <a:lnTo>
                    <a:pt x="8550402" y="6087237"/>
                  </a:lnTo>
                  <a:close/>
                  <a:moveTo>
                    <a:pt x="8550402" y="6620637"/>
                  </a:moveTo>
                  <a:lnTo>
                    <a:pt x="8550402" y="6849237"/>
                  </a:lnTo>
                  <a:lnTo>
                    <a:pt x="8474202" y="6849237"/>
                  </a:lnTo>
                  <a:lnTo>
                    <a:pt x="8474202" y="6620637"/>
                  </a:lnTo>
                  <a:close/>
                  <a:moveTo>
                    <a:pt x="8474202" y="7154037"/>
                  </a:moveTo>
                  <a:lnTo>
                    <a:pt x="8474202" y="7382637"/>
                  </a:lnTo>
                  <a:lnTo>
                    <a:pt x="8398002" y="7382637"/>
                  </a:lnTo>
                  <a:lnTo>
                    <a:pt x="8398002" y="7154037"/>
                  </a:lnTo>
                  <a:close/>
                  <a:moveTo>
                    <a:pt x="8398002" y="7687437"/>
                  </a:moveTo>
                  <a:lnTo>
                    <a:pt x="8398002" y="7915529"/>
                  </a:lnTo>
                  <a:lnTo>
                    <a:pt x="8359902" y="7915529"/>
                  </a:lnTo>
                  <a:lnTo>
                    <a:pt x="8398002" y="7915529"/>
                  </a:lnTo>
                  <a:cubicBezTo>
                    <a:pt x="8398002" y="7915656"/>
                    <a:pt x="8398002" y="7915910"/>
                    <a:pt x="8398002" y="7916037"/>
                  </a:cubicBezTo>
                  <a:lnTo>
                    <a:pt x="8321802" y="7916037"/>
                  </a:lnTo>
                  <a:cubicBezTo>
                    <a:pt x="8321802" y="7915910"/>
                    <a:pt x="8321802" y="7915656"/>
                    <a:pt x="8321802" y="7915529"/>
                  </a:cubicBezTo>
                  <a:lnTo>
                    <a:pt x="8321802" y="7684897"/>
                  </a:lnTo>
                  <a:close/>
                  <a:moveTo>
                    <a:pt x="8296275" y="8223250"/>
                  </a:moveTo>
                  <a:cubicBezTo>
                    <a:pt x="8283448" y="8300720"/>
                    <a:pt x="8265795" y="8376539"/>
                    <a:pt x="8243824" y="8450453"/>
                  </a:cubicBezTo>
                  <a:lnTo>
                    <a:pt x="8170799" y="8428736"/>
                  </a:lnTo>
                  <a:cubicBezTo>
                    <a:pt x="8191881" y="8357870"/>
                    <a:pt x="8208772" y="8285099"/>
                    <a:pt x="8221091" y="8210803"/>
                  </a:cubicBezTo>
                  <a:close/>
                  <a:moveTo>
                    <a:pt x="8055483" y="8727440"/>
                  </a:moveTo>
                  <a:cubicBezTo>
                    <a:pt x="8021066" y="8797544"/>
                    <a:pt x="7982458" y="8865235"/>
                    <a:pt x="7940040" y="8930005"/>
                  </a:cubicBezTo>
                  <a:lnTo>
                    <a:pt x="7876286" y="8888222"/>
                  </a:lnTo>
                  <a:cubicBezTo>
                    <a:pt x="7917053" y="8825992"/>
                    <a:pt x="7954137" y="8761095"/>
                    <a:pt x="7987030" y="8693912"/>
                  </a:cubicBezTo>
                  <a:close/>
                  <a:moveTo>
                    <a:pt x="7680452" y="9141460"/>
                  </a:moveTo>
                  <a:cubicBezTo>
                    <a:pt x="7627747" y="9198610"/>
                    <a:pt x="7571486" y="9252458"/>
                    <a:pt x="7512177" y="9302750"/>
                  </a:cubicBezTo>
                  <a:lnTo>
                    <a:pt x="7462901" y="9244584"/>
                  </a:lnTo>
                  <a:cubicBezTo>
                    <a:pt x="7519924" y="9196324"/>
                    <a:pt x="7573899" y="9144635"/>
                    <a:pt x="7624445" y="9089771"/>
                  </a:cubicBezTo>
                  <a:close/>
                  <a:moveTo>
                    <a:pt x="7203186" y="9431655"/>
                  </a:moveTo>
                  <a:cubicBezTo>
                    <a:pt x="7136638" y="9471278"/>
                    <a:pt x="7067423" y="9506966"/>
                    <a:pt x="6995795" y="9538335"/>
                  </a:cubicBezTo>
                  <a:lnTo>
                    <a:pt x="6965188" y="9468485"/>
                  </a:lnTo>
                  <a:cubicBezTo>
                    <a:pt x="7033768" y="9438386"/>
                    <a:pt x="7100189" y="9404223"/>
                    <a:pt x="7164070" y="9366123"/>
                  </a:cubicBezTo>
                  <a:close/>
                  <a:moveTo>
                    <a:pt x="6662674" y="9573387"/>
                  </a:moveTo>
                  <a:cubicBezTo>
                    <a:pt x="6587998" y="9592183"/>
                    <a:pt x="6511417" y="9606407"/>
                    <a:pt x="6433439" y="9615932"/>
                  </a:cubicBezTo>
                  <a:lnTo>
                    <a:pt x="6424168" y="9540240"/>
                  </a:lnTo>
                  <a:cubicBezTo>
                    <a:pt x="6498971" y="9531096"/>
                    <a:pt x="6572377" y="9517380"/>
                    <a:pt x="6644005" y="9499473"/>
                  </a:cubicBezTo>
                  <a:close/>
                  <a:moveTo>
                    <a:pt x="6105779" y="9555988"/>
                  </a:moveTo>
                  <a:lnTo>
                    <a:pt x="5877179" y="9555988"/>
                  </a:lnTo>
                  <a:lnTo>
                    <a:pt x="5877179" y="9479788"/>
                  </a:lnTo>
                  <a:lnTo>
                    <a:pt x="6105779" y="9479788"/>
                  </a:lnTo>
                  <a:close/>
                  <a:moveTo>
                    <a:pt x="5572379" y="9479788"/>
                  </a:moveTo>
                  <a:lnTo>
                    <a:pt x="5343779" y="9479788"/>
                  </a:lnTo>
                  <a:lnTo>
                    <a:pt x="5343779" y="9403588"/>
                  </a:lnTo>
                  <a:lnTo>
                    <a:pt x="5572379" y="9403588"/>
                  </a:lnTo>
                  <a:close/>
                  <a:moveTo>
                    <a:pt x="5038979" y="9403588"/>
                  </a:moveTo>
                  <a:lnTo>
                    <a:pt x="4810379" y="9403588"/>
                  </a:lnTo>
                  <a:lnTo>
                    <a:pt x="4810379" y="9327388"/>
                  </a:lnTo>
                  <a:lnTo>
                    <a:pt x="5038979" y="9327388"/>
                  </a:lnTo>
                  <a:close/>
                  <a:moveTo>
                    <a:pt x="4505579" y="9327388"/>
                  </a:moveTo>
                  <a:lnTo>
                    <a:pt x="4276979" y="9327388"/>
                  </a:lnTo>
                  <a:lnTo>
                    <a:pt x="4276979" y="9251188"/>
                  </a:lnTo>
                  <a:lnTo>
                    <a:pt x="4505579" y="9251188"/>
                  </a:lnTo>
                  <a:close/>
                  <a:moveTo>
                    <a:pt x="3972179" y="9251188"/>
                  </a:moveTo>
                  <a:lnTo>
                    <a:pt x="3743579" y="9251188"/>
                  </a:lnTo>
                  <a:lnTo>
                    <a:pt x="3743579" y="9174988"/>
                  </a:lnTo>
                  <a:lnTo>
                    <a:pt x="3972179" y="9174988"/>
                  </a:lnTo>
                  <a:close/>
                  <a:moveTo>
                    <a:pt x="3438779" y="9174988"/>
                  </a:moveTo>
                  <a:lnTo>
                    <a:pt x="3210179" y="9174988"/>
                  </a:lnTo>
                  <a:lnTo>
                    <a:pt x="3210179" y="9098788"/>
                  </a:lnTo>
                  <a:lnTo>
                    <a:pt x="3438779" y="9098788"/>
                  </a:lnTo>
                  <a:close/>
                  <a:moveTo>
                    <a:pt x="2905379" y="9098788"/>
                  </a:moveTo>
                  <a:lnTo>
                    <a:pt x="2676779" y="9098788"/>
                  </a:lnTo>
                  <a:lnTo>
                    <a:pt x="2676779" y="9022588"/>
                  </a:lnTo>
                  <a:lnTo>
                    <a:pt x="2905379" y="9022588"/>
                  </a:lnTo>
                  <a:close/>
                  <a:moveTo>
                    <a:pt x="2371979" y="9022588"/>
                  </a:moveTo>
                  <a:lnTo>
                    <a:pt x="2143379" y="9022588"/>
                  </a:lnTo>
                  <a:lnTo>
                    <a:pt x="2143379" y="8946388"/>
                  </a:lnTo>
                  <a:lnTo>
                    <a:pt x="2371979" y="8946388"/>
                  </a:lnTo>
                  <a:close/>
                  <a:moveTo>
                    <a:pt x="1838579" y="8946388"/>
                  </a:moveTo>
                  <a:lnTo>
                    <a:pt x="1609979" y="8946388"/>
                  </a:lnTo>
                  <a:lnTo>
                    <a:pt x="1609979" y="8870188"/>
                  </a:lnTo>
                  <a:lnTo>
                    <a:pt x="1838579" y="8870188"/>
                  </a:lnTo>
                  <a:close/>
                  <a:moveTo>
                    <a:pt x="1305179" y="8870188"/>
                  </a:moveTo>
                  <a:lnTo>
                    <a:pt x="1076579" y="8870188"/>
                  </a:lnTo>
                  <a:lnTo>
                    <a:pt x="1076579" y="8793988"/>
                  </a:lnTo>
                  <a:lnTo>
                    <a:pt x="1305179" y="8793988"/>
                  </a:lnTo>
                  <a:close/>
                  <a:moveTo>
                    <a:pt x="771779" y="8793988"/>
                  </a:moveTo>
                  <a:lnTo>
                    <a:pt x="707263" y="8793988"/>
                  </a:lnTo>
                  <a:lnTo>
                    <a:pt x="707263" y="8755888"/>
                  </a:lnTo>
                  <a:lnTo>
                    <a:pt x="707263" y="8793988"/>
                  </a:lnTo>
                  <a:cubicBezTo>
                    <a:pt x="650875" y="8793988"/>
                    <a:pt x="595122" y="8791448"/>
                    <a:pt x="540004" y="8786622"/>
                  </a:cubicBezTo>
                  <a:lnTo>
                    <a:pt x="546735" y="8710676"/>
                  </a:lnTo>
                  <a:cubicBezTo>
                    <a:pt x="599567" y="8715375"/>
                    <a:pt x="653161" y="8717788"/>
                    <a:pt x="707263" y="8717788"/>
                  </a:cubicBezTo>
                  <a:lnTo>
                    <a:pt x="771779" y="8717788"/>
                  </a:lnTo>
                  <a:close/>
                  <a:moveTo>
                    <a:pt x="233807" y="8657590"/>
                  </a:moveTo>
                  <a:cubicBezTo>
                    <a:pt x="157988" y="8637905"/>
                    <a:pt x="83947" y="8613521"/>
                    <a:pt x="12192" y="8584946"/>
                  </a:cubicBezTo>
                  <a:lnTo>
                    <a:pt x="40386" y="8514207"/>
                  </a:lnTo>
                  <a:cubicBezTo>
                    <a:pt x="109220" y="8541639"/>
                    <a:pt x="180213" y="8565007"/>
                    <a:pt x="252984" y="8583930"/>
                  </a:cubicBezTo>
                  <a:close/>
                  <a:moveTo>
                    <a:pt x="906018" y="9521571"/>
                  </a:moveTo>
                  <a:cubicBezTo>
                    <a:pt x="839343" y="9481185"/>
                    <a:pt x="775462" y="9436608"/>
                    <a:pt x="714502" y="9388475"/>
                  </a:cubicBezTo>
                  <a:lnTo>
                    <a:pt x="761746" y="9328658"/>
                  </a:lnTo>
                  <a:cubicBezTo>
                    <a:pt x="820166" y="9374886"/>
                    <a:pt x="881507" y="9417558"/>
                    <a:pt x="945515" y="9456420"/>
                  </a:cubicBezTo>
                  <a:close/>
                  <a:moveTo>
                    <a:pt x="487553" y="9176258"/>
                  </a:moveTo>
                  <a:cubicBezTo>
                    <a:pt x="435356" y="9118726"/>
                    <a:pt x="386715" y="9058021"/>
                    <a:pt x="341884" y="8994267"/>
                  </a:cubicBezTo>
                  <a:lnTo>
                    <a:pt x="404241" y="8950451"/>
                  </a:lnTo>
                  <a:cubicBezTo>
                    <a:pt x="447294" y="9011539"/>
                    <a:pt x="494030" y="9069832"/>
                    <a:pt x="544068" y="9125076"/>
                  </a:cubicBezTo>
                  <a:close/>
                  <a:moveTo>
                    <a:pt x="184531" y="8726297"/>
                  </a:moveTo>
                  <a:cubicBezTo>
                    <a:pt x="151003" y="8656574"/>
                    <a:pt x="121666" y="8584438"/>
                    <a:pt x="96901" y="8510270"/>
                  </a:cubicBezTo>
                  <a:lnTo>
                    <a:pt x="169164" y="8486140"/>
                  </a:lnTo>
                  <a:cubicBezTo>
                    <a:pt x="193040" y="8557260"/>
                    <a:pt x="221107" y="8626475"/>
                    <a:pt x="253238" y="8693403"/>
                  </a:cubicBezTo>
                  <a:close/>
                  <a:moveTo>
                    <a:pt x="23114" y="8208391"/>
                  </a:moveTo>
                  <a:cubicBezTo>
                    <a:pt x="11049" y="8132445"/>
                    <a:pt x="3683" y="8054975"/>
                    <a:pt x="1016" y="7976362"/>
                  </a:cubicBezTo>
                  <a:lnTo>
                    <a:pt x="77216" y="7973822"/>
                  </a:lnTo>
                  <a:cubicBezTo>
                    <a:pt x="79756" y="8049387"/>
                    <a:pt x="86868" y="8123682"/>
                    <a:pt x="98298" y="8196453"/>
                  </a:cubicBezTo>
                  <a:close/>
                  <a:moveTo>
                    <a:pt x="0" y="7670165"/>
                  </a:moveTo>
                  <a:lnTo>
                    <a:pt x="0" y="7441565"/>
                  </a:lnTo>
                  <a:lnTo>
                    <a:pt x="76200" y="7441565"/>
                  </a:lnTo>
                  <a:lnTo>
                    <a:pt x="76200" y="7670165"/>
                  </a:lnTo>
                  <a:close/>
                  <a:moveTo>
                    <a:pt x="76200" y="7136765"/>
                  </a:moveTo>
                  <a:lnTo>
                    <a:pt x="76200" y="6908165"/>
                  </a:lnTo>
                  <a:lnTo>
                    <a:pt x="76200" y="7136765"/>
                  </a:lnTo>
                  <a:close/>
                  <a:moveTo>
                    <a:pt x="76200" y="6603365"/>
                  </a:moveTo>
                  <a:lnTo>
                    <a:pt x="76200" y="6374765"/>
                  </a:lnTo>
                  <a:lnTo>
                    <a:pt x="76200" y="6603365"/>
                  </a:lnTo>
                  <a:close/>
                  <a:moveTo>
                    <a:pt x="76200" y="6069965"/>
                  </a:moveTo>
                  <a:lnTo>
                    <a:pt x="76200" y="5841365"/>
                  </a:lnTo>
                  <a:lnTo>
                    <a:pt x="76200" y="6069965"/>
                  </a:lnTo>
                  <a:close/>
                  <a:moveTo>
                    <a:pt x="76200" y="5536565"/>
                  </a:moveTo>
                  <a:lnTo>
                    <a:pt x="76200" y="5307965"/>
                  </a:lnTo>
                  <a:lnTo>
                    <a:pt x="76200" y="5536565"/>
                  </a:lnTo>
                  <a:close/>
                  <a:moveTo>
                    <a:pt x="76200" y="5003165"/>
                  </a:moveTo>
                  <a:lnTo>
                    <a:pt x="76200" y="4774565"/>
                  </a:lnTo>
                  <a:lnTo>
                    <a:pt x="76200" y="5003165"/>
                  </a:lnTo>
                  <a:close/>
                  <a:moveTo>
                    <a:pt x="76200" y="4469765"/>
                  </a:moveTo>
                  <a:lnTo>
                    <a:pt x="76200" y="4241165"/>
                  </a:lnTo>
                  <a:lnTo>
                    <a:pt x="76200" y="4469765"/>
                  </a:lnTo>
                  <a:close/>
                  <a:moveTo>
                    <a:pt x="76200" y="3936365"/>
                  </a:moveTo>
                  <a:lnTo>
                    <a:pt x="76200" y="3707765"/>
                  </a:lnTo>
                  <a:lnTo>
                    <a:pt x="76200" y="3936365"/>
                  </a:lnTo>
                  <a:close/>
                  <a:moveTo>
                    <a:pt x="76200" y="3402965"/>
                  </a:moveTo>
                  <a:lnTo>
                    <a:pt x="76200" y="3174365"/>
                  </a:lnTo>
                  <a:lnTo>
                    <a:pt x="76200" y="3402965"/>
                  </a:lnTo>
                  <a:close/>
                  <a:moveTo>
                    <a:pt x="76200" y="2869565"/>
                  </a:moveTo>
                  <a:lnTo>
                    <a:pt x="76200" y="2640965"/>
                  </a:lnTo>
                  <a:lnTo>
                    <a:pt x="76200" y="2869565"/>
                  </a:lnTo>
                  <a:close/>
                  <a:moveTo>
                    <a:pt x="76200" y="2336165"/>
                  </a:moveTo>
                  <a:lnTo>
                    <a:pt x="76200" y="2107565"/>
                  </a:lnTo>
                  <a:lnTo>
                    <a:pt x="76200" y="2336165"/>
                  </a:lnTo>
                  <a:close/>
                  <a:moveTo>
                    <a:pt x="76200" y="1880108"/>
                  </a:moveTo>
                  <a:cubicBezTo>
                    <a:pt x="76200" y="1801241"/>
                    <a:pt x="81026" y="1723644"/>
                    <a:pt x="90424" y="1647317"/>
                  </a:cubicBezTo>
                  <a:lnTo>
                    <a:pt x="165989" y="1656715"/>
                  </a:lnTo>
                  <a:cubicBezTo>
                    <a:pt x="80899" y="1729740"/>
                    <a:pt x="76200" y="1804416"/>
                    <a:pt x="76200" y="1879981"/>
                  </a:cubicBezTo>
                  <a:close/>
                </a:path>
              </a:pathLst>
            </a:custGeom>
            <a:solidFill>
              <a:srgbClr val="003849"/>
            </a:solidFill>
          </p:spPr>
        </p:sp>
      </p:grpSp>
      <p:sp>
        <p:nvSpPr>
          <p:cNvPr id="6" name="Freeform 6"/>
          <p:cNvSpPr/>
          <p:nvPr/>
        </p:nvSpPr>
        <p:spPr>
          <a:xfrm>
            <a:off x="9393839" y="2482430"/>
            <a:ext cx="1399570" cy="1389205"/>
          </a:xfrm>
          <a:custGeom>
            <a:avLst/>
            <a:gdLst/>
            <a:ahLst/>
            <a:cxnLst/>
            <a:rect l="l" t="t" r="r" b="b"/>
            <a:pathLst>
              <a:path w="1399570" h="1389205">
                <a:moveTo>
                  <a:pt x="0" y="0"/>
                </a:moveTo>
                <a:lnTo>
                  <a:pt x="1399570" y="0"/>
                </a:lnTo>
                <a:lnTo>
                  <a:pt x="1399570" y="1389206"/>
                </a:lnTo>
                <a:lnTo>
                  <a:pt x="0" y="13892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8970728" y="5869121"/>
            <a:ext cx="2245779" cy="2335048"/>
          </a:xfrm>
          <a:custGeom>
            <a:avLst/>
            <a:gdLst/>
            <a:ahLst/>
            <a:cxnLst/>
            <a:rect l="l" t="t" r="r" b="b"/>
            <a:pathLst>
              <a:path w="2245779" h="2335048">
                <a:moveTo>
                  <a:pt x="0" y="0"/>
                </a:moveTo>
                <a:lnTo>
                  <a:pt x="2245780" y="0"/>
                </a:lnTo>
                <a:lnTo>
                  <a:pt x="2245780" y="2335048"/>
                </a:lnTo>
                <a:lnTo>
                  <a:pt x="0" y="23350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1397483" y="2391464"/>
            <a:ext cx="5286354" cy="7048472"/>
          </a:xfrm>
          <a:custGeom>
            <a:avLst/>
            <a:gdLst/>
            <a:ahLst/>
            <a:cxnLst/>
            <a:rect l="l" t="t" r="r" b="b"/>
            <a:pathLst>
              <a:path w="5286354" h="7048472">
                <a:moveTo>
                  <a:pt x="0" y="0"/>
                </a:moveTo>
                <a:lnTo>
                  <a:pt x="5286354" y="0"/>
                </a:lnTo>
                <a:lnTo>
                  <a:pt x="5286354" y="7048472"/>
                </a:lnTo>
                <a:lnTo>
                  <a:pt x="0" y="7048472"/>
                </a:lnTo>
                <a:lnTo>
                  <a:pt x="0" y="0"/>
                </a:lnTo>
                <a:close/>
              </a:path>
            </a:pathLst>
          </a:custGeom>
          <a:blipFill>
            <a:blip r:embed="rId9"/>
            <a:stretch>
              <a:fillRect/>
            </a:stretch>
          </a:blipFill>
        </p:spPr>
      </p:sp>
      <p:sp>
        <p:nvSpPr>
          <p:cNvPr id="9" name="Freeform 9"/>
          <p:cNvSpPr/>
          <p:nvPr/>
        </p:nvSpPr>
        <p:spPr>
          <a:xfrm>
            <a:off x="14427808" y="890050"/>
            <a:ext cx="2744428" cy="2744428"/>
          </a:xfrm>
          <a:custGeom>
            <a:avLst/>
            <a:gdLst/>
            <a:ahLst/>
            <a:cxnLst/>
            <a:rect l="l" t="t" r="r" b="b"/>
            <a:pathLst>
              <a:path w="2744428" h="2744428">
                <a:moveTo>
                  <a:pt x="0" y="0"/>
                </a:moveTo>
                <a:lnTo>
                  <a:pt x="2744428" y="0"/>
                </a:lnTo>
                <a:lnTo>
                  <a:pt x="2744428" y="2744428"/>
                </a:lnTo>
                <a:lnTo>
                  <a:pt x="0" y="27444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5372784" y="1379897"/>
            <a:ext cx="854476" cy="1726856"/>
          </a:xfrm>
          <a:custGeom>
            <a:avLst/>
            <a:gdLst/>
            <a:ahLst/>
            <a:cxnLst/>
            <a:rect l="l" t="t" r="r" b="b"/>
            <a:pathLst>
              <a:path w="854476" h="1726856">
                <a:moveTo>
                  <a:pt x="0" y="0"/>
                </a:moveTo>
                <a:lnTo>
                  <a:pt x="854476" y="0"/>
                </a:lnTo>
                <a:lnTo>
                  <a:pt x="854476" y="1726856"/>
                </a:lnTo>
                <a:lnTo>
                  <a:pt x="0" y="17268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6018369" y="7910279"/>
            <a:ext cx="1620806" cy="1579707"/>
          </a:xfrm>
          <a:custGeom>
            <a:avLst/>
            <a:gdLst/>
            <a:ahLst/>
            <a:cxnLst/>
            <a:rect l="l" t="t" r="r" b="b"/>
            <a:pathLst>
              <a:path w="1620806" h="1579707">
                <a:moveTo>
                  <a:pt x="0" y="0"/>
                </a:moveTo>
                <a:lnTo>
                  <a:pt x="1620806" y="0"/>
                </a:lnTo>
                <a:lnTo>
                  <a:pt x="1620806" y="1579707"/>
                </a:lnTo>
                <a:lnTo>
                  <a:pt x="0" y="15797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36411" y="1606125"/>
            <a:ext cx="9057428" cy="7981950"/>
          </a:xfrm>
          <a:prstGeom prst="rect">
            <a:avLst/>
          </a:prstGeom>
        </p:spPr>
        <p:txBody>
          <a:bodyPr lIns="0" tIns="0" rIns="0" bIns="0" rtlCol="0" anchor="t">
            <a:spAutoFit/>
          </a:bodyPr>
          <a:lstStyle/>
          <a:p>
            <a:pPr>
              <a:lnSpc>
                <a:spcPts val="3359"/>
              </a:lnSpc>
            </a:pPr>
            <a:r>
              <a:rPr lang="en-US" sz="2799">
                <a:solidFill>
                  <a:srgbClr val="003849"/>
                </a:solidFill>
                <a:latin typeface="Arimo"/>
              </a:rPr>
              <a:t> Створення екскурсійного маршруту «Іллінський ярмарок: відлуння минулого» є важливим кроком для збереження історичної пам'яті про визначну подію в житті м. Ромни - великий ярмарковий торг, який відбувався в місті протягом кількох століть. </a:t>
            </a:r>
          </a:p>
          <a:p>
            <a:pPr>
              <a:lnSpc>
                <a:spcPts val="3359"/>
              </a:lnSpc>
            </a:pPr>
            <a:r>
              <a:rPr lang="en-US" sz="2799">
                <a:solidFill>
                  <a:srgbClr val="003849"/>
                </a:solidFill>
                <a:latin typeface="Arimo"/>
              </a:rPr>
              <a:t>Маршрут дозволить відвідувачам занурилися в атмосферу колоритного ярмарку, познайомитись з локаціями його проведення, традиціями торгівлі та важливими постатями тієї епохи. Завдяки використанню інтерактивних та мультимедійних елементів екскурсія стане незабутнім досвідом, що виховуватиме почуття гордості за багату спадщину рідного міста. Крім того, новий тематичний маршрут збагатить туристичну пропозицію м. Ромни, сприятиме розвитку культурного туризму та суміжних сфер підприємництва. Загалом цей проєкт є вагомим внеском у популяризацію історії та традицій Іллінського ярмарку для роменчан та гостей міста.</a:t>
            </a:r>
          </a:p>
          <a:p>
            <a:pPr algn="l">
              <a:lnSpc>
                <a:spcPts val="3359"/>
              </a:lnSpc>
            </a:pPr>
            <a:endParaRPr lang="en-US" sz="2799">
              <a:solidFill>
                <a:srgbClr val="003849"/>
              </a:solidFill>
              <a:latin typeface="Arim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881438" cy="13175251"/>
          </a:xfrm>
          <a:custGeom>
            <a:avLst/>
            <a:gdLst/>
            <a:ahLst/>
            <a:cxnLst/>
            <a:rect l="l" t="t" r="r" b="b"/>
            <a:pathLst>
              <a:path w="9881438" h="13175251">
                <a:moveTo>
                  <a:pt x="0" y="0"/>
                </a:moveTo>
                <a:lnTo>
                  <a:pt x="9881438" y="0"/>
                </a:lnTo>
                <a:lnTo>
                  <a:pt x="9881438" y="13175251"/>
                </a:lnTo>
                <a:lnTo>
                  <a:pt x="0" y="13175251"/>
                </a:lnTo>
                <a:lnTo>
                  <a:pt x="0" y="0"/>
                </a:lnTo>
                <a:close/>
              </a:path>
            </a:pathLst>
          </a:custGeom>
          <a:blipFill>
            <a:blip r:embed="rId3"/>
            <a:stretch>
              <a:fillRect/>
            </a:stretch>
          </a:blipFill>
        </p:spPr>
      </p:sp>
      <p:grpSp>
        <p:nvGrpSpPr>
          <p:cNvPr id="3" name="Group 3"/>
          <p:cNvGrpSpPr/>
          <p:nvPr/>
        </p:nvGrpSpPr>
        <p:grpSpPr>
          <a:xfrm rot="-10800000">
            <a:off x="7408449" y="-16"/>
            <a:ext cx="10879549" cy="10287016"/>
            <a:chOff x="0" y="0"/>
            <a:chExt cx="14505997" cy="13715957"/>
          </a:xfrm>
        </p:grpSpPr>
        <p:sp>
          <p:nvSpPr>
            <p:cNvPr id="4" name="Freeform 4"/>
            <p:cNvSpPr/>
            <p:nvPr/>
          </p:nvSpPr>
          <p:spPr>
            <a:xfrm>
              <a:off x="381" y="0"/>
              <a:ext cx="14505306" cy="13715619"/>
            </a:xfrm>
            <a:custGeom>
              <a:avLst/>
              <a:gdLst/>
              <a:ahLst/>
              <a:cxnLst/>
              <a:rect l="l" t="t" r="r" b="b"/>
              <a:pathLst>
                <a:path w="14505306" h="13715619">
                  <a:moveTo>
                    <a:pt x="0" y="0"/>
                  </a:moveTo>
                  <a:lnTo>
                    <a:pt x="0" y="13715619"/>
                  </a:lnTo>
                  <a:lnTo>
                    <a:pt x="14505306" y="13715619"/>
                  </a:lnTo>
                  <a:cubicBezTo>
                    <a:pt x="14505306" y="13715619"/>
                    <a:pt x="14472794" y="11975973"/>
                    <a:pt x="13355829" y="10775442"/>
                  </a:cubicBezTo>
                  <a:cubicBezTo>
                    <a:pt x="12246737" y="9579102"/>
                    <a:pt x="13473939" y="9126093"/>
                    <a:pt x="13653390" y="7514463"/>
                  </a:cubicBezTo>
                  <a:cubicBezTo>
                    <a:pt x="13824586" y="5906643"/>
                    <a:pt x="12654535" y="5812536"/>
                    <a:pt x="11802619" y="4453509"/>
                  </a:cubicBezTo>
                  <a:cubicBezTo>
                    <a:pt x="10950321" y="3098673"/>
                    <a:pt x="11655679" y="0"/>
                    <a:pt x="11655679" y="0"/>
                  </a:cubicBezTo>
                  <a:close/>
                </a:path>
              </a:pathLst>
            </a:custGeom>
            <a:solidFill>
              <a:srgbClr val="B2A187"/>
            </a:solidFill>
          </p:spPr>
        </p:sp>
      </p:grpSp>
      <p:sp>
        <p:nvSpPr>
          <p:cNvPr id="5" name="Freeform 5"/>
          <p:cNvSpPr/>
          <p:nvPr/>
        </p:nvSpPr>
        <p:spPr>
          <a:xfrm>
            <a:off x="16051413" y="4889860"/>
            <a:ext cx="1620806" cy="1579707"/>
          </a:xfrm>
          <a:custGeom>
            <a:avLst/>
            <a:gdLst/>
            <a:ahLst/>
            <a:cxnLst/>
            <a:rect l="l" t="t" r="r" b="b"/>
            <a:pathLst>
              <a:path w="1620806" h="1579707">
                <a:moveTo>
                  <a:pt x="0" y="0"/>
                </a:moveTo>
                <a:lnTo>
                  <a:pt x="1620806" y="0"/>
                </a:lnTo>
                <a:lnTo>
                  <a:pt x="1620806" y="1579706"/>
                </a:lnTo>
                <a:lnTo>
                  <a:pt x="0" y="1579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074384" y="8572349"/>
            <a:ext cx="1279820" cy="1271723"/>
          </a:xfrm>
          <a:custGeom>
            <a:avLst/>
            <a:gdLst/>
            <a:ahLst/>
            <a:cxnLst/>
            <a:rect l="l" t="t" r="r" b="b"/>
            <a:pathLst>
              <a:path w="1279820" h="1271723">
                <a:moveTo>
                  <a:pt x="0" y="0"/>
                </a:moveTo>
                <a:lnTo>
                  <a:pt x="1279820" y="0"/>
                </a:lnTo>
                <a:lnTo>
                  <a:pt x="1279820" y="1271724"/>
                </a:lnTo>
                <a:lnTo>
                  <a:pt x="0" y="1271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552894" y="631072"/>
            <a:ext cx="3830420" cy="2800898"/>
          </a:xfrm>
          <a:custGeom>
            <a:avLst/>
            <a:gdLst/>
            <a:ahLst/>
            <a:cxnLst/>
            <a:rect l="l" t="t" r="r" b="b"/>
            <a:pathLst>
              <a:path w="3830420" h="2800898">
                <a:moveTo>
                  <a:pt x="0" y="0"/>
                </a:moveTo>
                <a:lnTo>
                  <a:pt x="3830420" y="0"/>
                </a:lnTo>
                <a:lnTo>
                  <a:pt x="3830420" y="2800898"/>
                </a:lnTo>
                <a:lnTo>
                  <a:pt x="0" y="28008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0924666" y="3688402"/>
            <a:ext cx="5937150" cy="3276600"/>
          </a:xfrm>
          <a:prstGeom prst="rect">
            <a:avLst/>
          </a:prstGeom>
        </p:spPr>
        <p:txBody>
          <a:bodyPr lIns="0" tIns="0" rIns="0" bIns="0" rtlCol="0" anchor="t">
            <a:spAutoFit/>
          </a:bodyPr>
          <a:lstStyle/>
          <a:p>
            <a:pPr algn="l">
              <a:lnSpc>
                <a:spcPts val="12960"/>
              </a:lnSpc>
            </a:pPr>
            <a:r>
              <a:rPr lang="en-US" sz="10800">
                <a:solidFill>
                  <a:srgbClr val="003849"/>
                </a:solidFill>
                <a:latin typeface="Pangolin Bold"/>
              </a:rPr>
              <a:t>Дякуємо за увагу!</a:t>
            </a:r>
          </a:p>
        </p:txBody>
      </p:sp>
      <p:pic>
        <p:nvPicPr>
          <p:cNvPr id="10" name="Рисунок 9">
            <a:extLst>
              <a:ext uri="{FF2B5EF4-FFF2-40B4-BE49-F238E27FC236}">
                <a16:creationId xmlns:a16="http://schemas.microsoft.com/office/drawing/2014/main" id="{A578F862-CAAB-2545-1AD8-046E756FE293}"/>
              </a:ext>
            </a:extLst>
          </p:cNvPr>
          <p:cNvPicPr>
            <a:picLocks noChangeAspect="1"/>
          </p:cNvPicPr>
          <p:nvPr/>
        </p:nvPicPr>
        <p:blipFill>
          <a:blip r:embed="rId10"/>
          <a:stretch>
            <a:fillRect/>
          </a:stretch>
        </p:blipFill>
        <p:spPr>
          <a:xfrm>
            <a:off x="12115800" y="7024536"/>
            <a:ext cx="3095625" cy="30956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15087588" y="8771696"/>
            <a:ext cx="3200412" cy="1553404"/>
          </a:xfrm>
          <a:custGeom>
            <a:avLst/>
            <a:gdLst/>
            <a:ahLst/>
            <a:cxnLst/>
            <a:rect l="l" t="t" r="r" b="b"/>
            <a:pathLst>
              <a:path w="3200412" h="1553404">
                <a:moveTo>
                  <a:pt x="0" y="0"/>
                </a:moveTo>
                <a:lnTo>
                  <a:pt x="3200412" y="0"/>
                </a:lnTo>
                <a:lnTo>
                  <a:pt x="3200412" y="1553404"/>
                </a:lnTo>
                <a:lnTo>
                  <a:pt x="0" y="15534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 y="10"/>
            <a:ext cx="4957836" cy="1600190"/>
          </a:xfrm>
          <a:custGeom>
            <a:avLst/>
            <a:gdLst/>
            <a:ahLst/>
            <a:cxnLst/>
            <a:rect l="l" t="t" r="r" b="b"/>
            <a:pathLst>
              <a:path w="4957836" h="1600190">
                <a:moveTo>
                  <a:pt x="0" y="0"/>
                </a:moveTo>
                <a:lnTo>
                  <a:pt x="4957836" y="0"/>
                </a:lnTo>
                <a:lnTo>
                  <a:pt x="4957836" y="1600190"/>
                </a:lnTo>
                <a:lnTo>
                  <a:pt x="0" y="16001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66655" y="-104751"/>
            <a:ext cx="4900680" cy="1530276"/>
          </a:xfrm>
          <a:custGeom>
            <a:avLst/>
            <a:gdLst/>
            <a:ahLst/>
            <a:cxnLst/>
            <a:rect l="l" t="t" r="r" b="b"/>
            <a:pathLst>
              <a:path w="4900680" h="1530276">
                <a:moveTo>
                  <a:pt x="0" y="0"/>
                </a:moveTo>
                <a:lnTo>
                  <a:pt x="4900680" y="0"/>
                </a:lnTo>
                <a:lnTo>
                  <a:pt x="4900680" y="1530276"/>
                </a:lnTo>
                <a:lnTo>
                  <a:pt x="0" y="153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1517625" y="2107825"/>
            <a:ext cx="16307104" cy="7086600"/>
          </a:xfrm>
          <a:prstGeom prst="rect">
            <a:avLst/>
          </a:prstGeom>
        </p:spPr>
        <p:txBody>
          <a:bodyPr lIns="0" tIns="0" rIns="0" bIns="0" rtlCol="0" anchor="t">
            <a:spAutoFit/>
          </a:bodyPr>
          <a:lstStyle/>
          <a:p>
            <a:pPr>
              <a:lnSpc>
                <a:spcPts val="3359"/>
              </a:lnSpc>
            </a:pPr>
            <a:r>
              <a:rPr lang="en-US" sz="2799">
                <a:solidFill>
                  <a:srgbClr val="003849"/>
                </a:solidFill>
                <a:latin typeface="Arimo"/>
              </a:rPr>
              <a:t>Іллінський ярмарок був значною історичною подією, що відбувалася у м. Ромни, що на Сумщині, протягом XVII - XIX століть. Це був один з найбільших торговельних ярмарків Лівобережної України, куди з'їжджались купці з усієї Російської імперії та інших країн. Ярмарок відіграв важливу роль у економічному та культурному житті міста.</a:t>
            </a:r>
          </a:p>
          <a:p>
            <a:pPr>
              <a:lnSpc>
                <a:spcPts val="3359"/>
              </a:lnSpc>
            </a:pPr>
            <a:r>
              <a:rPr lang="en-US" sz="2799">
                <a:solidFill>
                  <a:srgbClr val="003849"/>
                </a:solidFill>
                <a:latin typeface="Arimo"/>
              </a:rPr>
              <a:t>Збереження історичної пам'яті про Іллінський ярмарок є актуальним завданням, адже це частина багатої спадщини Роменщини. Створення екскурсійного маршруту дозволить прослідкувати історію цієї події, познайомитись з місцями її проведення та відчути атмосферу тогочасного торговельного дійства.</a:t>
            </a:r>
          </a:p>
          <a:p>
            <a:pPr>
              <a:lnSpc>
                <a:spcPts val="3359"/>
              </a:lnSpc>
            </a:pPr>
            <a:r>
              <a:rPr lang="en-US" sz="2799">
                <a:solidFill>
                  <a:srgbClr val="003849"/>
                </a:solidFill>
                <a:latin typeface="Arimo"/>
              </a:rPr>
              <a:t>Актуальність теми також пов'язана з розвитком туризму в м. Ромни та популяризацією історико-культурної спадщини міста. Тематичні екскурсійні маршрути є затребуваними серед роменчан та гостей міста, які прагнуть пізнати історичне минуле краю.</a:t>
            </a:r>
          </a:p>
          <a:p>
            <a:pPr>
              <a:lnSpc>
                <a:spcPts val="3359"/>
              </a:lnSpc>
            </a:pPr>
            <a:r>
              <a:rPr lang="en-US" sz="2799">
                <a:solidFill>
                  <a:srgbClr val="003849"/>
                </a:solidFill>
                <a:latin typeface="Arimo"/>
              </a:rPr>
              <a:t>Крім того, екскурсійний маршрут може стати ресурсом для вивчення історії рідного краю учнівською та студентською молоддю, заохочуючи їх до пізнання минулого малої батьківщини.</a:t>
            </a:r>
          </a:p>
          <a:p>
            <a:pPr>
              <a:lnSpc>
                <a:spcPts val="3359"/>
              </a:lnSpc>
            </a:pPr>
            <a:r>
              <a:rPr lang="en-US" sz="2799">
                <a:solidFill>
                  <a:srgbClr val="003849"/>
                </a:solidFill>
                <a:latin typeface="Arimo"/>
              </a:rPr>
              <a:t>Таким чином, актуальність теми «Екскурсійний маршрут «Іллінський ярмарок: відлуння минулого» обумовлена необхідністю збереження історичної пам'яті, популяризацією культурної спадщини, розвитком туризму та патріотичним вихованням молоді.</a:t>
            </a:r>
          </a:p>
          <a:p>
            <a:pPr algn="l">
              <a:lnSpc>
                <a:spcPts val="2879"/>
              </a:lnSpc>
            </a:pPr>
            <a:endParaRPr lang="en-US" sz="2799">
              <a:solidFill>
                <a:srgbClr val="003849"/>
              </a:solidFill>
              <a:latin typeface="Arimo"/>
            </a:endParaRPr>
          </a:p>
        </p:txBody>
      </p:sp>
      <p:sp>
        <p:nvSpPr>
          <p:cNvPr id="6" name="TextBox 6"/>
          <p:cNvSpPr txBox="1"/>
          <p:nvPr/>
        </p:nvSpPr>
        <p:spPr>
          <a:xfrm>
            <a:off x="1517625" y="981475"/>
            <a:ext cx="15252750" cy="847725"/>
          </a:xfrm>
          <a:prstGeom prst="rect">
            <a:avLst/>
          </a:prstGeom>
        </p:spPr>
        <p:txBody>
          <a:bodyPr lIns="0" tIns="0" rIns="0" bIns="0" rtlCol="0" anchor="t">
            <a:spAutoFit/>
          </a:bodyPr>
          <a:lstStyle/>
          <a:p>
            <a:pPr algn="l">
              <a:lnSpc>
                <a:spcPts val="6719"/>
              </a:lnSpc>
            </a:pPr>
            <a:r>
              <a:rPr lang="en-US" sz="5599">
                <a:solidFill>
                  <a:srgbClr val="003849"/>
                </a:solidFill>
                <a:latin typeface="Pangolin Bold"/>
              </a:rPr>
              <a:t>Актуальність дослідження</a:t>
            </a:r>
          </a:p>
        </p:txBody>
      </p:sp>
      <p:pic>
        <p:nvPicPr>
          <p:cNvPr id="8" name="Рисунок 7">
            <a:extLst>
              <a:ext uri="{FF2B5EF4-FFF2-40B4-BE49-F238E27FC236}">
                <a16:creationId xmlns:a16="http://schemas.microsoft.com/office/drawing/2014/main" id="{7DD5CE21-8D02-0577-4AD0-2129A8B1C15C}"/>
              </a:ext>
            </a:extLst>
          </p:cNvPr>
          <p:cNvPicPr>
            <a:picLocks noChangeAspect="1"/>
          </p:cNvPicPr>
          <p:nvPr/>
        </p:nvPicPr>
        <p:blipFill>
          <a:blip r:embed="rId9"/>
          <a:stretch>
            <a:fillRect/>
          </a:stretch>
        </p:blipFill>
        <p:spPr>
          <a:xfrm>
            <a:off x="15998291" y="142075"/>
            <a:ext cx="1826438" cy="18264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133575" y="5275885"/>
            <a:ext cx="18560710" cy="4853390"/>
          </a:xfrm>
          <a:custGeom>
            <a:avLst/>
            <a:gdLst/>
            <a:ahLst/>
            <a:cxnLst/>
            <a:rect l="l" t="t" r="r" b="b"/>
            <a:pathLst>
              <a:path w="18560710" h="4853390">
                <a:moveTo>
                  <a:pt x="0" y="0"/>
                </a:moveTo>
                <a:lnTo>
                  <a:pt x="18560710" y="0"/>
                </a:lnTo>
                <a:lnTo>
                  <a:pt x="18560710" y="4853390"/>
                </a:lnTo>
                <a:lnTo>
                  <a:pt x="0" y="4853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rot="-5400000">
            <a:off x="6748736" y="-1257976"/>
            <a:ext cx="4796240" cy="18293710"/>
            <a:chOff x="0" y="0"/>
            <a:chExt cx="6394987" cy="24391613"/>
          </a:xfrm>
        </p:grpSpPr>
        <p:sp>
          <p:nvSpPr>
            <p:cNvPr id="4" name="Freeform 4"/>
            <p:cNvSpPr/>
            <p:nvPr/>
          </p:nvSpPr>
          <p:spPr>
            <a:xfrm>
              <a:off x="127" y="0"/>
              <a:ext cx="6394704" cy="24391113"/>
            </a:xfrm>
            <a:custGeom>
              <a:avLst/>
              <a:gdLst/>
              <a:ahLst/>
              <a:cxnLst/>
              <a:rect l="l" t="t" r="r" b="b"/>
              <a:pathLst>
                <a:path w="6394704" h="24391113">
                  <a:moveTo>
                    <a:pt x="0" y="0"/>
                  </a:moveTo>
                  <a:lnTo>
                    <a:pt x="0" y="24391113"/>
                  </a:lnTo>
                  <a:lnTo>
                    <a:pt x="6394704" y="24391113"/>
                  </a:lnTo>
                  <a:cubicBezTo>
                    <a:pt x="6394704" y="24391113"/>
                    <a:pt x="6380353" y="21297393"/>
                    <a:pt x="5887974" y="19162523"/>
                  </a:cubicBezTo>
                  <a:cubicBezTo>
                    <a:pt x="5399024" y="17035019"/>
                    <a:pt x="5940044" y="16229457"/>
                    <a:pt x="6019165" y="13363449"/>
                  </a:cubicBezTo>
                  <a:cubicBezTo>
                    <a:pt x="6094603" y="10504170"/>
                    <a:pt x="5578856" y="10336785"/>
                    <a:pt x="5203317" y="7920102"/>
                  </a:cubicBezTo>
                  <a:cubicBezTo>
                    <a:pt x="4827524" y="5510530"/>
                    <a:pt x="5138420" y="0"/>
                    <a:pt x="5138420" y="0"/>
                  </a:cubicBezTo>
                  <a:close/>
                </a:path>
              </a:pathLst>
            </a:custGeom>
            <a:solidFill>
              <a:srgbClr val="FFFFFF"/>
            </a:solidFill>
          </p:spPr>
        </p:sp>
      </p:grpSp>
      <p:sp>
        <p:nvSpPr>
          <p:cNvPr id="5" name="Freeform 5"/>
          <p:cNvSpPr/>
          <p:nvPr/>
        </p:nvSpPr>
        <p:spPr>
          <a:xfrm>
            <a:off x="5711" y="23804"/>
            <a:ext cx="18288000" cy="3024953"/>
          </a:xfrm>
          <a:custGeom>
            <a:avLst/>
            <a:gdLst/>
            <a:ahLst/>
            <a:cxnLst/>
            <a:rect l="l" t="t" r="r" b="b"/>
            <a:pathLst>
              <a:path w="18288000" h="3024953">
                <a:moveTo>
                  <a:pt x="0" y="0"/>
                </a:moveTo>
                <a:lnTo>
                  <a:pt x="18288000" y="0"/>
                </a:lnTo>
                <a:lnTo>
                  <a:pt x="18288000" y="3024953"/>
                </a:lnTo>
                <a:lnTo>
                  <a:pt x="0" y="3024953"/>
                </a:lnTo>
                <a:lnTo>
                  <a:pt x="0" y="0"/>
                </a:lnTo>
                <a:close/>
              </a:path>
            </a:pathLst>
          </a:custGeom>
          <a:blipFill>
            <a:blip r:embed="rId5"/>
            <a:stretch>
              <a:fillRect l="-5424" r="-5424"/>
            </a:stretch>
          </a:blipFill>
        </p:spPr>
      </p:sp>
      <p:sp>
        <p:nvSpPr>
          <p:cNvPr id="6" name="Freeform 6"/>
          <p:cNvSpPr/>
          <p:nvPr/>
        </p:nvSpPr>
        <p:spPr>
          <a:xfrm>
            <a:off x="3369064" y="2546150"/>
            <a:ext cx="975482" cy="975482"/>
          </a:xfrm>
          <a:custGeom>
            <a:avLst/>
            <a:gdLst/>
            <a:ahLst/>
            <a:cxnLst/>
            <a:rect l="l" t="t" r="r" b="b"/>
            <a:pathLst>
              <a:path w="975482" h="975482">
                <a:moveTo>
                  <a:pt x="0" y="0"/>
                </a:moveTo>
                <a:lnTo>
                  <a:pt x="975482" y="0"/>
                </a:lnTo>
                <a:lnTo>
                  <a:pt x="975482" y="975482"/>
                </a:lnTo>
                <a:lnTo>
                  <a:pt x="0" y="975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656264" y="2546150"/>
            <a:ext cx="975482" cy="975482"/>
          </a:xfrm>
          <a:custGeom>
            <a:avLst/>
            <a:gdLst/>
            <a:ahLst/>
            <a:cxnLst/>
            <a:rect l="l" t="t" r="r" b="b"/>
            <a:pathLst>
              <a:path w="975482" h="975482">
                <a:moveTo>
                  <a:pt x="0" y="0"/>
                </a:moveTo>
                <a:lnTo>
                  <a:pt x="975482" y="0"/>
                </a:lnTo>
                <a:lnTo>
                  <a:pt x="975482" y="975482"/>
                </a:lnTo>
                <a:lnTo>
                  <a:pt x="0" y="9754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3943458" y="2546150"/>
            <a:ext cx="975482" cy="975482"/>
          </a:xfrm>
          <a:custGeom>
            <a:avLst/>
            <a:gdLst/>
            <a:ahLst/>
            <a:cxnLst/>
            <a:rect l="l" t="t" r="r" b="b"/>
            <a:pathLst>
              <a:path w="975482" h="975482">
                <a:moveTo>
                  <a:pt x="0" y="0"/>
                </a:moveTo>
                <a:lnTo>
                  <a:pt x="975482" y="0"/>
                </a:lnTo>
                <a:lnTo>
                  <a:pt x="975482" y="975482"/>
                </a:lnTo>
                <a:lnTo>
                  <a:pt x="0" y="9754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3369064" y="6235550"/>
            <a:ext cx="975482" cy="975482"/>
          </a:xfrm>
          <a:custGeom>
            <a:avLst/>
            <a:gdLst/>
            <a:ahLst/>
            <a:cxnLst/>
            <a:rect l="l" t="t" r="r" b="b"/>
            <a:pathLst>
              <a:path w="975482" h="975482">
                <a:moveTo>
                  <a:pt x="0" y="0"/>
                </a:moveTo>
                <a:lnTo>
                  <a:pt x="975482" y="0"/>
                </a:lnTo>
                <a:lnTo>
                  <a:pt x="975482" y="975482"/>
                </a:lnTo>
                <a:lnTo>
                  <a:pt x="0" y="9754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656264" y="6235550"/>
            <a:ext cx="975482" cy="975482"/>
          </a:xfrm>
          <a:custGeom>
            <a:avLst/>
            <a:gdLst/>
            <a:ahLst/>
            <a:cxnLst/>
            <a:rect l="l" t="t" r="r" b="b"/>
            <a:pathLst>
              <a:path w="975482" h="975482">
                <a:moveTo>
                  <a:pt x="0" y="0"/>
                </a:moveTo>
                <a:lnTo>
                  <a:pt x="975482" y="0"/>
                </a:lnTo>
                <a:lnTo>
                  <a:pt x="975482" y="975482"/>
                </a:lnTo>
                <a:lnTo>
                  <a:pt x="0" y="9754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3943458" y="6235550"/>
            <a:ext cx="975482" cy="975482"/>
          </a:xfrm>
          <a:custGeom>
            <a:avLst/>
            <a:gdLst/>
            <a:ahLst/>
            <a:cxnLst/>
            <a:rect l="l" t="t" r="r" b="b"/>
            <a:pathLst>
              <a:path w="975482" h="975482">
                <a:moveTo>
                  <a:pt x="0" y="0"/>
                </a:moveTo>
                <a:lnTo>
                  <a:pt x="975482" y="0"/>
                </a:lnTo>
                <a:lnTo>
                  <a:pt x="975482" y="975482"/>
                </a:lnTo>
                <a:lnTo>
                  <a:pt x="0" y="9754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5768006" y="4895141"/>
            <a:ext cx="2004738" cy="1415718"/>
          </a:xfrm>
          <a:custGeom>
            <a:avLst/>
            <a:gdLst/>
            <a:ahLst/>
            <a:cxnLst/>
            <a:rect l="l" t="t" r="r" b="b"/>
            <a:pathLst>
              <a:path w="2004738" h="1415718">
                <a:moveTo>
                  <a:pt x="0" y="0"/>
                </a:moveTo>
                <a:lnTo>
                  <a:pt x="2004738" y="0"/>
                </a:lnTo>
                <a:lnTo>
                  <a:pt x="2004738" y="1415718"/>
                </a:lnTo>
                <a:lnTo>
                  <a:pt x="0" y="14157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8871900" y="2703200"/>
            <a:ext cx="544200" cy="661400"/>
          </a:xfrm>
          <a:custGeom>
            <a:avLst/>
            <a:gdLst/>
            <a:ahLst/>
            <a:cxnLst/>
            <a:rect l="l" t="t" r="r" b="b"/>
            <a:pathLst>
              <a:path w="544200" h="661400">
                <a:moveTo>
                  <a:pt x="0" y="0"/>
                </a:moveTo>
                <a:lnTo>
                  <a:pt x="544200" y="0"/>
                </a:lnTo>
                <a:lnTo>
                  <a:pt x="544200" y="661400"/>
                </a:lnTo>
                <a:lnTo>
                  <a:pt x="0" y="661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4157298" y="2742222"/>
            <a:ext cx="544220" cy="583352"/>
          </a:xfrm>
          <a:custGeom>
            <a:avLst/>
            <a:gdLst/>
            <a:ahLst/>
            <a:cxnLst/>
            <a:rect l="l" t="t" r="r" b="b"/>
            <a:pathLst>
              <a:path w="544220" h="583352">
                <a:moveTo>
                  <a:pt x="0" y="0"/>
                </a:moveTo>
                <a:lnTo>
                  <a:pt x="544220" y="0"/>
                </a:lnTo>
                <a:lnTo>
                  <a:pt x="544220" y="583352"/>
                </a:lnTo>
                <a:lnTo>
                  <a:pt x="0" y="5833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8840470" y="6508440"/>
            <a:ext cx="607046" cy="408252"/>
          </a:xfrm>
          <a:custGeom>
            <a:avLst/>
            <a:gdLst/>
            <a:ahLst/>
            <a:cxnLst/>
            <a:rect l="l" t="t" r="r" b="b"/>
            <a:pathLst>
              <a:path w="607046" h="408252">
                <a:moveTo>
                  <a:pt x="0" y="0"/>
                </a:moveTo>
                <a:lnTo>
                  <a:pt x="607046" y="0"/>
                </a:lnTo>
                <a:lnTo>
                  <a:pt x="607046" y="408252"/>
                </a:lnTo>
                <a:lnTo>
                  <a:pt x="0" y="40825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3599166" y="6464014"/>
            <a:ext cx="515224" cy="497104"/>
          </a:xfrm>
          <a:custGeom>
            <a:avLst/>
            <a:gdLst/>
            <a:ahLst/>
            <a:cxnLst/>
            <a:rect l="l" t="t" r="r" b="b"/>
            <a:pathLst>
              <a:path w="515224" h="497104">
                <a:moveTo>
                  <a:pt x="0" y="0"/>
                </a:moveTo>
                <a:lnTo>
                  <a:pt x="515224" y="0"/>
                </a:lnTo>
                <a:lnTo>
                  <a:pt x="515224" y="497104"/>
                </a:lnTo>
                <a:lnTo>
                  <a:pt x="0" y="49710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7" name="Freeform 17"/>
          <p:cNvSpPr/>
          <p:nvPr/>
        </p:nvSpPr>
        <p:spPr>
          <a:xfrm>
            <a:off x="14093732" y="6517454"/>
            <a:ext cx="671304" cy="483884"/>
          </a:xfrm>
          <a:custGeom>
            <a:avLst/>
            <a:gdLst/>
            <a:ahLst/>
            <a:cxnLst/>
            <a:rect l="l" t="t" r="r" b="b"/>
            <a:pathLst>
              <a:path w="671304" h="483884">
                <a:moveTo>
                  <a:pt x="0" y="0"/>
                </a:moveTo>
                <a:lnTo>
                  <a:pt x="671304" y="0"/>
                </a:lnTo>
                <a:lnTo>
                  <a:pt x="671304" y="483884"/>
                </a:lnTo>
                <a:lnTo>
                  <a:pt x="0" y="4838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Freeform 18"/>
          <p:cNvSpPr/>
          <p:nvPr/>
        </p:nvSpPr>
        <p:spPr>
          <a:xfrm>
            <a:off x="8385707" y="8888216"/>
            <a:ext cx="2060785" cy="1298295"/>
          </a:xfrm>
          <a:custGeom>
            <a:avLst/>
            <a:gdLst/>
            <a:ahLst/>
            <a:cxnLst/>
            <a:rect l="l" t="t" r="r" b="b"/>
            <a:pathLst>
              <a:path w="2060785" h="1298295">
                <a:moveTo>
                  <a:pt x="0" y="0"/>
                </a:moveTo>
                <a:lnTo>
                  <a:pt x="2060786" y="0"/>
                </a:lnTo>
                <a:lnTo>
                  <a:pt x="2060786" y="1298295"/>
                </a:lnTo>
                <a:lnTo>
                  <a:pt x="0" y="129829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9" name="TextBox 19"/>
          <p:cNvSpPr txBox="1"/>
          <p:nvPr/>
        </p:nvSpPr>
        <p:spPr>
          <a:xfrm>
            <a:off x="1517625" y="3820282"/>
            <a:ext cx="4681950" cy="542925"/>
          </a:xfrm>
          <a:prstGeom prst="rect">
            <a:avLst/>
          </a:prstGeom>
        </p:spPr>
        <p:txBody>
          <a:bodyPr lIns="0" tIns="0" rIns="0" bIns="0" rtlCol="0" anchor="t">
            <a:spAutoFit/>
          </a:bodyPr>
          <a:lstStyle/>
          <a:p>
            <a:pPr algn="ctr">
              <a:lnSpc>
                <a:spcPts val="4320"/>
              </a:lnSpc>
            </a:pPr>
            <a:r>
              <a:rPr lang="en-US" sz="3600">
                <a:solidFill>
                  <a:srgbClr val="003849"/>
                </a:solidFill>
                <a:latin typeface="Pangolin Bold"/>
              </a:rPr>
              <a:t>Мета дослідження</a:t>
            </a:r>
          </a:p>
        </p:txBody>
      </p:sp>
      <p:sp>
        <p:nvSpPr>
          <p:cNvPr id="20" name="TextBox 20"/>
          <p:cNvSpPr txBox="1"/>
          <p:nvPr/>
        </p:nvSpPr>
        <p:spPr>
          <a:xfrm>
            <a:off x="320790" y="4342691"/>
            <a:ext cx="6482235" cy="1619250"/>
          </a:xfrm>
          <a:prstGeom prst="rect">
            <a:avLst/>
          </a:prstGeom>
        </p:spPr>
        <p:txBody>
          <a:bodyPr lIns="0" tIns="0" rIns="0" bIns="0" rtlCol="0" anchor="t">
            <a:spAutoFit/>
          </a:bodyPr>
          <a:lstStyle/>
          <a:p>
            <a:pPr algn="ctr">
              <a:lnSpc>
                <a:spcPts val="2160"/>
              </a:lnSpc>
            </a:pPr>
            <a:r>
              <a:rPr lang="en-US" sz="1800">
                <a:solidFill>
                  <a:srgbClr val="003849"/>
                </a:solidFill>
                <a:latin typeface="Arimo"/>
              </a:rPr>
              <a:t>створення тематичного екскурсійного маршруту </a:t>
            </a:r>
          </a:p>
          <a:p>
            <a:pPr algn="ctr">
              <a:lnSpc>
                <a:spcPts val="2160"/>
              </a:lnSpc>
            </a:pPr>
            <a:r>
              <a:rPr lang="en-US" sz="1800">
                <a:solidFill>
                  <a:srgbClr val="003849"/>
                </a:solidFill>
                <a:latin typeface="Arimo"/>
              </a:rPr>
              <a:t>«Іллінський ярмарок: відлуння минулого» задля збереження історичної пам'яті, популяризації культурної спадщини </a:t>
            </a:r>
          </a:p>
          <a:p>
            <a:pPr algn="ctr">
              <a:lnSpc>
                <a:spcPts val="2160"/>
              </a:lnSpc>
            </a:pPr>
            <a:r>
              <a:rPr lang="en-US" sz="1800">
                <a:solidFill>
                  <a:srgbClr val="003849"/>
                </a:solidFill>
                <a:latin typeface="Arimo"/>
              </a:rPr>
              <a:t>м. Ромни, відродження інтересу роменчан та гостей міста до його багатої історії, виховання поваги до </a:t>
            </a:r>
          </a:p>
          <a:p>
            <a:pPr algn="ctr">
              <a:lnSpc>
                <a:spcPts val="2160"/>
              </a:lnSpc>
            </a:pPr>
            <a:r>
              <a:rPr lang="en-US" sz="1800">
                <a:solidFill>
                  <a:srgbClr val="003849"/>
                </a:solidFill>
                <a:latin typeface="Arimo"/>
              </a:rPr>
              <a:t>надбань рідного краю </a:t>
            </a:r>
          </a:p>
        </p:txBody>
      </p:sp>
      <p:sp>
        <p:nvSpPr>
          <p:cNvPr id="21" name="TextBox 21"/>
          <p:cNvSpPr txBox="1"/>
          <p:nvPr/>
        </p:nvSpPr>
        <p:spPr>
          <a:xfrm>
            <a:off x="6803025" y="3820282"/>
            <a:ext cx="4681950" cy="542925"/>
          </a:xfrm>
          <a:prstGeom prst="rect">
            <a:avLst/>
          </a:prstGeom>
        </p:spPr>
        <p:txBody>
          <a:bodyPr lIns="0" tIns="0" rIns="0" bIns="0" rtlCol="0" anchor="t">
            <a:spAutoFit/>
          </a:bodyPr>
          <a:lstStyle/>
          <a:p>
            <a:pPr algn="ctr">
              <a:lnSpc>
                <a:spcPts val="4320"/>
              </a:lnSpc>
            </a:pPr>
            <a:r>
              <a:rPr lang="en-US" sz="3600">
                <a:solidFill>
                  <a:srgbClr val="003849"/>
                </a:solidFill>
                <a:latin typeface="Pangolin Bold"/>
              </a:rPr>
              <a:t>Обєкт дослідження</a:t>
            </a:r>
          </a:p>
        </p:txBody>
      </p:sp>
      <p:sp>
        <p:nvSpPr>
          <p:cNvPr id="22" name="TextBox 22"/>
          <p:cNvSpPr txBox="1"/>
          <p:nvPr/>
        </p:nvSpPr>
        <p:spPr>
          <a:xfrm>
            <a:off x="6803025" y="4342691"/>
            <a:ext cx="4681950" cy="819150"/>
          </a:xfrm>
          <a:prstGeom prst="rect">
            <a:avLst/>
          </a:prstGeom>
        </p:spPr>
        <p:txBody>
          <a:bodyPr lIns="0" tIns="0" rIns="0" bIns="0" rtlCol="0" anchor="t">
            <a:spAutoFit/>
          </a:bodyPr>
          <a:lstStyle/>
          <a:p>
            <a:pPr algn="ctr">
              <a:lnSpc>
                <a:spcPts val="2160"/>
              </a:lnSpc>
            </a:pPr>
            <a:r>
              <a:rPr lang="en-US" sz="1800">
                <a:solidFill>
                  <a:srgbClr val="003849"/>
                </a:solidFill>
                <a:latin typeface="Arimo"/>
              </a:rPr>
              <a:t>історико-культурна спадщина м. Ромни, пов’язана з проведенням Іллінського ярмарку</a:t>
            </a:r>
          </a:p>
        </p:txBody>
      </p:sp>
      <p:sp>
        <p:nvSpPr>
          <p:cNvPr id="23" name="TextBox 23"/>
          <p:cNvSpPr txBox="1"/>
          <p:nvPr/>
        </p:nvSpPr>
        <p:spPr>
          <a:xfrm>
            <a:off x="12088425" y="3820282"/>
            <a:ext cx="4681950" cy="542925"/>
          </a:xfrm>
          <a:prstGeom prst="rect">
            <a:avLst/>
          </a:prstGeom>
        </p:spPr>
        <p:txBody>
          <a:bodyPr lIns="0" tIns="0" rIns="0" bIns="0" rtlCol="0" anchor="t">
            <a:spAutoFit/>
          </a:bodyPr>
          <a:lstStyle/>
          <a:p>
            <a:pPr algn="ctr">
              <a:lnSpc>
                <a:spcPts val="4320"/>
              </a:lnSpc>
            </a:pPr>
            <a:r>
              <a:rPr lang="en-US" sz="3600">
                <a:solidFill>
                  <a:srgbClr val="003849"/>
                </a:solidFill>
                <a:latin typeface="Pangolin Bold"/>
              </a:rPr>
              <a:t>Предмет дослідження</a:t>
            </a:r>
          </a:p>
        </p:txBody>
      </p:sp>
      <p:sp>
        <p:nvSpPr>
          <p:cNvPr id="24" name="TextBox 24"/>
          <p:cNvSpPr txBox="1"/>
          <p:nvPr/>
        </p:nvSpPr>
        <p:spPr>
          <a:xfrm>
            <a:off x="12088425" y="4342691"/>
            <a:ext cx="4681950" cy="552450"/>
          </a:xfrm>
          <a:prstGeom prst="rect">
            <a:avLst/>
          </a:prstGeom>
        </p:spPr>
        <p:txBody>
          <a:bodyPr lIns="0" tIns="0" rIns="0" bIns="0" rtlCol="0" anchor="t">
            <a:spAutoFit/>
          </a:bodyPr>
          <a:lstStyle/>
          <a:p>
            <a:pPr algn="ctr">
              <a:lnSpc>
                <a:spcPts val="2160"/>
              </a:lnSpc>
            </a:pPr>
            <a:r>
              <a:rPr lang="en-US" sz="1800">
                <a:solidFill>
                  <a:srgbClr val="003849"/>
                </a:solidFill>
                <a:latin typeface="Arimo"/>
              </a:rPr>
              <a:t>розробка тематичного екскурсійного маршруту</a:t>
            </a:r>
          </a:p>
        </p:txBody>
      </p:sp>
      <p:sp>
        <p:nvSpPr>
          <p:cNvPr id="25" name="TextBox 25"/>
          <p:cNvSpPr txBox="1"/>
          <p:nvPr/>
        </p:nvSpPr>
        <p:spPr>
          <a:xfrm>
            <a:off x="1515803" y="7487257"/>
            <a:ext cx="4681950" cy="542925"/>
          </a:xfrm>
          <a:prstGeom prst="rect">
            <a:avLst/>
          </a:prstGeom>
        </p:spPr>
        <p:txBody>
          <a:bodyPr lIns="0" tIns="0" rIns="0" bIns="0" rtlCol="0" anchor="t">
            <a:spAutoFit/>
          </a:bodyPr>
          <a:lstStyle/>
          <a:p>
            <a:pPr algn="ctr">
              <a:lnSpc>
                <a:spcPts val="4320"/>
              </a:lnSpc>
            </a:pPr>
            <a:r>
              <a:rPr lang="en-US" sz="3600">
                <a:solidFill>
                  <a:srgbClr val="003849"/>
                </a:solidFill>
                <a:latin typeface="Pangolin Bold"/>
              </a:rPr>
              <a:t>Практичне значення</a:t>
            </a:r>
          </a:p>
        </p:txBody>
      </p:sp>
      <p:sp>
        <p:nvSpPr>
          <p:cNvPr id="26" name="TextBox 26"/>
          <p:cNvSpPr txBox="1"/>
          <p:nvPr/>
        </p:nvSpPr>
        <p:spPr>
          <a:xfrm>
            <a:off x="1047750" y="8173841"/>
            <a:ext cx="5155200" cy="819150"/>
          </a:xfrm>
          <a:prstGeom prst="rect">
            <a:avLst/>
          </a:prstGeom>
        </p:spPr>
        <p:txBody>
          <a:bodyPr lIns="0" tIns="0" rIns="0" bIns="0" rtlCol="0" anchor="t">
            <a:spAutoFit/>
          </a:bodyPr>
          <a:lstStyle/>
          <a:p>
            <a:pPr algn="ctr">
              <a:lnSpc>
                <a:spcPts val="2160"/>
              </a:lnSpc>
            </a:pPr>
            <a:r>
              <a:rPr lang="en-US" sz="1800">
                <a:solidFill>
                  <a:srgbClr val="003849"/>
                </a:solidFill>
                <a:latin typeface="Arimo"/>
              </a:rPr>
              <a:t>результати дослідження будуть цікаві вчителям,​ учням, міським жителям, екскурсоводам, туристам та гостям м. Ромни</a:t>
            </a:r>
          </a:p>
        </p:txBody>
      </p:sp>
      <p:sp>
        <p:nvSpPr>
          <p:cNvPr id="27" name="TextBox 27"/>
          <p:cNvSpPr txBox="1"/>
          <p:nvPr/>
        </p:nvSpPr>
        <p:spPr>
          <a:xfrm>
            <a:off x="6808736" y="7487257"/>
            <a:ext cx="4681950" cy="542925"/>
          </a:xfrm>
          <a:prstGeom prst="rect">
            <a:avLst/>
          </a:prstGeom>
        </p:spPr>
        <p:txBody>
          <a:bodyPr lIns="0" tIns="0" rIns="0" bIns="0" rtlCol="0" anchor="t">
            <a:spAutoFit/>
          </a:bodyPr>
          <a:lstStyle/>
          <a:p>
            <a:pPr algn="ctr">
              <a:lnSpc>
                <a:spcPts val="4320"/>
              </a:lnSpc>
            </a:pPr>
            <a:r>
              <a:rPr lang="en-US" sz="3600">
                <a:solidFill>
                  <a:srgbClr val="003849"/>
                </a:solidFill>
                <a:latin typeface="Pangolin Bold"/>
              </a:rPr>
              <a:t>Методи дослідження</a:t>
            </a:r>
          </a:p>
        </p:txBody>
      </p:sp>
      <p:sp>
        <p:nvSpPr>
          <p:cNvPr id="28" name="TextBox 28"/>
          <p:cNvSpPr txBox="1"/>
          <p:nvPr/>
        </p:nvSpPr>
        <p:spPr>
          <a:xfrm>
            <a:off x="6808736" y="8227694"/>
            <a:ext cx="4681950" cy="552450"/>
          </a:xfrm>
          <a:prstGeom prst="rect">
            <a:avLst/>
          </a:prstGeom>
        </p:spPr>
        <p:txBody>
          <a:bodyPr lIns="0" tIns="0" rIns="0" bIns="0" rtlCol="0" anchor="t">
            <a:spAutoFit/>
          </a:bodyPr>
          <a:lstStyle/>
          <a:p>
            <a:pPr algn="ctr">
              <a:lnSpc>
                <a:spcPts val="2160"/>
              </a:lnSpc>
            </a:pPr>
            <a:r>
              <a:rPr lang="en-US" sz="1800">
                <a:solidFill>
                  <a:srgbClr val="003849"/>
                </a:solidFill>
                <a:latin typeface="Arimo"/>
              </a:rPr>
              <a:t>методи аналізу, синтезу, узагальнення та хронологічний</a:t>
            </a:r>
          </a:p>
        </p:txBody>
      </p:sp>
      <p:sp>
        <p:nvSpPr>
          <p:cNvPr id="29" name="TextBox 29"/>
          <p:cNvSpPr txBox="1"/>
          <p:nvPr/>
        </p:nvSpPr>
        <p:spPr>
          <a:xfrm>
            <a:off x="12100286" y="7487257"/>
            <a:ext cx="4681950" cy="542925"/>
          </a:xfrm>
          <a:prstGeom prst="rect">
            <a:avLst/>
          </a:prstGeom>
        </p:spPr>
        <p:txBody>
          <a:bodyPr lIns="0" tIns="0" rIns="0" bIns="0" rtlCol="0" anchor="t">
            <a:spAutoFit/>
          </a:bodyPr>
          <a:lstStyle/>
          <a:p>
            <a:pPr algn="ctr">
              <a:lnSpc>
                <a:spcPts val="4320"/>
              </a:lnSpc>
            </a:pPr>
            <a:r>
              <a:rPr lang="en-US" sz="3600">
                <a:solidFill>
                  <a:srgbClr val="003849"/>
                </a:solidFill>
                <a:latin typeface="Pangolin Bold"/>
              </a:rPr>
              <a:t>Наукова новизна</a:t>
            </a:r>
          </a:p>
        </p:txBody>
      </p:sp>
      <p:sp>
        <p:nvSpPr>
          <p:cNvPr id="30" name="TextBox 30"/>
          <p:cNvSpPr txBox="1"/>
          <p:nvPr/>
        </p:nvSpPr>
        <p:spPr>
          <a:xfrm>
            <a:off x="12088425" y="8040491"/>
            <a:ext cx="4681950" cy="1885950"/>
          </a:xfrm>
          <a:prstGeom prst="rect">
            <a:avLst/>
          </a:prstGeom>
        </p:spPr>
        <p:txBody>
          <a:bodyPr lIns="0" tIns="0" rIns="0" bIns="0" rtlCol="0" anchor="t">
            <a:spAutoFit/>
          </a:bodyPr>
          <a:lstStyle/>
          <a:p>
            <a:pPr algn="ctr">
              <a:lnSpc>
                <a:spcPts val="2160"/>
              </a:lnSpc>
            </a:pPr>
            <a:r>
              <a:rPr lang="en-US" sz="1800">
                <a:solidFill>
                  <a:srgbClr val="003849"/>
                </a:solidFill>
                <a:latin typeface="Arimo"/>
              </a:rPr>
              <a:t>полягає в тому, що вперше було розроблено спеціалізований тематичний екскурсійний маршрут, присвячений саме Іллінському ярмарку - визначній історичній події, що відігравала важливу роль в економічному та культурному житті Роменщини протягом XVII-XIX ст.</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194675" y="2428775"/>
            <a:ext cx="18677038" cy="6477078"/>
          </a:xfrm>
          <a:custGeom>
            <a:avLst/>
            <a:gdLst/>
            <a:ahLst/>
            <a:cxnLst/>
            <a:rect l="l" t="t" r="r" b="b"/>
            <a:pathLst>
              <a:path w="18677038" h="6477078">
                <a:moveTo>
                  <a:pt x="0" y="0"/>
                </a:moveTo>
                <a:lnTo>
                  <a:pt x="18677038" y="0"/>
                </a:lnTo>
                <a:lnTo>
                  <a:pt x="18677038" y="6477078"/>
                </a:lnTo>
                <a:lnTo>
                  <a:pt x="0" y="6477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0" y="2781300"/>
            <a:ext cx="18288000" cy="7505400"/>
          </a:xfrm>
          <a:custGeom>
            <a:avLst/>
            <a:gdLst/>
            <a:ahLst/>
            <a:cxnLst/>
            <a:rect l="l" t="t" r="r" b="b"/>
            <a:pathLst>
              <a:path w="18288000" h="7505400">
                <a:moveTo>
                  <a:pt x="0" y="0"/>
                </a:moveTo>
                <a:lnTo>
                  <a:pt x="18288000" y="0"/>
                </a:lnTo>
                <a:lnTo>
                  <a:pt x="18288000" y="7505400"/>
                </a:lnTo>
                <a:lnTo>
                  <a:pt x="0" y="7505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517625" y="981475"/>
            <a:ext cx="15252750" cy="847725"/>
          </a:xfrm>
          <a:prstGeom prst="rect">
            <a:avLst/>
          </a:prstGeom>
        </p:spPr>
        <p:txBody>
          <a:bodyPr lIns="0" tIns="0" rIns="0" bIns="0" rtlCol="0" anchor="t">
            <a:spAutoFit/>
          </a:bodyPr>
          <a:lstStyle/>
          <a:p>
            <a:pPr algn="l">
              <a:lnSpc>
                <a:spcPts val="6719"/>
              </a:lnSpc>
            </a:pPr>
            <a:r>
              <a:rPr lang="en-US" sz="5599">
                <a:solidFill>
                  <a:srgbClr val="003849"/>
                </a:solidFill>
                <a:latin typeface="Pangolin Bold"/>
              </a:rPr>
              <a:t>Завдання дослідження</a:t>
            </a:r>
          </a:p>
        </p:txBody>
      </p:sp>
      <p:sp>
        <p:nvSpPr>
          <p:cNvPr id="5" name="Freeform 5"/>
          <p:cNvSpPr/>
          <p:nvPr/>
        </p:nvSpPr>
        <p:spPr>
          <a:xfrm>
            <a:off x="1995250" y="3054276"/>
            <a:ext cx="2390200" cy="2390200"/>
          </a:xfrm>
          <a:custGeom>
            <a:avLst/>
            <a:gdLst/>
            <a:ahLst/>
            <a:cxnLst/>
            <a:rect l="l" t="t" r="r" b="b"/>
            <a:pathLst>
              <a:path w="2390200" h="2390200">
                <a:moveTo>
                  <a:pt x="0" y="0"/>
                </a:moveTo>
                <a:lnTo>
                  <a:pt x="2390200" y="0"/>
                </a:lnTo>
                <a:lnTo>
                  <a:pt x="2390200" y="2390200"/>
                </a:lnTo>
                <a:lnTo>
                  <a:pt x="0" y="2390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985350" y="3054276"/>
            <a:ext cx="2390200" cy="2390200"/>
          </a:xfrm>
          <a:custGeom>
            <a:avLst/>
            <a:gdLst/>
            <a:ahLst/>
            <a:cxnLst/>
            <a:rect l="l" t="t" r="r" b="b"/>
            <a:pathLst>
              <a:path w="2390200" h="2390200">
                <a:moveTo>
                  <a:pt x="0" y="0"/>
                </a:moveTo>
                <a:lnTo>
                  <a:pt x="2390200" y="0"/>
                </a:lnTo>
                <a:lnTo>
                  <a:pt x="2390200" y="2390200"/>
                </a:lnTo>
                <a:lnTo>
                  <a:pt x="0" y="2390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9901650" y="3054276"/>
            <a:ext cx="2390200" cy="2390200"/>
          </a:xfrm>
          <a:custGeom>
            <a:avLst/>
            <a:gdLst/>
            <a:ahLst/>
            <a:cxnLst/>
            <a:rect l="l" t="t" r="r" b="b"/>
            <a:pathLst>
              <a:path w="2390200" h="2390200">
                <a:moveTo>
                  <a:pt x="0" y="0"/>
                </a:moveTo>
                <a:lnTo>
                  <a:pt x="2390200" y="0"/>
                </a:lnTo>
                <a:lnTo>
                  <a:pt x="2390200" y="2390200"/>
                </a:lnTo>
                <a:lnTo>
                  <a:pt x="0" y="2390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3845200" y="3054276"/>
            <a:ext cx="2390200" cy="2390200"/>
          </a:xfrm>
          <a:custGeom>
            <a:avLst/>
            <a:gdLst/>
            <a:ahLst/>
            <a:cxnLst/>
            <a:rect l="l" t="t" r="r" b="b"/>
            <a:pathLst>
              <a:path w="2390200" h="2390200">
                <a:moveTo>
                  <a:pt x="0" y="0"/>
                </a:moveTo>
                <a:lnTo>
                  <a:pt x="2390200" y="0"/>
                </a:lnTo>
                <a:lnTo>
                  <a:pt x="2390200" y="2390200"/>
                </a:lnTo>
                <a:lnTo>
                  <a:pt x="0" y="2390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549642" y="2868660"/>
            <a:ext cx="1009862" cy="973794"/>
          </a:xfrm>
          <a:custGeom>
            <a:avLst/>
            <a:gdLst/>
            <a:ahLst/>
            <a:cxnLst/>
            <a:rect l="l" t="t" r="r" b="b"/>
            <a:pathLst>
              <a:path w="1009862" h="973794">
                <a:moveTo>
                  <a:pt x="0" y="0"/>
                </a:moveTo>
                <a:lnTo>
                  <a:pt x="1009862" y="0"/>
                </a:lnTo>
                <a:lnTo>
                  <a:pt x="1009862" y="973794"/>
                </a:lnTo>
                <a:lnTo>
                  <a:pt x="0" y="9737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5658813" y="266662"/>
            <a:ext cx="2343083" cy="2787614"/>
          </a:xfrm>
          <a:custGeom>
            <a:avLst/>
            <a:gdLst/>
            <a:ahLst/>
            <a:cxnLst/>
            <a:rect l="l" t="t" r="r" b="b"/>
            <a:pathLst>
              <a:path w="2343083" h="2787614">
                <a:moveTo>
                  <a:pt x="0" y="0"/>
                </a:moveTo>
                <a:lnTo>
                  <a:pt x="2343083" y="0"/>
                </a:lnTo>
                <a:lnTo>
                  <a:pt x="2343083" y="2787614"/>
                </a:lnTo>
                <a:lnTo>
                  <a:pt x="0" y="27876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TextBox 11"/>
          <p:cNvSpPr txBox="1"/>
          <p:nvPr/>
        </p:nvSpPr>
        <p:spPr>
          <a:xfrm>
            <a:off x="1517625" y="5638739"/>
            <a:ext cx="3456750" cy="2943225"/>
          </a:xfrm>
          <a:prstGeom prst="rect">
            <a:avLst/>
          </a:prstGeom>
        </p:spPr>
        <p:txBody>
          <a:bodyPr lIns="0" tIns="0" rIns="0" bIns="0" rtlCol="0" anchor="t">
            <a:spAutoFit/>
          </a:bodyPr>
          <a:lstStyle/>
          <a:p>
            <a:pPr algn="ctr">
              <a:lnSpc>
                <a:spcPts val="3840"/>
              </a:lnSpc>
            </a:pPr>
            <a:r>
              <a:rPr lang="en-US" sz="3200">
                <a:solidFill>
                  <a:srgbClr val="003849"/>
                </a:solidFill>
                <a:latin typeface="Arimo Bold"/>
              </a:rPr>
              <a:t>ретельно вивчити наявні історичні матеріали про Іллінський ярмарок</a:t>
            </a:r>
          </a:p>
        </p:txBody>
      </p:sp>
      <p:sp>
        <p:nvSpPr>
          <p:cNvPr id="12" name="TextBox 12"/>
          <p:cNvSpPr txBox="1"/>
          <p:nvPr/>
        </p:nvSpPr>
        <p:spPr>
          <a:xfrm>
            <a:off x="5452075" y="5638739"/>
            <a:ext cx="3456750" cy="2943225"/>
          </a:xfrm>
          <a:prstGeom prst="rect">
            <a:avLst/>
          </a:prstGeom>
        </p:spPr>
        <p:txBody>
          <a:bodyPr lIns="0" tIns="0" rIns="0" bIns="0" rtlCol="0" anchor="t">
            <a:spAutoFit/>
          </a:bodyPr>
          <a:lstStyle/>
          <a:p>
            <a:pPr algn="ctr">
              <a:lnSpc>
                <a:spcPts val="3840"/>
              </a:lnSpc>
            </a:pPr>
            <a:r>
              <a:rPr lang="en-US" sz="3200">
                <a:solidFill>
                  <a:srgbClr val="003849"/>
                </a:solidFill>
                <a:latin typeface="Arimo Bold"/>
              </a:rPr>
              <a:t>визначити локації та розробити логічну послідовність маршруту</a:t>
            </a:r>
          </a:p>
        </p:txBody>
      </p:sp>
      <p:sp>
        <p:nvSpPr>
          <p:cNvPr id="13" name="TextBox 13"/>
          <p:cNvSpPr txBox="1"/>
          <p:nvPr/>
        </p:nvSpPr>
        <p:spPr>
          <a:xfrm>
            <a:off x="9013634" y="5638739"/>
            <a:ext cx="4166231" cy="4400550"/>
          </a:xfrm>
          <a:prstGeom prst="rect">
            <a:avLst/>
          </a:prstGeom>
        </p:spPr>
        <p:txBody>
          <a:bodyPr lIns="0" tIns="0" rIns="0" bIns="0" rtlCol="0" anchor="t">
            <a:spAutoFit/>
          </a:bodyPr>
          <a:lstStyle/>
          <a:p>
            <a:pPr algn="ctr">
              <a:lnSpc>
                <a:spcPts val="3840"/>
              </a:lnSpc>
            </a:pPr>
            <a:r>
              <a:rPr lang="en-US" sz="3200">
                <a:solidFill>
                  <a:srgbClr val="003849"/>
                </a:solidFill>
                <a:latin typeface="Arimo Bold"/>
              </a:rPr>
              <a:t>підготувати змістовний екскурсійний супровід із залученням візуальних матеріалів та інтерактивних елементів</a:t>
            </a:r>
          </a:p>
        </p:txBody>
      </p:sp>
      <p:sp>
        <p:nvSpPr>
          <p:cNvPr id="14" name="TextBox 14"/>
          <p:cNvSpPr txBox="1"/>
          <p:nvPr/>
        </p:nvSpPr>
        <p:spPr>
          <a:xfrm>
            <a:off x="13656115" y="5786190"/>
            <a:ext cx="3456750" cy="2943225"/>
          </a:xfrm>
          <a:prstGeom prst="rect">
            <a:avLst/>
          </a:prstGeom>
        </p:spPr>
        <p:txBody>
          <a:bodyPr lIns="0" tIns="0" rIns="0" bIns="0" rtlCol="0" anchor="t">
            <a:spAutoFit/>
          </a:bodyPr>
          <a:lstStyle/>
          <a:p>
            <a:pPr algn="ctr">
              <a:lnSpc>
                <a:spcPts val="3840"/>
              </a:lnSpc>
            </a:pPr>
            <a:r>
              <a:rPr lang="en-US" sz="3200">
                <a:solidFill>
                  <a:srgbClr val="003849"/>
                </a:solidFill>
                <a:latin typeface="Arimo Bold"/>
              </a:rPr>
              <a:t>апробувати маршрут із подальшою популяризацією його серед населення</a:t>
            </a:r>
          </a:p>
        </p:txBody>
      </p:sp>
      <p:sp>
        <p:nvSpPr>
          <p:cNvPr id="15" name="TextBox 15"/>
          <p:cNvSpPr txBox="1"/>
          <p:nvPr/>
        </p:nvSpPr>
        <p:spPr>
          <a:xfrm>
            <a:off x="2532073" y="3772401"/>
            <a:ext cx="1316550" cy="969150"/>
          </a:xfrm>
          <a:prstGeom prst="rect">
            <a:avLst/>
          </a:prstGeom>
        </p:spPr>
        <p:txBody>
          <a:bodyPr lIns="0" tIns="0" rIns="0" bIns="0" rtlCol="0" anchor="t">
            <a:spAutoFit/>
          </a:bodyPr>
          <a:lstStyle/>
          <a:p>
            <a:pPr algn="ctr">
              <a:lnSpc>
                <a:spcPts val="6719"/>
              </a:lnSpc>
            </a:pPr>
            <a:r>
              <a:rPr lang="en-US" sz="5599">
                <a:solidFill>
                  <a:srgbClr val="F8FAFB"/>
                </a:solidFill>
                <a:latin typeface="Pangolin Bold"/>
              </a:rPr>
              <a:t>01</a:t>
            </a:r>
          </a:p>
        </p:txBody>
      </p:sp>
      <p:sp>
        <p:nvSpPr>
          <p:cNvPr id="16" name="TextBox 16"/>
          <p:cNvSpPr txBox="1"/>
          <p:nvPr/>
        </p:nvSpPr>
        <p:spPr>
          <a:xfrm>
            <a:off x="6462897" y="3772401"/>
            <a:ext cx="1316550" cy="969150"/>
          </a:xfrm>
          <a:prstGeom prst="rect">
            <a:avLst/>
          </a:prstGeom>
        </p:spPr>
        <p:txBody>
          <a:bodyPr lIns="0" tIns="0" rIns="0" bIns="0" rtlCol="0" anchor="t">
            <a:spAutoFit/>
          </a:bodyPr>
          <a:lstStyle/>
          <a:p>
            <a:pPr algn="ctr">
              <a:lnSpc>
                <a:spcPts val="6719"/>
              </a:lnSpc>
            </a:pPr>
            <a:r>
              <a:rPr lang="en-US" sz="5599">
                <a:solidFill>
                  <a:srgbClr val="F8FAFB"/>
                </a:solidFill>
                <a:latin typeface="Pangolin Bold"/>
              </a:rPr>
              <a:t>02</a:t>
            </a:r>
          </a:p>
        </p:txBody>
      </p:sp>
      <p:sp>
        <p:nvSpPr>
          <p:cNvPr id="17" name="TextBox 17"/>
          <p:cNvSpPr txBox="1"/>
          <p:nvPr/>
        </p:nvSpPr>
        <p:spPr>
          <a:xfrm>
            <a:off x="10393723" y="3772401"/>
            <a:ext cx="1316550" cy="969150"/>
          </a:xfrm>
          <a:prstGeom prst="rect">
            <a:avLst/>
          </a:prstGeom>
        </p:spPr>
        <p:txBody>
          <a:bodyPr lIns="0" tIns="0" rIns="0" bIns="0" rtlCol="0" anchor="t">
            <a:spAutoFit/>
          </a:bodyPr>
          <a:lstStyle/>
          <a:p>
            <a:pPr algn="ctr">
              <a:lnSpc>
                <a:spcPts val="6719"/>
              </a:lnSpc>
            </a:pPr>
            <a:r>
              <a:rPr lang="en-US" sz="5599">
                <a:solidFill>
                  <a:srgbClr val="F8FAFB"/>
                </a:solidFill>
                <a:latin typeface="Pangolin Bold"/>
              </a:rPr>
              <a:t>03</a:t>
            </a:r>
          </a:p>
        </p:txBody>
      </p:sp>
      <p:sp>
        <p:nvSpPr>
          <p:cNvPr id="18" name="TextBox 18"/>
          <p:cNvSpPr txBox="1"/>
          <p:nvPr/>
        </p:nvSpPr>
        <p:spPr>
          <a:xfrm>
            <a:off x="14324523" y="3772401"/>
            <a:ext cx="1316550" cy="969150"/>
          </a:xfrm>
          <a:prstGeom prst="rect">
            <a:avLst/>
          </a:prstGeom>
        </p:spPr>
        <p:txBody>
          <a:bodyPr lIns="0" tIns="0" rIns="0" bIns="0" rtlCol="0" anchor="t">
            <a:spAutoFit/>
          </a:bodyPr>
          <a:lstStyle/>
          <a:p>
            <a:pPr algn="ctr">
              <a:lnSpc>
                <a:spcPts val="6719"/>
              </a:lnSpc>
            </a:pPr>
            <a:r>
              <a:rPr lang="en-US" sz="5599">
                <a:solidFill>
                  <a:srgbClr val="F8FAFB"/>
                </a:solidFill>
                <a:latin typeface="Pangolin Bold"/>
              </a:rPr>
              <a:t>04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82" y="8529940"/>
            <a:ext cx="3337282" cy="1757050"/>
          </a:xfrm>
          <a:custGeom>
            <a:avLst/>
            <a:gdLst/>
            <a:ahLst/>
            <a:cxnLst/>
            <a:rect l="l" t="t" r="r" b="b"/>
            <a:pathLst>
              <a:path w="3337282" h="1757050">
                <a:moveTo>
                  <a:pt x="0" y="0"/>
                </a:moveTo>
                <a:lnTo>
                  <a:pt x="3337282" y="0"/>
                </a:lnTo>
                <a:lnTo>
                  <a:pt x="3337282" y="1757050"/>
                </a:lnTo>
                <a:lnTo>
                  <a:pt x="0" y="1757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3752645" y="8"/>
            <a:ext cx="4681580" cy="2915779"/>
            <a:chOff x="0" y="0"/>
            <a:chExt cx="5113843" cy="3185000"/>
          </a:xfrm>
        </p:grpSpPr>
        <p:sp>
          <p:nvSpPr>
            <p:cNvPr id="4" name="Freeform 4"/>
            <p:cNvSpPr/>
            <p:nvPr/>
          </p:nvSpPr>
          <p:spPr>
            <a:xfrm>
              <a:off x="127" y="0"/>
              <a:ext cx="5113528" cy="3184906"/>
            </a:xfrm>
            <a:custGeom>
              <a:avLst/>
              <a:gdLst/>
              <a:ahLst/>
              <a:cxnLst/>
              <a:rect l="l" t="t" r="r" b="b"/>
              <a:pathLst>
                <a:path w="5113528" h="3184906">
                  <a:moveTo>
                    <a:pt x="5113528" y="0"/>
                  </a:moveTo>
                  <a:lnTo>
                    <a:pt x="5113528" y="1524"/>
                  </a:lnTo>
                  <a:lnTo>
                    <a:pt x="5113528" y="3184906"/>
                  </a:lnTo>
                  <a:cubicBezTo>
                    <a:pt x="5113528" y="3184906"/>
                    <a:pt x="2511298" y="3114040"/>
                    <a:pt x="1884934" y="2035937"/>
                  </a:cubicBezTo>
                  <a:cubicBezTo>
                    <a:pt x="1258570" y="957834"/>
                    <a:pt x="414401" y="1044194"/>
                    <a:pt x="207137" y="717169"/>
                  </a:cubicBezTo>
                  <a:cubicBezTo>
                    <a:pt x="0" y="388620"/>
                    <a:pt x="156591" y="0"/>
                    <a:pt x="156591" y="0"/>
                  </a:cubicBezTo>
                  <a:close/>
                </a:path>
              </a:pathLst>
            </a:custGeom>
            <a:solidFill>
              <a:srgbClr val="434343"/>
            </a:solidFill>
          </p:spPr>
        </p:sp>
      </p:grpSp>
      <p:sp>
        <p:nvSpPr>
          <p:cNvPr id="5" name="Freeform 5"/>
          <p:cNvSpPr/>
          <p:nvPr/>
        </p:nvSpPr>
        <p:spPr>
          <a:xfrm>
            <a:off x="15119344" y="1360582"/>
            <a:ext cx="1828604" cy="2214424"/>
          </a:xfrm>
          <a:custGeom>
            <a:avLst/>
            <a:gdLst/>
            <a:ahLst/>
            <a:cxnLst/>
            <a:rect l="l" t="t" r="r" b="b"/>
            <a:pathLst>
              <a:path w="1828604" h="2214424">
                <a:moveTo>
                  <a:pt x="0" y="0"/>
                </a:moveTo>
                <a:lnTo>
                  <a:pt x="1828604" y="0"/>
                </a:lnTo>
                <a:lnTo>
                  <a:pt x="1828604" y="2214424"/>
                </a:lnTo>
                <a:lnTo>
                  <a:pt x="0" y="22144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028700" y="1028700"/>
            <a:ext cx="1781963" cy="2900640"/>
          </a:xfrm>
          <a:custGeom>
            <a:avLst/>
            <a:gdLst/>
            <a:ahLst/>
            <a:cxnLst/>
            <a:rect l="l" t="t" r="r" b="b"/>
            <a:pathLst>
              <a:path w="1781963" h="2900640">
                <a:moveTo>
                  <a:pt x="0" y="0"/>
                </a:moveTo>
                <a:lnTo>
                  <a:pt x="1781963" y="0"/>
                </a:lnTo>
                <a:lnTo>
                  <a:pt x="1781963" y="2900640"/>
                </a:lnTo>
                <a:lnTo>
                  <a:pt x="0" y="2900640"/>
                </a:lnTo>
                <a:lnTo>
                  <a:pt x="0" y="0"/>
                </a:lnTo>
                <a:close/>
              </a:path>
            </a:pathLst>
          </a:custGeom>
          <a:blipFill>
            <a:blip r:embed="rId7"/>
            <a:stretch>
              <a:fillRect/>
            </a:stretch>
          </a:blipFill>
        </p:spPr>
      </p:sp>
      <p:sp>
        <p:nvSpPr>
          <p:cNvPr id="7" name="Freeform 7"/>
          <p:cNvSpPr/>
          <p:nvPr/>
        </p:nvSpPr>
        <p:spPr>
          <a:xfrm>
            <a:off x="4467465" y="1030350"/>
            <a:ext cx="1923186" cy="2898990"/>
          </a:xfrm>
          <a:custGeom>
            <a:avLst/>
            <a:gdLst/>
            <a:ahLst/>
            <a:cxnLst/>
            <a:rect l="l" t="t" r="r" b="b"/>
            <a:pathLst>
              <a:path w="1923186" h="2898990">
                <a:moveTo>
                  <a:pt x="0" y="0"/>
                </a:moveTo>
                <a:lnTo>
                  <a:pt x="1923186" y="0"/>
                </a:lnTo>
                <a:lnTo>
                  <a:pt x="1923186" y="2898990"/>
                </a:lnTo>
                <a:lnTo>
                  <a:pt x="0" y="2898990"/>
                </a:lnTo>
                <a:lnTo>
                  <a:pt x="0" y="0"/>
                </a:lnTo>
                <a:close/>
              </a:path>
            </a:pathLst>
          </a:custGeom>
          <a:blipFill>
            <a:blip r:embed="rId8"/>
            <a:stretch>
              <a:fillRect/>
            </a:stretch>
          </a:blipFill>
        </p:spPr>
      </p:sp>
      <p:sp>
        <p:nvSpPr>
          <p:cNvPr id="8" name="Freeform 8"/>
          <p:cNvSpPr/>
          <p:nvPr/>
        </p:nvSpPr>
        <p:spPr>
          <a:xfrm>
            <a:off x="7430011" y="1028700"/>
            <a:ext cx="1864018" cy="2900640"/>
          </a:xfrm>
          <a:custGeom>
            <a:avLst/>
            <a:gdLst/>
            <a:ahLst/>
            <a:cxnLst/>
            <a:rect l="l" t="t" r="r" b="b"/>
            <a:pathLst>
              <a:path w="1864018" h="2900640">
                <a:moveTo>
                  <a:pt x="0" y="0"/>
                </a:moveTo>
                <a:lnTo>
                  <a:pt x="1864018" y="0"/>
                </a:lnTo>
                <a:lnTo>
                  <a:pt x="1864018" y="2900640"/>
                </a:lnTo>
                <a:lnTo>
                  <a:pt x="0" y="2900640"/>
                </a:lnTo>
                <a:lnTo>
                  <a:pt x="0" y="0"/>
                </a:lnTo>
                <a:close/>
              </a:path>
            </a:pathLst>
          </a:custGeom>
          <a:blipFill>
            <a:blip r:embed="rId9"/>
            <a:stretch>
              <a:fillRect/>
            </a:stretch>
          </a:blipFill>
        </p:spPr>
      </p:sp>
      <p:sp>
        <p:nvSpPr>
          <p:cNvPr id="9" name="Freeform 9"/>
          <p:cNvSpPr/>
          <p:nvPr/>
        </p:nvSpPr>
        <p:spPr>
          <a:xfrm>
            <a:off x="9960501" y="1028700"/>
            <a:ext cx="2134795" cy="2900640"/>
          </a:xfrm>
          <a:custGeom>
            <a:avLst/>
            <a:gdLst/>
            <a:ahLst/>
            <a:cxnLst/>
            <a:rect l="l" t="t" r="r" b="b"/>
            <a:pathLst>
              <a:path w="2134795" h="2900640">
                <a:moveTo>
                  <a:pt x="0" y="0"/>
                </a:moveTo>
                <a:lnTo>
                  <a:pt x="2134794" y="0"/>
                </a:lnTo>
                <a:lnTo>
                  <a:pt x="2134794" y="2900640"/>
                </a:lnTo>
                <a:lnTo>
                  <a:pt x="0" y="2900640"/>
                </a:lnTo>
                <a:lnTo>
                  <a:pt x="0" y="0"/>
                </a:lnTo>
                <a:close/>
              </a:path>
            </a:pathLst>
          </a:custGeom>
          <a:blipFill>
            <a:blip r:embed="rId10"/>
            <a:stretch>
              <a:fillRect/>
            </a:stretch>
          </a:blipFill>
        </p:spPr>
      </p:sp>
      <p:sp>
        <p:nvSpPr>
          <p:cNvPr id="10" name="Freeform 10"/>
          <p:cNvSpPr/>
          <p:nvPr/>
        </p:nvSpPr>
        <p:spPr>
          <a:xfrm>
            <a:off x="12762045" y="1030350"/>
            <a:ext cx="1690549" cy="2874888"/>
          </a:xfrm>
          <a:custGeom>
            <a:avLst/>
            <a:gdLst/>
            <a:ahLst/>
            <a:cxnLst/>
            <a:rect l="l" t="t" r="r" b="b"/>
            <a:pathLst>
              <a:path w="1690549" h="2874888">
                <a:moveTo>
                  <a:pt x="0" y="0"/>
                </a:moveTo>
                <a:lnTo>
                  <a:pt x="1690549" y="0"/>
                </a:lnTo>
                <a:lnTo>
                  <a:pt x="1690549" y="2874888"/>
                </a:lnTo>
                <a:lnTo>
                  <a:pt x="0" y="2874888"/>
                </a:lnTo>
                <a:lnTo>
                  <a:pt x="0" y="0"/>
                </a:lnTo>
                <a:close/>
              </a:path>
            </a:pathLst>
          </a:custGeom>
          <a:blipFill>
            <a:blip r:embed="rId11"/>
            <a:stretch>
              <a:fillRect/>
            </a:stretch>
          </a:blipFill>
        </p:spPr>
      </p:sp>
      <p:sp>
        <p:nvSpPr>
          <p:cNvPr id="11" name="Freeform 11"/>
          <p:cNvSpPr/>
          <p:nvPr/>
        </p:nvSpPr>
        <p:spPr>
          <a:xfrm>
            <a:off x="877513" y="5038948"/>
            <a:ext cx="2212416" cy="3126240"/>
          </a:xfrm>
          <a:custGeom>
            <a:avLst/>
            <a:gdLst/>
            <a:ahLst/>
            <a:cxnLst/>
            <a:rect l="l" t="t" r="r" b="b"/>
            <a:pathLst>
              <a:path w="2212416" h="3126240">
                <a:moveTo>
                  <a:pt x="0" y="0"/>
                </a:moveTo>
                <a:lnTo>
                  <a:pt x="2212416" y="0"/>
                </a:lnTo>
                <a:lnTo>
                  <a:pt x="2212416" y="3126239"/>
                </a:lnTo>
                <a:lnTo>
                  <a:pt x="0" y="3126239"/>
                </a:lnTo>
                <a:lnTo>
                  <a:pt x="0" y="0"/>
                </a:lnTo>
                <a:close/>
              </a:path>
            </a:pathLst>
          </a:custGeom>
          <a:blipFill>
            <a:blip r:embed="rId12"/>
            <a:stretch>
              <a:fillRect/>
            </a:stretch>
          </a:blipFill>
        </p:spPr>
      </p:sp>
      <p:sp>
        <p:nvSpPr>
          <p:cNvPr id="12" name="Freeform 12"/>
          <p:cNvSpPr/>
          <p:nvPr/>
        </p:nvSpPr>
        <p:spPr>
          <a:xfrm>
            <a:off x="3993693" y="5143500"/>
            <a:ext cx="3359973" cy="4484536"/>
          </a:xfrm>
          <a:custGeom>
            <a:avLst/>
            <a:gdLst/>
            <a:ahLst/>
            <a:cxnLst/>
            <a:rect l="l" t="t" r="r" b="b"/>
            <a:pathLst>
              <a:path w="3359973" h="4484536">
                <a:moveTo>
                  <a:pt x="0" y="0"/>
                </a:moveTo>
                <a:lnTo>
                  <a:pt x="3359973" y="0"/>
                </a:lnTo>
                <a:lnTo>
                  <a:pt x="3359973" y="4484536"/>
                </a:lnTo>
                <a:lnTo>
                  <a:pt x="0" y="4484536"/>
                </a:lnTo>
                <a:lnTo>
                  <a:pt x="0" y="0"/>
                </a:lnTo>
                <a:close/>
              </a:path>
            </a:pathLst>
          </a:custGeom>
          <a:blipFill>
            <a:blip r:embed="rId13"/>
            <a:stretch>
              <a:fillRect/>
            </a:stretch>
          </a:blipFill>
        </p:spPr>
      </p:sp>
      <p:sp>
        <p:nvSpPr>
          <p:cNvPr id="13" name="Freeform 13"/>
          <p:cNvSpPr/>
          <p:nvPr/>
        </p:nvSpPr>
        <p:spPr>
          <a:xfrm>
            <a:off x="8010891" y="5143500"/>
            <a:ext cx="3477240" cy="4484536"/>
          </a:xfrm>
          <a:custGeom>
            <a:avLst/>
            <a:gdLst/>
            <a:ahLst/>
            <a:cxnLst/>
            <a:rect l="l" t="t" r="r" b="b"/>
            <a:pathLst>
              <a:path w="3477240" h="4484536">
                <a:moveTo>
                  <a:pt x="0" y="0"/>
                </a:moveTo>
                <a:lnTo>
                  <a:pt x="3477240" y="0"/>
                </a:lnTo>
                <a:lnTo>
                  <a:pt x="3477240" y="4484536"/>
                </a:lnTo>
                <a:lnTo>
                  <a:pt x="0" y="4484536"/>
                </a:lnTo>
                <a:lnTo>
                  <a:pt x="0" y="0"/>
                </a:lnTo>
                <a:close/>
              </a:path>
            </a:pathLst>
          </a:custGeom>
          <a:blipFill>
            <a:blip r:embed="rId14"/>
            <a:stretch>
              <a:fillRect/>
            </a:stretch>
          </a:blipFill>
        </p:spPr>
      </p:sp>
      <p:sp>
        <p:nvSpPr>
          <p:cNvPr id="14" name="Freeform 14"/>
          <p:cNvSpPr/>
          <p:nvPr/>
        </p:nvSpPr>
        <p:spPr>
          <a:xfrm>
            <a:off x="12762045" y="4674195"/>
            <a:ext cx="3715380" cy="4953840"/>
          </a:xfrm>
          <a:custGeom>
            <a:avLst/>
            <a:gdLst/>
            <a:ahLst/>
            <a:cxnLst/>
            <a:rect l="l" t="t" r="r" b="b"/>
            <a:pathLst>
              <a:path w="3715380" h="4953840">
                <a:moveTo>
                  <a:pt x="0" y="0"/>
                </a:moveTo>
                <a:lnTo>
                  <a:pt x="3715381" y="0"/>
                </a:lnTo>
                <a:lnTo>
                  <a:pt x="3715381" y="4953841"/>
                </a:lnTo>
                <a:lnTo>
                  <a:pt x="0" y="4953841"/>
                </a:lnTo>
                <a:lnTo>
                  <a:pt x="0" y="0"/>
                </a:lnTo>
                <a:close/>
              </a:path>
            </a:pathLst>
          </a:custGeom>
          <a:blipFill>
            <a:blip r:embed="rId15"/>
            <a:stretch>
              <a:fillRect/>
            </a:stretch>
          </a:blipFill>
        </p:spPr>
      </p:sp>
      <p:sp>
        <p:nvSpPr>
          <p:cNvPr id="15" name="TextBox 15"/>
          <p:cNvSpPr txBox="1"/>
          <p:nvPr/>
        </p:nvSpPr>
        <p:spPr>
          <a:xfrm>
            <a:off x="2897665" y="23168"/>
            <a:ext cx="15252750" cy="847725"/>
          </a:xfrm>
          <a:prstGeom prst="rect">
            <a:avLst/>
          </a:prstGeom>
        </p:spPr>
        <p:txBody>
          <a:bodyPr lIns="0" tIns="0" rIns="0" bIns="0" rtlCol="0" anchor="t">
            <a:spAutoFit/>
          </a:bodyPr>
          <a:lstStyle/>
          <a:p>
            <a:pPr algn="l">
              <a:lnSpc>
                <a:spcPts val="6719"/>
              </a:lnSpc>
            </a:pPr>
            <a:r>
              <a:rPr lang="en-US" sz="5599">
                <a:solidFill>
                  <a:srgbClr val="003849"/>
                </a:solidFill>
                <a:latin typeface="Pangolin Bold"/>
              </a:rPr>
              <a:t>Історіографія та джерельна база</a:t>
            </a:r>
          </a:p>
        </p:txBody>
      </p:sp>
      <p:sp>
        <p:nvSpPr>
          <p:cNvPr id="16" name="TextBox 16"/>
          <p:cNvSpPr txBox="1"/>
          <p:nvPr/>
        </p:nvSpPr>
        <p:spPr>
          <a:xfrm>
            <a:off x="364309" y="4062690"/>
            <a:ext cx="3238825" cy="611505"/>
          </a:xfrm>
          <a:prstGeom prst="rect">
            <a:avLst/>
          </a:prstGeom>
        </p:spPr>
        <p:txBody>
          <a:bodyPr lIns="0" tIns="0" rIns="0" bIns="0" rtlCol="0" anchor="t">
            <a:spAutoFit/>
          </a:bodyPr>
          <a:lstStyle/>
          <a:p>
            <a:pPr algn="ctr">
              <a:lnSpc>
                <a:spcPts val="2520"/>
              </a:lnSpc>
            </a:pPr>
            <a:r>
              <a:rPr lang="en-US" sz="1800">
                <a:solidFill>
                  <a:srgbClr val="000000"/>
                </a:solidFill>
                <a:latin typeface="Noto Serif Display"/>
              </a:rPr>
              <a:t>О. Афанасьєв-Чужбинський</a:t>
            </a:r>
          </a:p>
          <a:p>
            <a:pPr algn="ctr">
              <a:lnSpc>
                <a:spcPts val="2520"/>
              </a:lnSpc>
            </a:pPr>
            <a:r>
              <a:rPr lang="en-US" sz="1800">
                <a:solidFill>
                  <a:srgbClr val="000000"/>
                </a:solidFill>
                <a:latin typeface="Noto Serif Display"/>
              </a:rPr>
              <a:t>«Ремонтери нашого часу»</a:t>
            </a:r>
          </a:p>
        </p:txBody>
      </p:sp>
      <p:sp>
        <p:nvSpPr>
          <p:cNvPr id="17" name="TextBox 17"/>
          <p:cNvSpPr txBox="1"/>
          <p:nvPr/>
        </p:nvSpPr>
        <p:spPr>
          <a:xfrm>
            <a:off x="4294879" y="4062690"/>
            <a:ext cx="2268357" cy="925830"/>
          </a:xfrm>
          <a:prstGeom prst="rect">
            <a:avLst/>
          </a:prstGeom>
        </p:spPr>
        <p:txBody>
          <a:bodyPr lIns="0" tIns="0" rIns="0" bIns="0" rtlCol="0" anchor="t">
            <a:spAutoFit/>
          </a:bodyPr>
          <a:lstStyle/>
          <a:p>
            <a:pPr algn="ctr">
              <a:lnSpc>
                <a:spcPts val="2520"/>
              </a:lnSpc>
            </a:pPr>
            <a:r>
              <a:rPr lang="en-US" sz="1800">
                <a:solidFill>
                  <a:srgbClr val="000000"/>
                </a:solidFill>
                <a:latin typeface="Noto Serif Display"/>
              </a:rPr>
              <a:t>О. Петровський </a:t>
            </a:r>
          </a:p>
          <a:p>
            <a:pPr algn="ctr">
              <a:lnSpc>
                <a:spcPts val="2520"/>
              </a:lnSpc>
            </a:pPr>
            <a:r>
              <a:rPr lang="en-US" sz="1800">
                <a:solidFill>
                  <a:srgbClr val="000000"/>
                </a:solidFill>
                <a:latin typeface="Noto Serif Display"/>
              </a:rPr>
              <a:t>(А. Погорельський) </a:t>
            </a:r>
          </a:p>
          <a:p>
            <a:pPr algn="ctr">
              <a:lnSpc>
                <a:spcPts val="2520"/>
              </a:lnSpc>
            </a:pPr>
            <a:r>
              <a:rPr lang="en-US" sz="1800">
                <a:solidFill>
                  <a:srgbClr val="000000"/>
                </a:solidFill>
                <a:latin typeface="Noto Serif Display"/>
              </a:rPr>
              <a:t>       «Монастирка»</a:t>
            </a:r>
          </a:p>
        </p:txBody>
      </p:sp>
      <p:sp>
        <p:nvSpPr>
          <p:cNvPr id="18" name="TextBox 18"/>
          <p:cNvSpPr txBox="1"/>
          <p:nvPr/>
        </p:nvSpPr>
        <p:spPr>
          <a:xfrm>
            <a:off x="7666675" y="4062690"/>
            <a:ext cx="1452130" cy="611505"/>
          </a:xfrm>
          <a:prstGeom prst="rect">
            <a:avLst/>
          </a:prstGeom>
        </p:spPr>
        <p:txBody>
          <a:bodyPr lIns="0" tIns="0" rIns="0" bIns="0" rtlCol="0" anchor="t">
            <a:spAutoFit/>
          </a:bodyPr>
          <a:lstStyle/>
          <a:p>
            <a:pPr algn="ctr">
              <a:lnSpc>
                <a:spcPts val="2520"/>
              </a:lnSpc>
            </a:pPr>
            <a:r>
              <a:rPr lang="en-US" sz="1800">
                <a:solidFill>
                  <a:srgbClr val="000000"/>
                </a:solidFill>
                <a:latin typeface="Noto Serif Display"/>
              </a:rPr>
              <a:t>Т. Шевченко</a:t>
            </a:r>
          </a:p>
          <a:p>
            <a:pPr algn="ctr">
              <a:lnSpc>
                <a:spcPts val="2520"/>
              </a:lnSpc>
            </a:pPr>
            <a:endParaRPr lang="en-US" sz="1800">
              <a:solidFill>
                <a:srgbClr val="000000"/>
              </a:solidFill>
              <a:latin typeface="Noto Serif Display"/>
            </a:endParaRPr>
          </a:p>
        </p:txBody>
      </p:sp>
      <p:sp>
        <p:nvSpPr>
          <p:cNvPr id="19" name="TextBox 19"/>
          <p:cNvSpPr txBox="1"/>
          <p:nvPr/>
        </p:nvSpPr>
        <p:spPr>
          <a:xfrm>
            <a:off x="10095639" y="4062690"/>
            <a:ext cx="1864519" cy="611505"/>
          </a:xfrm>
          <a:prstGeom prst="rect">
            <a:avLst/>
          </a:prstGeom>
        </p:spPr>
        <p:txBody>
          <a:bodyPr lIns="0" tIns="0" rIns="0" bIns="0" rtlCol="0" anchor="t">
            <a:spAutoFit/>
          </a:bodyPr>
          <a:lstStyle/>
          <a:p>
            <a:pPr algn="ctr">
              <a:lnSpc>
                <a:spcPts val="2520"/>
              </a:lnSpc>
            </a:pPr>
            <a:r>
              <a:rPr lang="en-US" sz="1800">
                <a:solidFill>
                  <a:srgbClr val="000000"/>
                </a:solidFill>
                <a:latin typeface="Noto Serif Display"/>
              </a:rPr>
              <a:t>М. Арандаренко</a:t>
            </a:r>
          </a:p>
          <a:p>
            <a:pPr algn="ctr">
              <a:lnSpc>
                <a:spcPts val="2520"/>
              </a:lnSpc>
            </a:pPr>
            <a:endParaRPr lang="en-US" sz="1800">
              <a:solidFill>
                <a:srgbClr val="000000"/>
              </a:solidFill>
              <a:latin typeface="Noto Serif Display"/>
            </a:endParaRPr>
          </a:p>
        </p:txBody>
      </p:sp>
      <p:sp>
        <p:nvSpPr>
          <p:cNvPr id="20" name="TextBox 20"/>
          <p:cNvSpPr txBox="1"/>
          <p:nvPr/>
        </p:nvSpPr>
        <p:spPr>
          <a:xfrm>
            <a:off x="12698695" y="4038588"/>
            <a:ext cx="1643279" cy="611505"/>
          </a:xfrm>
          <a:prstGeom prst="rect">
            <a:avLst/>
          </a:prstGeom>
        </p:spPr>
        <p:txBody>
          <a:bodyPr lIns="0" tIns="0" rIns="0" bIns="0" rtlCol="0" anchor="t">
            <a:spAutoFit/>
          </a:bodyPr>
          <a:lstStyle/>
          <a:p>
            <a:pPr algn="ctr">
              <a:lnSpc>
                <a:spcPts val="2520"/>
              </a:lnSpc>
            </a:pPr>
            <a:r>
              <a:rPr lang="en-US" sz="1800">
                <a:solidFill>
                  <a:srgbClr val="000000"/>
                </a:solidFill>
                <a:latin typeface="Noto Serif Display"/>
              </a:rPr>
              <a:t>О. Богданович</a:t>
            </a:r>
          </a:p>
          <a:p>
            <a:pPr algn="ctr">
              <a:lnSpc>
                <a:spcPts val="2520"/>
              </a:lnSpc>
            </a:pPr>
            <a:endParaRPr lang="en-US" sz="1800">
              <a:solidFill>
                <a:srgbClr val="000000"/>
              </a:solidFill>
              <a:latin typeface="Noto Serif Display"/>
            </a:endParaRPr>
          </a:p>
        </p:txBody>
      </p:sp>
      <p:sp>
        <p:nvSpPr>
          <p:cNvPr id="21" name="TextBox 21"/>
          <p:cNvSpPr txBox="1"/>
          <p:nvPr/>
        </p:nvSpPr>
        <p:spPr>
          <a:xfrm>
            <a:off x="1388300" y="8229625"/>
            <a:ext cx="1190841" cy="611505"/>
          </a:xfrm>
          <a:prstGeom prst="rect">
            <a:avLst/>
          </a:prstGeom>
        </p:spPr>
        <p:txBody>
          <a:bodyPr lIns="0" tIns="0" rIns="0" bIns="0" rtlCol="0" anchor="t">
            <a:spAutoFit/>
          </a:bodyPr>
          <a:lstStyle/>
          <a:p>
            <a:pPr algn="ctr">
              <a:lnSpc>
                <a:spcPts val="2520"/>
              </a:lnSpc>
            </a:pPr>
            <a:r>
              <a:rPr lang="en-US" sz="1800">
                <a:solidFill>
                  <a:srgbClr val="000000"/>
                </a:solidFill>
                <a:latin typeface="Noto Serif Display"/>
              </a:rPr>
              <a:t>І. Курилов</a:t>
            </a:r>
          </a:p>
          <a:p>
            <a:pPr algn="ctr">
              <a:lnSpc>
                <a:spcPts val="2520"/>
              </a:lnSpc>
            </a:pPr>
            <a:endParaRPr lang="en-US" sz="1800">
              <a:solidFill>
                <a:srgbClr val="000000"/>
              </a:solidFill>
              <a:latin typeface="Noto Serif Display"/>
            </a:endParaRPr>
          </a:p>
        </p:txBody>
      </p:sp>
      <p:sp>
        <p:nvSpPr>
          <p:cNvPr id="22" name="TextBox 22"/>
          <p:cNvSpPr txBox="1"/>
          <p:nvPr/>
        </p:nvSpPr>
        <p:spPr>
          <a:xfrm>
            <a:off x="5101693" y="9761386"/>
            <a:ext cx="1143974" cy="297180"/>
          </a:xfrm>
          <a:prstGeom prst="rect">
            <a:avLst/>
          </a:prstGeom>
        </p:spPr>
        <p:txBody>
          <a:bodyPr lIns="0" tIns="0" rIns="0" bIns="0" rtlCol="0" anchor="t">
            <a:spAutoFit/>
          </a:bodyPr>
          <a:lstStyle/>
          <a:p>
            <a:pPr algn="ctr">
              <a:lnSpc>
                <a:spcPts val="2520"/>
              </a:lnSpc>
            </a:pPr>
            <a:r>
              <a:rPr lang="en-US" sz="1800">
                <a:solidFill>
                  <a:srgbClr val="000000"/>
                </a:solidFill>
                <a:latin typeface="Noto Serif Display"/>
              </a:rPr>
              <a:t>І. Аксаков</a:t>
            </a:r>
          </a:p>
        </p:txBody>
      </p:sp>
      <p:sp>
        <p:nvSpPr>
          <p:cNvPr id="23" name="TextBox 23"/>
          <p:cNvSpPr txBox="1"/>
          <p:nvPr/>
        </p:nvSpPr>
        <p:spPr>
          <a:xfrm>
            <a:off x="8960871" y="9761386"/>
            <a:ext cx="1810291" cy="297180"/>
          </a:xfrm>
          <a:prstGeom prst="rect">
            <a:avLst/>
          </a:prstGeom>
        </p:spPr>
        <p:txBody>
          <a:bodyPr lIns="0" tIns="0" rIns="0" bIns="0" rtlCol="0" anchor="t">
            <a:spAutoFit/>
          </a:bodyPr>
          <a:lstStyle/>
          <a:p>
            <a:pPr algn="ctr">
              <a:lnSpc>
                <a:spcPts val="2520"/>
              </a:lnSpc>
            </a:pPr>
            <a:r>
              <a:rPr lang="en-US" sz="1800">
                <a:solidFill>
                  <a:srgbClr val="000000"/>
                </a:solidFill>
                <a:latin typeface="Noto Serif Display"/>
              </a:rPr>
              <a:t>О. Шафонський</a:t>
            </a:r>
          </a:p>
        </p:txBody>
      </p:sp>
      <p:sp>
        <p:nvSpPr>
          <p:cNvPr id="24" name="TextBox 24"/>
          <p:cNvSpPr txBox="1"/>
          <p:nvPr/>
        </p:nvSpPr>
        <p:spPr>
          <a:xfrm>
            <a:off x="11960157" y="9789961"/>
            <a:ext cx="5164005" cy="611505"/>
          </a:xfrm>
          <a:prstGeom prst="rect">
            <a:avLst/>
          </a:prstGeom>
        </p:spPr>
        <p:txBody>
          <a:bodyPr lIns="0" tIns="0" rIns="0" bIns="0" rtlCol="0" anchor="t">
            <a:spAutoFit/>
          </a:bodyPr>
          <a:lstStyle/>
          <a:p>
            <a:pPr algn="ctr">
              <a:lnSpc>
                <a:spcPts val="2520"/>
              </a:lnSpc>
            </a:pPr>
            <a:r>
              <a:rPr lang="en-US" sz="1800">
                <a:solidFill>
                  <a:srgbClr val="000000"/>
                </a:solidFill>
                <a:latin typeface="Noto Serif Display"/>
              </a:rPr>
              <a:t>Роменський краєзнавчий музей</a:t>
            </a:r>
          </a:p>
          <a:p>
            <a:pPr algn="ctr">
              <a:lnSpc>
                <a:spcPts val="2520"/>
              </a:lnSpc>
            </a:pPr>
            <a:endParaRPr lang="en-US" sz="1800">
              <a:solidFill>
                <a:srgbClr val="000000"/>
              </a:solidFill>
              <a:latin typeface="Noto Serif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13963650" y="6891100"/>
            <a:ext cx="4324432" cy="3395954"/>
          </a:xfrm>
          <a:custGeom>
            <a:avLst/>
            <a:gdLst/>
            <a:ahLst/>
            <a:cxnLst/>
            <a:rect l="l" t="t" r="r" b="b"/>
            <a:pathLst>
              <a:path w="4324432" h="3395954">
                <a:moveTo>
                  <a:pt x="0" y="0"/>
                </a:moveTo>
                <a:lnTo>
                  <a:pt x="4324432" y="0"/>
                </a:lnTo>
                <a:lnTo>
                  <a:pt x="4324432" y="3395954"/>
                </a:lnTo>
                <a:lnTo>
                  <a:pt x="0" y="33959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88" y="0"/>
            <a:ext cx="3524342" cy="10287060"/>
            <a:chOff x="0" y="0"/>
            <a:chExt cx="4699123" cy="13716080"/>
          </a:xfrm>
        </p:grpSpPr>
        <p:sp>
          <p:nvSpPr>
            <p:cNvPr id="4" name="Freeform 4"/>
            <p:cNvSpPr/>
            <p:nvPr/>
          </p:nvSpPr>
          <p:spPr>
            <a:xfrm>
              <a:off x="254" y="381"/>
              <a:ext cx="4698746" cy="13715873"/>
            </a:xfrm>
            <a:custGeom>
              <a:avLst/>
              <a:gdLst/>
              <a:ahLst/>
              <a:cxnLst/>
              <a:rect l="l" t="t" r="r" b="b"/>
              <a:pathLst>
                <a:path w="4698746" h="13715873">
                  <a:moveTo>
                    <a:pt x="987298" y="0"/>
                  </a:moveTo>
                  <a:cubicBezTo>
                    <a:pt x="987298" y="0"/>
                    <a:pt x="221742" y="3121914"/>
                    <a:pt x="453517" y="4521327"/>
                  </a:cubicBezTo>
                  <a:cubicBezTo>
                    <a:pt x="691515" y="5924804"/>
                    <a:pt x="1646682" y="5188331"/>
                    <a:pt x="2376805" y="6542786"/>
                  </a:cubicBezTo>
                  <a:cubicBezTo>
                    <a:pt x="3103499" y="7901305"/>
                    <a:pt x="1865122" y="10266426"/>
                    <a:pt x="2376805" y="10724515"/>
                  </a:cubicBezTo>
                  <a:cubicBezTo>
                    <a:pt x="2459990" y="10800461"/>
                    <a:pt x="2564511" y="10828655"/>
                    <a:pt x="2682621" y="10828655"/>
                  </a:cubicBezTo>
                  <a:cubicBezTo>
                    <a:pt x="3029712" y="10828655"/>
                    <a:pt x="3491611" y="10583672"/>
                    <a:pt x="3861435" y="10583672"/>
                  </a:cubicBezTo>
                  <a:cubicBezTo>
                    <a:pt x="4132326" y="10583672"/>
                    <a:pt x="4353814" y="10714990"/>
                    <a:pt x="4444619" y="11170666"/>
                  </a:cubicBezTo>
                  <a:cubicBezTo>
                    <a:pt x="4698746" y="12455271"/>
                    <a:pt x="4058920" y="13715873"/>
                    <a:pt x="4058920" y="13715873"/>
                  </a:cubicBezTo>
                  <a:lnTo>
                    <a:pt x="0" y="13715873"/>
                  </a:lnTo>
                  <a:lnTo>
                    <a:pt x="0" y="0"/>
                  </a:lnTo>
                  <a:close/>
                </a:path>
              </a:pathLst>
            </a:custGeom>
            <a:solidFill>
              <a:srgbClr val="FFFFFF"/>
            </a:solidFill>
          </p:spPr>
        </p:sp>
      </p:grpSp>
      <p:sp>
        <p:nvSpPr>
          <p:cNvPr id="5" name="Freeform 5"/>
          <p:cNvSpPr/>
          <p:nvPr/>
        </p:nvSpPr>
        <p:spPr>
          <a:xfrm>
            <a:off x="2982212" y="8608505"/>
            <a:ext cx="5719459" cy="587481"/>
          </a:xfrm>
          <a:custGeom>
            <a:avLst/>
            <a:gdLst/>
            <a:ahLst/>
            <a:cxnLst/>
            <a:rect l="l" t="t" r="r" b="b"/>
            <a:pathLst>
              <a:path w="5719459" h="587481">
                <a:moveTo>
                  <a:pt x="0" y="0"/>
                </a:moveTo>
                <a:lnTo>
                  <a:pt x="5719459" y="0"/>
                </a:lnTo>
                <a:lnTo>
                  <a:pt x="5719459" y="587481"/>
                </a:lnTo>
                <a:lnTo>
                  <a:pt x="0" y="5874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362146" y="-301802"/>
            <a:ext cx="2427010" cy="2427010"/>
          </a:xfrm>
          <a:custGeom>
            <a:avLst/>
            <a:gdLst/>
            <a:ahLst/>
            <a:cxnLst/>
            <a:rect l="l" t="t" r="r" b="b"/>
            <a:pathLst>
              <a:path w="2427010" h="2427010">
                <a:moveTo>
                  <a:pt x="0" y="0"/>
                </a:moveTo>
                <a:lnTo>
                  <a:pt x="2427010" y="0"/>
                </a:lnTo>
                <a:lnTo>
                  <a:pt x="2427010" y="2427010"/>
                </a:lnTo>
                <a:lnTo>
                  <a:pt x="0" y="24270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a:grpSpLocks noChangeAspect="1"/>
          </p:cNvGrpSpPr>
          <p:nvPr/>
        </p:nvGrpSpPr>
        <p:grpSpPr>
          <a:xfrm>
            <a:off x="1762083" y="1929220"/>
            <a:ext cx="8464416" cy="5862392"/>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l="-16878" t="-16186" b="-16186"/>
              </a:stretch>
            </a:blipFill>
          </p:spPr>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0"/>
              <a:stretch>
                <a:fillRect l="-2902" t="-10996" r="-2492" b="-11124"/>
              </a:stretch>
            </a:blipFill>
          </p:spPr>
        </p:sp>
      </p:grpSp>
      <p:sp>
        <p:nvSpPr>
          <p:cNvPr id="10" name="Freeform 10"/>
          <p:cNvSpPr/>
          <p:nvPr/>
        </p:nvSpPr>
        <p:spPr>
          <a:xfrm>
            <a:off x="8061501" y="1353691"/>
            <a:ext cx="2164998" cy="1997070"/>
          </a:xfrm>
          <a:custGeom>
            <a:avLst/>
            <a:gdLst/>
            <a:ahLst/>
            <a:cxnLst/>
            <a:rect l="l" t="t" r="r" b="b"/>
            <a:pathLst>
              <a:path w="2164998" h="1997070">
                <a:moveTo>
                  <a:pt x="0" y="0"/>
                </a:moveTo>
                <a:lnTo>
                  <a:pt x="2164998" y="0"/>
                </a:lnTo>
                <a:lnTo>
                  <a:pt x="2164998" y="1997070"/>
                </a:lnTo>
                <a:lnTo>
                  <a:pt x="0" y="19970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8768498" y="7029442"/>
            <a:ext cx="1581674" cy="2166544"/>
          </a:xfrm>
          <a:custGeom>
            <a:avLst/>
            <a:gdLst/>
            <a:ahLst/>
            <a:cxnLst/>
            <a:rect l="l" t="t" r="r" b="b"/>
            <a:pathLst>
              <a:path w="1581674" h="2166544">
                <a:moveTo>
                  <a:pt x="0" y="0"/>
                </a:moveTo>
                <a:lnTo>
                  <a:pt x="1581674" y="0"/>
                </a:lnTo>
                <a:lnTo>
                  <a:pt x="1581674" y="2166544"/>
                </a:lnTo>
                <a:lnTo>
                  <a:pt x="0" y="21665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0416999" y="0"/>
            <a:ext cx="7871001" cy="10248043"/>
          </a:xfrm>
          <a:custGeom>
            <a:avLst/>
            <a:gdLst/>
            <a:ahLst/>
            <a:cxnLst/>
            <a:rect l="l" t="t" r="r" b="b"/>
            <a:pathLst>
              <a:path w="7871001" h="10248043">
                <a:moveTo>
                  <a:pt x="0" y="0"/>
                </a:moveTo>
                <a:lnTo>
                  <a:pt x="7871001" y="0"/>
                </a:lnTo>
                <a:lnTo>
                  <a:pt x="7871001" y="10248043"/>
                </a:lnTo>
                <a:lnTo>
                  <a:pt x="0" y="10248043"/>
                </a:lnTo>
                <a:lnTo>
                  <a:pt x="0" y="0"/>
                </a:lnTo>
                <a:close/>
              </a:path>
            </a:pathLst>
          </a:custGeom>
          <a:blipFill>
            <a:blip r:embed="rId15"/>
            <a:stretch>
              <a:fillRect/>
            </a:stretch>
          </a:blipFill>
        </p:spPr>
      </p:sp>
      <p:sp>
        <p:nvSpPr>
          <p:cNvPr id="13" name="TextBox 13"/>
          <p:cNvSpPr txBox="1"/>
          <p:nvPr/>
        </p:nvSpPr>
        <p:spPr>
          <a:xfrm>
            <a:off x="3653453" y="9258300"/>
            <a:ext cx="6865821" cy="847725"/>
          </a:xfrm>
          <a:prstGeom prst="rect">
            <a:avLst/>
          </a:prstGeom>
        </p:spPr>
        <p:txBody>
          <a:bodyPr lIns="0" tIns="0" rIns="0" bIns="0" rtlCol="0" anchor="t">
            <a:spAutoFit/>
          </a:bodyPr>
          <a:lstStyle/>
          <a:p>
            <a:pPr algn="l">
              <a:lnSpc>
                <a:spcPts val="6719"/>
              </a:lnSpc>
            </a:pPr>
            <a:r>
              <a:rPr lang="en-US" sz="5599">
                <a:solidFill>
                  <a:srgbClr val="003849"/>
                </a:solidFill>
                <a:latin typeface="Pangolin Bold"/>
              </a:rPr>
              <a:t>Визначення локацій </a:t>
            </a:r>
          </a:p>
        </p:txBody>
      </p:sp>
      <p:pic>
        <p:nvPicPr>
          <p:cNvPr id="15" name="Рисунок 14">
            <a:extLst>
              <a:ext uri="{FF2B5EF4-FFF2-40B4-BE49-F238E27FC236}">
                <a16:creationId xmlns:a16="http://schemas.microsoft.com/office/drawing/2014/main" id="{88ED2FA3-D6B6-E119-5C8A-D310DFF99B7C}"/>
              </a:ext>
            </a:extLst>
          </p:cNvPr>
          <p:cNvPicPr>
            <a:picLocks noChangeAspect="1"/>
          </p:cNvPicPr>
          <p:nvPr/>
        </p:nvPicPr>
        <p:blipFill>
          <a:blip r:embed="rId16"/>
          <a:stretch>
            <a:fillRect/>
          </a:stretch>
        </p:blipFill>
        <p:spPr>
          <a:xfrm>
            <a:off x="303131" y="-203365"/>
            <a:ext cx="2486025" cy="24860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82" y="8529940"/>
            <a:ext cx="3337282" cy="1757050"/>
          </a:xfrm>
          <a:custGeom>
            <a:avLst/>
            <a:gdLst/>
            <a:ahLst/>
            <a:cxnLst/>
            <a:rect l="l" t="t" r="r" b="b"/>
            <a:pathLst>
              <a:path w="3337282" h="1757050">
                <a:moveTo>
                  <a:pt x="0" y="0"/>
                </a:moveTo>
                <a:lnTo>
                  <a:pt x="3337282" y="0"/>
                </a:lnTo>
                <a:lnTo>
                  <a:pt x="3337282" y="1757050"/>
                </a:lnTo>
                <a:lnTo>
                  <a:pt x="0" y="1757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663067" y="968543"/>
            <a:ext cx="15252750" cy="847725"/>
          </a:xfrm>
          <a:prstGeom prst="rect">
            <a:avLst/>
          </a:prstGeom>
        </p:spPr>
        <p:txBody>
          <a:bodyPr lIns="0" tIns="0" rIns="0" bIns="0" rtlCol="0" anchor="t">
            <a:spAutoFit/>
          </a:bodyPr>
          <a:lstStyle/>
          <a:p>
            <a:pPr algn="l">
              <a:lnSpc>
                <a:spcPts val="6719"/>
              </a:lnSpc>
            </a:pPr>
            <a:r>
              <a:rPr lang="en-US" sz="5599">
                <a:solidFill>
                  <a:srgbClr val="003849"/>
                </a:solidFill>
                <a:latin typeface="Pangolin Bold"/>
              </a:rPr>
              <a:t>Розробка маршруту</a:t>
            </a:r>
          </a:p>
        </p:txBody>
      </p:sp>
      <p:sp>
        <p:nvSpPr>
          <p:cNvPr id="4" name="Freeform 4"/>
          <p:cNvSpPr/>
          <p:nvPr/>
        </p:nvSpPr>
        <p:spPr>
          <a:xfrm>
            <a:off x="6736175" y="1258815"/>
            <a:ext cx="5310044" cy="565078"/>
          </a:xfrm>
          <a:custGeom>
            <a:avLst/>
            <a:gdLst/>
            <a:ahLst/>
            <a:cxnLst/>
            <a:rect l="l" t="t" r="r" b="b"/>
            <a:pathLst>
              <a:path w="5310044" h="565078">
                <a:moveTo>
                  <a:pt x="0" y="0"/>
                </a:moveTo>
                <a:lnTo>
                  <a:pt x="5310044" y="0"/>
                </a:lnTo>
                <a:lnTo>
                  <a:pt x="5310044" y="565078"/>
                </a:lnTo>
                <a:lnTo>
                  <a:pt x="0" y="5650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2500256" y="324604"/>
            <a:ext cx="1498302" cy="1408192"/>
          </a:xfrm>
          <a:custGeom>
            <a:avLst/>
            <a:gdLst/>
            <a:ahLst/>
            <a:cxnLst/>
            <a:rect l="l" t="t" r="r" b="b"/>
            <a:pathLst>
              <a:path w="1498302" h="1408192">
                <a:moveTo>
                  <a:pt x="0" y="0"/>
                </a:moveTo>
                <a:lnTo>
                  <a:pt x="1498302" y="0"/>
                </a:lnTo>
                <a:lnTo>
                  <a:pt x="1498302" y="1408192"/>
                </a:lnTo>
                <a:lnTo>
                  <a:pt x="0" y="14081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14452594" y="8"/>
            <a:ext cx="3835382" cy="2388750"/>
            <a:chOff x="0" y="0"/>
            <a:chExt cx="5113843" cy="3185000"/>
          </a:xfrm>
        </p:grpSpPr>
        <p:sp>
          <p:nvSpPr>
            <p:cNvPr id="7" name="Freeform 7"/>
            <p:cNvSpPr/>
            <p:nvPr/>
          </p:nvSpPr>
          <p:spPr>
            <a:xfrm>
              <a:off x="127" y="0"/>
              <a:ext cx="5113528" cy="3184906"/>
            </a:xfrm>
            <a:custGeom>
              <a:avLst/>
              <a:gdLst/>
              <a:ahLst/>
              <a:cxnLst/>
              <a:rect l="l" t="t" r="r" b="b"/>
              <a:pathLst>
                <a:path w="5113528" h="3184906">
                  <a:moveTo>
                    <a:pt x="5113528" y="0"/>
                  </a:moveTo>
                  <a:lnTo>
                    <a:pt x="5113528" y="1524"/>
                  </a:lnTo>
                  <a:lnTo>
                    <a:pt x="5113528" y="3184906"/>
                  </a:lnTo>
                  <a:cubicBezTo>
                    <a:pt x="5113528" y="3184906"/>
                    <a:pt x="2511298" y="3114040"/>
                    <a:pt x="1884934" y="2035937"/>
                  </a:cubicBezTo>
                  <a:cubicBezTo>
                    <a:pt x="1258570" y="957834"/>
                    <a:pt x="414401" y="1044194"/>
                    <a:pt x="207137" y="717169"/>
                  </a:cubicBezTo>
                  <a:cubicBezTo>
                    <a:pt x="0" y="388620"/>
                    <a:pt x="156591" y="0"/>
                    <a:pt x="156591" y="0"/>
                  </a:cubicBezTo>
                  <a:close/>
                </a:path>
              </a:pathLst>
            </a:custGeom>
            <a:solidFill>
              <a:srgbClr val="434343"/>
            </a:solidFill>
          </p:spPr>
        </p:sp>
      </p:grpSp>
      <p:sp>
        <p:nvSpPr>
          <p:cNvPr id="8" name="Freeform 8"/>
          <p:cNvSpPr/>
          <p:nvPr/>
        </p:nvSpPr>
        <p:spPr>
          <a:xfrm>
            <a:off x="222767" y="2303432"/>
            <a:ext cx="688787" cy="660374"/>
          </a:xfrm>
          <a:custGeom>
            <a:avLst/>
            <a:gdLst/>
            <a:ahLst/>
            <a:cxnLst/>
            <a:rect l="l" t="t" r="r" b="b"/>
            <a:pathLst>
              <a:path w="688787" h="660374">
                <a:moveTo>
                  <a:pt x="0" y="0"/>
                </a:moveTo>
                <a:lnTo>
                  <a:pt x="688787" y="0"/>
                </a:lnTo>
                <a:lnTo>
                  <a:pt x="688787" y="660374"/>
                </a:lnTo>
                <a:lnTo>
                  <a:pt x="0" y="660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235325" y="3308685"/>
            <a:ext cx="663670" cy="636570"/>
          </a:xfrm>
          <a:custGeom>
            <a:avLst/>
            <a:gdLst/>
            <a:ahLst/>
            <a:cxnLst/>
            <a:rect l="l" t="t" r="r" b="b"/>
            <a:pathLst>
              <a:path w="663670" h="636570">
                <a:moveTo>
                  <a:pt x="0" y="0"/>
                </a:moveTo>
                <a:lnTo>
                  <a:pt x="663671" y="0"/>
                </a:lnTo>
                <a:lnTo>
                  <a:pt x="663671" y="636570"/>
                </a:lnTo>
                <a:lnTo>
                  <a:pt x="0" y="6365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222767" y="4431030"/>
            <a:ext cx="688787" cy="660661"/>
          </a:xfrm>
          <a:custGeom>
            <a:avLst/>
            <a:gdLst/>
            <a:ahLst/>
            <a:cxnLst/>
            <a:rect l="l" t="t" r="r" b="b"/>
            <a:pathLst>
              <a:path w="688787" h="660661">
                <a:moveTo>
                  <a:pt x="0" y="0"/>
                </a:moveTo>
                <a:lnTo>
                  <a:pt x="688787" y="0"/>
                </a:lnTo>
                <a:lnTo>
                  <a:pt x="688787" y="660661"/>
                </a:lnTo>
                <a:lnTo>
                  <a:pt x="0" y="6606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210209" y="5718143"/>
            <a:ext cx="688787" cy="660661"/>
          </a:xfrm>
          <a:custGeom>
            <a:avLst/>
            <a:gdLst/>
            <a:ahLst/>
            <a:cxnLst/>
            <a:rect l="l" t="t" r="r" b="b"/>
            <a:pathLst>
              <a:path w="688787" h="660661">
                <a:moveTo>
                  <a:pt x="0" y="0"/>
                </a:moveTo>
                <a:lnTo>
                  <a:pt x="688787" y="0"/>
                </a:lnTo>
                <a:lnTo>
                  <a:pt x="688787" y="660662"/>
                </a:lnTo>
                <a:lnTo>
                  <a:pt x="0" y="6606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210209" y="6864580"/>
            <a:ext cx="688787" cy="660661"/>
          </a:xfrm>
          <a:custGeom>
            <a:avLst/>
            <a:gdLst/>
            <a:ahLst/>
            <a:cxnLst/>
            <a:rect l="l" t="t" r="r" b="b"/>
            <a:pathLst>
              <a:path w="688787" h="660661">
                <a:moveTo>
                  <a:pt x="0" y="0"/>
                </a:moveTo>
                <a:lnTo>
                  <a:pt x="688787" y="0"/>
                </a:lnTo>
                <a:lnTo>
                  <a:pt x="688787" y="660661"/>
                </a:lnTo>
                <a:lnTo>
                  <a:pt x="0" y="66066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3981897" y="2470609"/>
            <a:ext cx="14306079" cy="7788963"/>
          </a:xfrm>
          <a:custGeom>
            <a:avLst/>
            <a:gdLst/>
            <a:ahLst/>
            <a:cxnLst/>
            <a:rect l="l" t="t" r="r" b="b"/>
            <a:pathLst>
              <a:path w="14306079" h="7788963">
                <a:moveTo>
                  <a:pt x="0" y="0"/>
                </a:moveTo>
                <a:lnTo>
                  <a:pt x="14306079" y="0"/>
                </a:lnTo>
                <a:lnTo>
                  <a:pt x="14306079" y="7788963"/>
                </a:lnTo>
                <a:lnTo>
                  <a:pt x="0" y="7788963"/>
                </a:lnTo>
                <a:lnTo>
                  <a:pt x="0" y="0"/>
                </a:lnTo>
                <a:close/>
              </a:path>
            </a:pathLst>
          </a:custGeom>
          <a:blipFill>
            <a:blip r:embed="rId19"/>
            <a:stretch>
              <a:fillRect/>
            </a:stretch>
          </a:blipFill>
        </p:spPr>
      </p:sp>
      <p:grpSp>
        <p:nvGrpSpPr>
          <p:cNvPr id="14" name="Group 14"/>
          <p:cNvGrpSpPr/>
          <p:nvPr/>
        </p:nvGrpSpPr>
        <p:grpSpPr>
          <a:xfrm>
            <a:off x="11606543" y="8047043"/>
            <a:ext cx="1638968" cy="1391929"/>
            <a:chOff x="0" y="0"/>
            <a:chExt cx="2005330" cy="1703070"/>
          </a:xfrm>
        </p:grpSpPr>
        <p:sp>
          <p:nvSpPr>
            <p:cNvPr id="15" name="Freeform 15"/>
            <p:cNvSpPr/>
            <p:nvPr/>
          </p:nvSpPr>
          <p:spPr>
            <a:xfrm>
              <a:off x="49530" y="48260"/>
              <a:ext cx="1908810" cy="1605280"/>
            </a:xfrm>
            <a:custGeom>
              <a:avLst/>
              <a:gdLst/>
              <a:ahLst/>
              <a:cxnLst/>
              <a:rect l="l" t="t" r="r" b="b"/>
              <a:pathLst>
                <a:path w="1908810" h="1605280">
                  <a:moveTo>
                    <a:pt x="101600" y="5080"/>
                  </a:moveTo>
                  <a:cubicBezTo>
                    <a:pt x="344170" y="111760"/>
                    <a:pt x="360680" y="125730"/>
                    <a:pt x="377190" y="148590"/>
                  </a:cubicBezTo>
                  <a:cubicBezTo>
                    <a:pt x="394970" y="171450"/>
                    <a:pt x="394970" y="213360"/>
                    <a:pt x="415290" y="233680"/>
                  </a:cubicBezTo>
                  <a:cubicBezTo>
                    <a:pt x="434340" y="251460"/>
                    <a:pt x="467360" y="251460"/>
                    <a:pt x="491490" y="264160"/>
                  </a:cubicBezTo>
                  <a:cubicBezTo>
                    <a:pt x="514350" y="278130"/>
                    <a:pt x="529590" y="289560"/>
                    <a:pt x="556260" y="312420"/>
                  </a:cubicBezTo>
                  <a:cubicBezTo>
                    <a:pt x="603250" y="354330"/>
                    <a:pt x="697230" y="468630"/>
                    <a:pt x="746760" y="506730"/>
                  </a:cubicBezTo>
                  <a:cubicBezTo>
                    <a:pt x="773430" y="527050"/>
                    <a:pt x="791210" y="525780"/>
                    <a:pt x="814070" y="544830"/>
                  </a:cubicBezTo>
                  <a:cubicBezTo>
                    <a:pt x="845820" y="572770"/>
                    <a:pt x="872490" y="626110"/>
                    <a:pt x="909320" y="665480"/>
                  </a:cubicBezTo>
                  <a:cubicBezTo>
                    <a:pt x="948690" y="708660"/>
                    <a:pt x="1007110" y="763270"/>
                    <a:pt x="1046480" y="789940"/>
                  </a:cubicBezTo>
                  <a:cubicBezTo>
                    <a:pt x="1071880" y="807720"/>
                    <a:pt x="1089660" y="806450"/>
                    <a:pt x="1115060" y="825500"/>
                  </a:cubicBezTo>
                  <a:cubicBezTo>
                    <a:pt x="1153160" y="854710"/>
                    <a:pt x="1203960" y="930910"/>
                    <a:pt x="1240790" y="962660"/>
                  </a:cubicBezTo>
                  <a:cubicBezTo>
                    <a:pt x="1266190" y="981710"/>
                    <a:pt x="1282700" y="982980"/>
                    <a:pt x="1309370" y="1003300"/>
                  </a:cubicBezTo>
                  <a:cubicBezTo>
                    <a:pt x="1356360" y="1041400"/>
                    <a:pt x="1430020" y="1132840"/>
                    <a:pt x="1492250" y="1182370"/>
                  </a:cubicBezTo>
                  <a:cubicBezTo>
                    <a:pt x="1546860" y="1226820"/>
                    <a:pt x="1610360" y="1252220"/>
                    <a:pt x="1659890" y="1291590"/>
                  </a:cubicBezTo>
                  <a:cubicBezTo>
                    <a:pt x="1705610" y="1329690"/>
                    <a:pt x="1739900" y="1389380"/>
                    <a:pt x="1780540" y="1412240"/>
                  </a:cubicBezTo>
                  <a:cubicBezTo>
                    <a:pt x="1811020" y="1430020"/>
                    <a:pt x="1850390" y="1422400"/>
                    <a:pt x="1871980" y="1437640"/>
                  </a:cubicBezTo>
                  <a:cubicBezTo>
                    <a:pt x="1888490" y="1450340"/>
                    <a:pt x="1899920" y="1469390"/>
                    <a:pt x="1903730" y="1487170"/>
                  </a:cubicBezTo>
                  <a:cubicBezTo>
                    <a:pt x="1908810" y="1506220"/>
                    <a:pt x="1903730" y="1531620"/>
                    <a:pt x="1899920" y="1546860"/>
                  </a:cubicBezTo>
                  <a:cubicBezTo>
                    <a:pt x="1896110" y="1557020"/>
                    <a:pt x="1891030" y="1564640"/>
                    <a:pt x="1883410" y="1572260"/>
                  </a:cubicBezTo>
                  <a:cubicBezTo>
                    <a:pt x="1871980" y="1582420"/>
                    <a:pt x="1850390" y="1597660"/>
                    <a:pt x="1831340" y="1601470"/>
                  </a:cubicBezTo>
                  <a:cubicBezTo>
                    <a:pt x="1813560" y="1605280"/>
                    <a:pt x="1790700" y="1601470"/>
                    <a:pt x="1772920" y="1593850"/>
                  </a:cubicBezTo>
                  <a:cubicBezTo>
                    <a:pt x="1756410" y="1584960"/>
                    <a:pt x="1739900" y="1568450"/>
                    <a:pt x="1731010" y="1551940"/>
                  </a:cubicBezTo>
                  <a:cubicBezTo>
                    <a:pt x="1723390" y="1535430"/>
                    <a:pt x="1722120" y="1508760"/>
                    <a:pt x="1723390" y="1493520"/>
                  </a:cubicBezTo>
                  <a:cubicBezTo>
                    <a:pt x="1724660" y="1482090"/>
                    <a:pt x="1728470" y="1473200"/>
                    <a:pt x="1733550" y="1465580"/>
                  </a:cubicBezTo>
                  <a:cubicBezTo>
                    <a:pt x="1738630" y="1456690"/>
                    <a:pt x="1743710" y="1449070"/>
                    <a:pt x="1752600" y="1441450"/>
                  </a:cubicBezTo>
                  <a:cubicBezTo>
                    <a:pt x="1765300" y="1432560"/>
                    <a:pt x="1790700" y="1421130"/>
                    <a:pt x="1805940" y="1418590"/>
                  </a:cubicBezTo>
                  <a:cubicBezTo>
                    <a:pt x="1817370" y="1416050"/>
                    <a:pt x="1824990" y="1417320"/>
                    <a:pt x="1836420" y="1419860"/>
                  </a:cubicBezTo>
                  <a:cubicBezTo>
                    <a:pt x="1851660" y="1424940"/>
                    <a:pt x="1874520" y="1440180"/>
                    <a:pt x="1885950" y="1451610"/>
                  </a:cubicBezTo>
                  <a:cubicBezTo>
                    <a:pt x="1893570" y="1460500"/>
                    <a:pt x="1897380" y="1466850"/>
                    <a:pt x="1901190" y="1478280"/>
                  </a:cubicBezTo>
                  <a:cubicBezTo>
                    <a:pt x="1905000" y="1493520"/>
                    <a:pt x="1907540" y="1518920"/>
                    <a:pt x="1902460" y="1536700"/>
                  </a:cubicBezTo>
                  <a:cubicBezTo>
                    <a:pt x="1897380" y="1554480"/>
                    <a:pt x="1883410" y="1574800"/>
                    <a:pt x="1868170" y="1584960"/>
                  </a:cubicBezTo>
                  <a:cubicBezTo>
                    <a:pt x="1852930" y="1596390"/>
                    <a:pt x="1833880" y="1604010"/>
                    <a:pt x="1812290" y="1602740"/>
                  </a:cubicBezTo>
                  <a:cubicBezTo>
                    <a:pt x="1779270" y="1600200"/>
                    <a:pt x="1739900" y="1576070"/>
                    <a:pt x="1692910" y="1546860"/>
                  </a:cubicBezTo>
                  <a:cubicBezTo>
                    <a:pt x="1606550" y="1496060"/>
                    <a:pt x="1466850" y="1386840"/>
                    <a:pt x="1358900" y="1295400"/>
                  </a:cubicBezTo>
                  <a:cubicBezTo>
                    <a:pt x="1248410" y="1202690"/>
                    <a:pt x="1144270" y="1084580"/>
                    <a:pt x="1040130" y="993140"/>
                  </a:cubicBezTo>
                  <a:cubicBezTo>
                    <a:pt x="947420" y="913130"/>
                    <a:pt x="834390" y="845820"/>
                    <a:pt x="767080" y="774700"/>
                  </a:cubicBezTo>
                  <a:cubicBezTo>
                    <a:pt x="717550" y="723900"/>
                    <a:pt x="708660" y="681990"/>
                    <a:pt x="657860" y="627380"/>
                  </a:cubicBezTo>
                  <a:cubicBezTo>
                    <a:pt x="574040" y="537210"/>
                    <a:pt x="356870" y="387350"/>
                    <a:pt x="289560" y="311150"/>
                  </a:cubicBezTo>
                  <a:cubicBezTo>
                    <a:pt x="259080" y="275590"/>
                    <a:pt x="264160" y="248920"/>
                    <a:pt x="233680" y="222250"/>
                  </a:cubicBezTo>
                  <a:cubicBezTo>
                    <a:pt x="187960" y="184150"/>
                    <a:pt x="55880" y="165100"/>
                    <a:pt x="22860" y="132080"/>
                  </a:cubicBezTo>
                  <a:cubicBezTo>
                    <a:pt x="6350" y="116840"/>
                    <a:pt x="2540" y="99060"/>
                    <a:pt x="1270" y="82550"/>
                  </a:cubicBezTo>
                  <a:cubicBezTo>
                    <a:pt x="0" y="64770"/>
                    <a:pt x="7620" y="43180"/>
                    <a:pt x="17780" y="30480"/>
                  </a:cubicBezTo>
                  <a:cubicBezTo>
                    <a:pt x="27940" y="16510"/>
                    <a:pt x="49530" y="6350"/>
                    <a:pt x="64770" y="2540"/>
                  </a:cubicBezTo>
                  <a:cubicBezTo>
                    <a:pt x="77470" y="0"/>
                    <a:pt x="101600" y="5080"/>
                    <a:pt x="101600" y="5080"/>
                  </a:cubicBezTo>
                </a:path>
              </a:pathLst>
            </a:custGeom>
            <a:solidFill>
              <a:srgbClr val="E7191F">
                <a:alpha val="29804"/>
              </a:srgbClr>
            </a:solidFill>
            <a:ln cap="sq">
              <a:noFill/>
              <a:prstDash val="solid"/>
              <a:miter/>
            </a:ln>
          </p:spPr>
        </p:sp>
      </p:grpSp>
      <p:grpSp>
        <p:nvGrpSpPr>
          <p:cNvPr id="16" name="Group 16"/>
          <p:cNvGrpSpPr/>
          <p:nvPr/>
        </p:nvGrpSpPr>
        <p:grpSpPr>
          <a:xfrm>
            <a:off x="13068017" y="9228262"/>
            <a:ext cx="1958665" cy="664306"/>
            <a:chOff x="0" y="0"/>
            <a:chExt cx="2396490" cy="812800"/>
          </a:xfrm>
        </p:grpSpPr>
        <p:sp>
          <p:nvSpPr>
            <p:cNvPr id="17" name="Freeform 17"/>
            <p:cNvSpPr/>
            <p:nvPr/>
          </p:nvSpPr>
          <p:spPr>
            <a:xfrm>
              <a:off x="48260" y="50800"/>
              <a:ext cx="2303780" cy="716280"/>
            </a:xfrm>
            <a:custGeom>
              <a:avLst/>
              <a:gdLst/>
              <a:ahLst/>
              <a:cxnLst/>
              <a:rect l="l" t="t" r="r" b="b"/>
              <a:pathLst>
                <a:path w="2303780" h="716280">
                  <a:moveTo>
                    <a:pt x="82550" y="0"/>
                  </a:moveTo>
                  <a:cubicBezTo>
                    <a:pt x="374650" y="50800"/>
                    <a:pt x="391160" y="92710"/>
                    <a:pt x="419100" y="96520"/>
                  </a:cubicBezTo>
                  <a:cubicBezTo>
                    <a:pt x="444500" y="100330"/>
                    <a:pt x="466090" y="69850"/>
                    <a:pt x="496570" y="68580"/>
                  </a:cubicBezTo>
                  <a:cubicBezTo>
                    <a:pt x="539750" y="66040"/>
                    <a:pt x="610870" y="104140"/>
                    <a:pt x="655320" y="110490"/>
                  </a:cubicBezTo>
                  <a:cubicBezTo>
                    <a:pt x="685800" y="114300"/>
                    <a:pt x="697230" y="105410"/>
                    <a:pt x="734060" y="109220"/>
                  </a:cubicBezTo>
                  <a:cubicBezTo>
                    <a:pt x="819150" y="120650"/>
                    <a:pt x="1068070" y="190500"/>
                    <a:pt x="1151890" y="227330"/>
                  </a:cubicBezTo>
                  <a:cubicBezTo>
                    <a:pt x="1191260" y="243840"/>
                    <a:pt x="1205230" y="265430"/>
                    <a:pt x="1233170" y="275590"/>
                  </a:cubicBezTo>
                  <a:cubicBezTo>
                    <a:pt x="1258570" y="285750"/>
                    <a:pt x="1275080" y="279400"/>
                    <a:pt x="1311910" y="289560"/>
                  </a:cubicBezTo>
                  <a:cubicBezTo>
                    <a:pt x="1398270" y="312420"/>
                    <a:pt x="1602740" y="408940"/>
                    <a:pt x="1741170" y="449580"/>
                  </a:cubicBezTo>
                  <a:cubicBezTo>
                    <a:pt x="1863090" y="485140"/>
                    <a:pt x="2001520" y="514350"/>
                    <a:pt x="2094230" y="525780"/>
                  </a:cubicBezTo>
                  <a:cubicBezTo>
                    <a:pt x="2151380" y="533400"/>
                    <a:pt x="2202180" y="515620"/>
                    <a:pt x="2237740" y="532130"/>
                  </a:cubicBezTo>
                  <a:cubicBezTo>
                    <a:pt x="2265680" y="544830"/>
                    <a:pt x="2289810" y="570230"/>
                    <a:pt x="2297430" y="594360"/>
                  </a:cubicBezTo>
                  <a:cubicBezTo>
                    <a:pt x="2303780" y="618490"/>
                    <a:pt x="2294890" y="659130"/>
                    <a:pt x="2278380" y="678180"/>
                  </a:cubicBezTo>
                  <a:cubicBezTo>
                    <a:pt x="2261870" y="697230"/>
                    <a:pt x="2223770" y="712470"/>
                    <a:pt x="2198370" y="709930"/>
                  </a:cubicBezTo>
                  <a:cubicBezTo>
                    <a:pt x="2174240" y="707390"/>
                    <a:pt x="2139950" y="684530"/>
                    <a:pt x="2127250" y="661670"/>
                  </a:cubicBezTo>
                  <a:cubicBezTo>
                    <a:pt x="2115820" y="640080"/>
                    <a:pt x="2118360" y="598170"/>
                    <a:pt x="2127250" y="576580"/>
                  </a:cubicBezTo>
                  <a:cubicBezTo>
                    <a:pt x="2136140" y="557530"/>
                    <a:pt x="2153920" y="543560"/>
                    <a:pt x="2170430" y="535940"/>
                  </a:cubicBezTo>
                  <a:cubicBezTo>
                    <a:pt x="2186940" y="528320"/>
                    <a:pt x="2209800" y="523240"/>
                    <a:pt x="2228850" y="529590"/>
                  </a:cubicBezTo>
                  <a:cubicBezTo>
                    <a:pt x="2251710" y="535940"/>
                    <a:pt x="2284730" y="561340"/>
                    <a:pt x="2293620" y="585470"/>
                  </a:cubicBezTo>
                  <a:cubicBezTo>
                    <a:pt x="2303780" y="608330"/>
                    <a:pt x="2296160" y="650240"/>
                    <a:pt x="2284730" y="670560"/>
                  </a:cubicBezTo>
                  <a:cubicBezTo>
                    <a:pt x="2274570" y="687070"/>
                    <a:pt x="2258060" y="698500"/>
                    <a:pt x="2237740" y="706120"/>
                  </a:cubicBezTo>
                  <a:cubicBezTo>
                    <a:pt x="2209800" y="716280"/>
                    <a:pt x="2175510" y="713740"/>
                    <a:pt x="2127250" y="709930"/>
                  </a:cubicBezTo>
                  <a:cubicBezTo>
                    <a:pt x="2033270" y="703580"/>
                    <a:pt x="1851660" y="664210"/>
                    <a:pt x="1715770" y="628650"/>
                  </a:cubicBezTo>
                  <a:cubicBezTo>
                    <a:pt x="1578610" y="591820"/>
                    <a:pt x="1428750" y="534670"/>
                    <a:pt x="1309370" y="488950"/>
                  </a:cubicBezTo>
                  <a:cubicBezTo>
                    <a:pt x="1215390" y="452120"/>
                    <a:pt x="1148080" y="412750"/>
                    <a:pt x="1057910" y="379730"/>
                  </a:cubicBezTo>
                  <a:cubicBezTo>
                    <a:pt x="958850" y="344170"/>
                    <a:pt x="825500" y="303530"/>
                    <a:pt x="736600" y="287020"/>
                  </a:cubicBezTo>
                  <a:cubicBezTo>
                    <a:pt x="675640" y="274320"/>
                    <a:pt x="622300" y="280670"/>
                    <a:pt x="579120" y="270510"/>
                  </a:cubicBezTo>
                  <a:cubicBezTo>
                    <a:pt x="546100" y="261620"/>
                    <a:pt x="529590" y="242570"/>
                    <a:pt x="496570" y="234950"/>
                  </a:cubicBezTo>
                  <a:cubicBezTo>
                    <a:pt x="450850" y="223520"/>
                    <a:pt x="374650" y="236220"/>
                    <a:pt x="328930" y="222250"/>
                  </a:cubicBezTo>
                  <a:cubicBezTo>
                    <a:pt x="294640" y="210820"/>
                    <a:pt x="279400" y="185420"/>
                    <a:pt x="243840" y="173990"/>
                  </a:cubicBezTo>
                  <a:cubicBezTo>
                    <a:pt x="194310" y="157480"/>
                    <a:pt x="96520" y="167640"/>
                    <a:pt x="57150" y="152400"/>
                  </a:cubicBezTo>
                  <a:cubicBezTo>
                    <a:pt x="35560" y="143510"/>
                    <a:pt x="21590" y="133350"/>
                    <a:pt x="12700" y="118110"/>
                  </a:cubicBezTo>
                  <a:cubicBezTo>
                    <a:pt x="3810" y="104140"/>
                    <a:pt x="0" y="81280"/>
                    <a:pt x="2540" y="63500"/>
                  </a:cubicBezTo>
                  <a:cubicBezTo>
                    <a:pt x="5080" y="46990"/>
                    <a:pt x="17780" y="27940"/>
                    <a:pt x="30480" y="16510"/>
                  </a:cubicBezTo>
                  <a:cubicBezTo>
                    <a:pt x="44450" y="6350"/>
                    <a:pt x="82550" y="0"/>
                    <a:pt x="82550" y="0"/>
                  </a:cubicBezTo>
                </a:path>
              </a:pathLst>
            </a:custGeom>
            <a:solidFill>
              <a:srgbClr val="E7191F">
                <a:alpha val="29804"/>
              </a:srgbClr>
            </a:solidFill>
            <a:ln cap="sq">
              <a:noFill/>
              <a:prstDash val="solid"/>
              <a:miter/>
            </a:ln>
          </p:spPr>
        </p:sp>
      </p:grpSp>
      <p:grpSp>
        <p:nvGrpSpPr>
          <p:cNvPr id="18" name="Group 18"/>
          <p:cNvGrpSpPr/>
          <p:nvPr/>
        </p:nvGrpSpPr>
        <p:grpSpPr>
          <a:xfrm>
            <a:off x="14802479" y="9689124"/>
            <a:ext cx="1688791" cy="597876"/>
            <a:chOff x="0" y="0"/>
            <a:chExt cx="2066290" cy="731520"/>
          </a:xfrm>
        </p:grpSpPr>
        <p:sp>
          <p:nvSpPr>
            <p:cNvPr id="19" name="Freeform 19"/>
            <p:cNvSpPr/>
            <p:nvPr/>
          </p:nvSpPr>
          <p:spPr>
            <a:xfrm>
              <a:off x="46990" y="50800"/>
              <a:ext cx="1971040" cy="629920"/>
            </a:xfrm>
            <a:custGeom>
              <a:avLst/>
              <a:gdLst/>
              <a:ahLst/>
              <a:cxnLst/>
              <a:rect l="l" t="t" r="r" b="b"/>
              <a:pathLst>
                <a:path w="1971040" h="629920">
                  <a:moveTo>
                    <a:pt x="85090" y="0"/>
                  </a:moveTo>
                  <a:cubicBezTo>
                    <a:pt x="825500" y="102870"/>
                    <a:pt x="1078230" y="199390"/>
                    <a:pt x="1296670" y="256540"/>
                  </a:cubicBezTo>
                  <a:cubicBezTo>
                    <a:pt x="1494790" y="307340"/>
                    <a:pt x="1756410" y="317500"/>
                    <a:pt x="1864360" y="387350"/>
                  </a:cubicBezTo>
                  <a:cubicBezTo>
                    <a:pt x="1922780" y="425450"/>
                    <a:pt x="1957070" y="494030"/>
                    <a:pt x="1967230" y="524510"/>
                  </a:cubicBezTo>
                  <a:cubicBezTo>
                    <a:pt x="1971040" y="537210"/>
                    <a:pt x="1969770" y="543560"/>
                    <a:pt x="1965960" y="553720"/>
                  </a:cubicBezTo>
                  <a:cubicBezTo>
                    <a:pt x="1962150" y="568960"/>
                    <a:pt x="1951990" y="593090"/>
                    <a:pt x="1938020" y="604520"/>
                  </a:cubicBezTo>
                  <a:cubicBezTo>
                    <a:pt x="1924050" y="617220"/>
                    <a:pt x="1903730" y="628650"/>
                    <a:pt x="1884680" y="628650"/>
                  </a:cubicBezTo>
                  <a:cubicBezTo>
                    <a:pt x="1860550" y="628650"/>
                    <a:pt x="1821180" y="614680"/>
                    <a:pt x="1804670" y="595630"/>
                  </a:cubicBezTo>
                  <a:cubicBezTo>
                    <a:pt x="1789430" y="575310"/>
                    <a:pt x="1780540" y="535940"/>
                    <a:pt x="1788160" y="511810"/>
                  </a:cubicBezTo>
                  <a:cubicBezTo>
                    <a:pt x="1795780" y="486410"/>
                    <a:pt x="1823720" y="457200"/>
                    <a:pt x="1847850" y="449580"/>
                  </a:cubicBezTo>
                  <a:cubicBezTo>
                    <a:pt x="1871980" y="441960"/>
                    <a:pt x="1912620" y="449580"/>
                    <a:pt x="1932940" y="464820"/>
                  </a:cubicBezTo>
                  <a:cubicBezTo>
                    <a:pt x="1953260" y="481330"/>
                    <a:pt x="1967230" y="520700"/>
                    <a:pt x="1967230" y="543560"/>
                  </a:cubicBezTo>
                  <a:cubicBezTo>
                    <a:pt x="1967230" y="563880"/>
                    <a:pt x="1959610" y="584200"/>
                    <a:pt x="1944370" y="598170"/>
                  </a:cubicBezTo>
                  <a:cubicBezTo>
                    <a:pt x="1927860" y="614680"/>
                    <a:pt x="1888490" y="629920"/>
                    <a:pt x="1864360" y="628650"/>
                  </a:cubicBezTo>
                  <a:cubicBezTo>
                    <a:pt x="1845310" y="627380"/>
                    <a:pt x="1824990" y="615950"/>
                    <a:pt x="1812290" y="603250"/>
                  </a:cubicBezTo>
                  <a:cubicBezTo>
                    <a:pt x="1798320" y="589280"/>
                    <a:pt x="1803400" y="563880"/>
                    <a:pt x="1785620" y="551180"/>
                  </a:cubicBezTo>
                  <a:cubicBezTo>
                    <a:pt x="1753870" y="527050"/>
                    <a:pt x="1659890" y="535940"/>
                    <a:pt x="1604010" y="520700"/>
                  </a:cubicBezTo>
                  <a:cubicBezTo>
                    <a:pt x="1551940" y="506730"/>
                    <a:pt x="1510030" y="477520"/>
                    <a:pt x="1456690" y="463550"/>
                  </a:cubicBezTo>
                  <a:cubicBezTo>
                    <a:pt x="1400810" y="448310"/>
                    <a:pt x="1356360" y="455930"/>
                    <a:pt x="1276350" y="438150"/>
                  </a:cubicBezTo>
                  <a:cubicBezTo>
                    <a:pt x="1112520" y="401320"/>
                    <a:pt x="762000" y="261620"/>
                    <a:pt x="541020" y="214630"/>
                  </a:cubicBezTo>
                  <a:cubicBezTo>
                    <a:pt x="364490" y="176530"/>
                    <a:pt x="129540" y="182880"/>
                    <a:pt x="57150" y="151130"/>
                  </a:cubicBezTo>
                  <a:cubicBezTo>
                    <a:pt x="31750" y="140970"/>
                    <a:pt x="21590" y="132080"/>
                    <a:pt x="13970" y="116840"/>
                  </a:cubicBezTo>
                  <a:cubicBezTo>
                    <a:pt x="5080" y="102870"/>
                    <a:pt x="0" y="80010"/>
                    <a:pt x="3810" y="62230"/>
                  </a:cubicBezTo>
                  <a:cubicBezTo>
                    <a:pt x="6350" y="45720"/>
                    <a:pt x="19050" y="26670"/>
                    <a:pt x="33020" y="15240"/>
                  </a:cubicBezTo>
                  <a:cubicBezTo>
                    <a:pt x="45720" y="5080"/>
                    <a:pt x="85090" y="0"/>
                    <a:pt x="85090" y="0"/>
                  </a:cubicBezTo>
                </a:path>
              </a:pathLst>
            </a:custGeom>
            <a:solidFill>
              <a:srgbClr val="E7191F">
                <a:alpha val="29804"/>
              </a:srgbClr>
            </a:solidFill>
            <a:ln cap="sq">
              <a:noFill/>
              <a:prstDash val="solid"/>
              <a:miter/>
            </a:ln>
          </p:spPr>
        </p:sp>
      </p:grpSp>
      <p:grpSp>
        <p:nvGrpSpPr>
          <p:cNvPr id="20" name="Group 20"/>
          <p:cNvGrpSpPr/>
          <p:nvPr/>
        </p:nvGrpSpPr>
        <p:grpSpPr>
          <a:xfrm>
            <a:off x="10053728" y="7306964"/>
            <a:ext cx="1736538" cy="945598"/>
            <a:chOff x="0" y="0"/>
            <a:chExt cx="2124710" cy="1156970"/>
          </a:xfrm>
        </p:grpSpPr>
        <p:sp>
          <p:nvSpPr>
            <p:cNvPr id="21" name="Freeform 21"/>
            <p:cNvSpPr/>
            <p:nvPr/>
          </p:nvSpPr>
          <p:spPr>
            <a:xfrm>
              <a:off x="48260" y="48260"/>
              <a:ext cx="2029460" cy="1062990"/>
            </a:xfrm>
            <a:custGeom>
              <a:avLst/>
              <a:gdLst/>
              <a:ahLst/>
              <a:cxnLst/>
              <a:rect l="l" t="t" r="r" b="b"/>
              <a:pathLst>
                <a:path w="2029460" h="1062990">
                  <a:moveTo>
                    <a:pt x="1921510" y="1056640"/>
                  </a:moveTo>
                  <a:cubicBezTo>
                    <a:pt x="1604010" y="920750"/>
                    <a:pt x="1544320" y="866140"/>
                    <a:pt x="1461770" y="824230"/>
                  </a:cubicBezTo>
                  <a:cubicBezTo>
                    <a:pt x="1365250" y="773430"/>
                    <a:pt x="1234440" y="735330"/>
                    <a:pt x="1134110" y="685800"/>
                  </a:cubicBezTo>
                  <a:cubicBezTo>
                    <a:pt x="1043940" y="640080"/>
                    <a:pt x="946150" y="561340"/>
                    <a:pt x="883920" y="541020"/>
                  </a:cubicBezTo>
                  <a:cubicBezTo>
                    <a:pt x="850900" y="530860"/>
                    <a:pt x="830580" y="539750"/>
                    <a:pt x="803910" y="533400"/>
                  </a:cubicBezTo>
                  <a:cubicBezTo>
                    <a:pt x="773430" y="527050"/>
                    <a:pt x="739140" y="513080"/>
                    <a:pt x="709930" y="499110"/>
                  </a:cubicBezTo>
                  <a:cubicBezTo>
                    <a:pt x="680720" y="486410"/>
                    <a:pt x="651510" y="472440"/>
                    <a:pt x="627380" y="455930"/>
                  </a:cubicBezTo>
                  <a:cubicBezTo>
                    <a:pt x="605790" y="439420"/>
                    <a:pt x="594360" y="414020"/>
                    <a:pt x="571500" y="401320"/>
                  </a:cubicBezTo>
                  <a:cubicBezTo>
                    <a:pt x="544830" y="387350"/>
                    <a:pt x="515620" y="393700"/>
                    <a:pt x="476250" y="379730"/>
                  </a:cubicBezTo>
                  <a:cubicBezTo>
                    <a:pt x="401320" y="350520"/>
                    <a:pt x="232410" y="243840"/>
                    <a:pt x="162560" y="217170"/>
                  </a:cubicBezTo>
                  <a:cubicBezTo>
                    <a:pt x="128270" y="204470"/>
                    <a:pt x="107950" y="212090"/>
                    <a:pt x="83820" y="199390"/>
                  </a:cubicBezTo>
                  <a:cubicBezTo>
                    <a:pt x="57150" y="184150"/>
                    <a:pt x="21590" y="154940"/>
                    <a:pt x="10160" y="130810"/>
                  </a:cubicBezTo>
                  <a:cubicBezTo>
                    <a:pt x="1270" y="111760"/>
                    <a:pt x="2540" y="87630"/>
                    <a:pt x="5080" y="72390"/>
                  </a:cubicBezTo>
                  <a:cubicBezTo>
                    <a:pt x="6350" y="60960"/>
                    <a:pt x="8890" y="53340"/>
                    <a:pt x="16510" y="44450"/>
                  </a:cubicBezTo>
                  <a:cubicBezTo>
                    <a:pt x="25400" y="31750"/>
                    <a:pt x="44450" y="13970"/>
                    <a:pt x="62230" y="7620"/>
                  </a:cubicBezTo>
                  <a:cubicBezTo>
                    <a:pt x="78740" y="0"/>
                    <a:pt x="105410" y="1270"/>
                    <a:pt x="120650" y="5080"/>
                  </a:cubicBezTo>
                  <a:cubicBezTo>
                    <a:pt x="132080" y="7620"/>
                    <a:pt x="138430" y="10160"/>
                    <a:pt x="147320" y="17780"/>
                  </a:cubicBezTo>
                  <a:cubicBezTo>
                    <a:pt x="160020" y="27940"/>
                    <a:pt x="176530" y="48260"/>
                    <a:pt x="182880" y="64770"/>
                  </a:cubicBezTo>
                  <a:cubicBezTo>
                    <a:pt x="187960" y="82550"/>
                    <a:pt x="185420" y="109220"/>
                    <a:pt x="181610" y="124460"/>
                  </a:cubicBezTo>
                  <a:cubicBezTo>
                    <a:pt x="179070" y="134620"/>
                    <a:pt x="175260" y="142240"/>
                    <a:pt x="167640" y="149860"/>
                  </a:cubicBezTo>
                  <a:cubicBezTo>
                    <a:pt x="156210" y="162560"/>
                    <a:pt x="135890" y="177800"/>
                    <a:pt x="118110" y="182880"/>
                  </a:cubicBezTo>
                  <a:cubicBezTo>
                    <a:pt x="100330" y="187960"/>
                    <a:pt x="76200" y="185420"/>
                    <a:pt x="58420" y="179070"/>
                  </a:cubicBezTo>
                  <a:cubicBezTo>
                    <a:pt x="41910" y="171450"/>
                    <a:pt x="24130" y="156210"/>
                    <a:pt x="15240" y="139700"/>
                  </a:cubicBezTo>
                  <a:cubicBezTo>
                    <a:pt x="5080" y="123190"/>
                    <a:pt x="0" y="100330"/>
                    <a:pt x="2540" y="81280"/>
                  </a:cubicBezTo>
                  <a:cubicBezTo>
                    <a:pt x="5080" y="63500"/>
                    <a:pt x="19050" y="40640"/>
                    <a:pt x="29210" y="29210"/>
                  </a:cubicBezTo>
                  <a:cubicBezTo>
                    <a:pt x="35560" y="20320"/>
                    <a:pt x="41910" y="15240"/>
                    <a:pt x="52070" y="11430"/>
                  </a:cubicBezTo>
                  <a:cubicBezTo>
                    <a:pt x="67310" y="5080"/>
                    <a:pt x="87630" y="0"/>
                    <a:pt x="110490" y="2540"/>
                  </a:cubicBezTo>
                  <a:cubicBezTo>
                    <a:pt x="151130" y="7620"/>
                    <a:pt x="215900" y="41910"/>
                    <a:pt x="265430" y="67310"/>
                  </a:cubicBezTo>
                  <a:cubicBezTo>
                    <a:pt x="313690" y="91440"/>
                    <a:pt x="353060" y="125730"/>
                    <a:pt x="401320" y="149860"/>
                  </a:cubicBezTo>
                  <a:cubicBezTo>
                    <a:pt x="452120" y="176530"/>
                    <a:pt x="519430" y="203200"/>
                    <a:pt x="565150" y="217170"/>
                  </a:cubicBezTo>
                  <a:cubicBezTo>
                    <a:pt x="596900" y="227330"/>
                    <a:pt x="618490" y="220980"/>
                    <a:pt x="647700" y="234950"/>
                  </a:cubicBezTo>
                  <a:cubicBezTo>
                    <a:pt x="689610" y="252730"/>
                    <a:pt x="734060" y="312420"/>
                    <a:pt x="783590" y="335280"/>
                  </a:cubicBezTo>
                  <a:cubicBezTo>
                    <a:pt x="831850" y="358140"/>
                    <a:pt x="889000" y="349250"/>
                    <a:pt x="942340" y="372110"/>
                  </a:cubicBezTo>
                  <a:cubicBezTo>
                    <a:pt x="1009650" y="401320"/>
                    <a:pt x="1084580" y="473710"/>
                    <a:pt x="1150620" y="510540"/>
                  </a:cubicBezTo>
                  <a:cubicBezTo>
                    <a:pt x="1205230" y="541020"/>
                    <a:pt x="1257300" y="563880"/>
                    <a:pt x="1310640" y="584200"/>
                  </a:cubicBezTo>
                  <a:cubicBezTo>
                    <a:pt x="1363980" y="604520"/>
                    <a:pt x="1424940" y="614680"/>
                    <a:pt x="1469390" y="633730"/>
                  </a:cubicBezTo>
                  <a:cubicBezTo>
                    <a:pt x="1504950" y="648970"/>
                    <a:pt x="1530350" y="661670"/>
                    <a:pt x="1562100" y="683260"/>
                  </a:cubicBezTo>
                  <a:cubicBezTo>
                    <a:pt x="1601470" y="708660"/>
                    <a:pt x="1633220" y="751840"/>
                    <a:pt x="1686560" y="783590"/>
                  </a:cubicBezTo>
                  <a:cubicBezTo>
                    <a:pt x="1764030" y="830580"/>
                    <a:pt x="1945640" y="880110"/>
                    <a:pt x="1993900" y="919480"/>
                  </a:cubicBezTo>
                  <a:cubicBezTo>
                    <a:pt x="2012950" y="934720"/>
                    <a:pt x="2020570" y="947420"/>
                    <a:pt x="2025650" y="965200"/>
                  </a:cubicBezTo>
                  <a:cubicBezTo>
                    <a:pt x="2029460" y="981710"/>
                    <a:pt x="2026920" y="1004570"/>
                    <a:pt x="2019300" y="1019810"/>
                  </a:cubicBezTo>
                  <a:cubicBezTo>
                    <a:pt x="2010410" y="1035050"/>
                    <a:pt x="1993900" y="1050290"/>
                    <a:pt x="1977390" y="1056640"/>
                  </a:cubicBezTo>
                  <a:cubicBezTo>
                    <a:pt x="1960880" y="1062990"/>
                    <a:pt x="1921510" y="1056640"/>
                    <a:pt x="1921510" y="1056640"/>
                  </a:cubicBezTo>
                </a:path>
              </a:pathLst>
            </a:custGeom>
            <a:solidFill>
              <a:srgbClr val="E7191F">
                <a:alpha val="29804"/>
              </a:srgbClr>
            </a:solidFill>
            <a:ln cap="sq">
              <a:noFill/>
              <a:prstDash val="solid"/>
              <a:miter/>
            </a:ln>
          </p:spPr>
        </p:sp>
      </p:grpSp>
      <p:grpSp>
        <p:nvGrpSpPr>
          <p:cNvPr id="22" name="Group 22"/>
          <p:cNvGrpSpPr/>
          <p:nvPr/>
        </p:nvGrpSpPr>
        <p:grpSpPr>
          <a:xfrm>
            <a:off x="10065146" y="7055773"/>
            <a:ext cx="673648" cy="485774"/>
            <a:chOff x="0" y="0"/>
            <a:chExt cx="824230" cy="594360"/>
          </a:xfrm>
        </p:grpSpPr>
        <p:sp>
          <p:nvSpPr>
            <p:cNvPr id="23" name="Freeform 23"/>
            <p:cNvSpPr/>
            <p:nvPr/>
          </p:nvSpPr>
          <p:spPr>
            <a:xfrm>
              <a:off x="50800" y="48260"/>
              <a:ext cx="723900" cy="502920"/>
            </a:xfrm>
            <a:custGeom>
              <a:avLst/>
              <a:gdLst/>
              <a:ahLst/>
              <a:cxnLst/>
              <a:rect l="l" t="t" r="r" b="b"/>
              <a:pathLst>
                <a:path w="723900" h="502920">
                  <a:moveTo>
                    <a:pt x="91440" y="331470"/>
                  </a:moveTo>
                  <a:cubicBezTo>
                    <a:pt x="180340" y="332740"/>
                    <a:pt x="254000" y="278130"/>
                    <a:pt x="294640" y="254000"/>
                  </a:cubicBezTo>
                  <a:cubicBezTo>
                    <a:pt x="320040" y="237490"/>
                    <a:pt x="339090" y="228600"/>
                    <a:pt x="358140" y="210820"/>
                  </a:cubicBezTo>
                  <a:cubicBezTo>
                    <a:pt x="378460" y="191770"/>
                    <a:pt x="388620" y="161290"/>
                    <a:pt x="411480" y="143510"/>
                  </a:cubicBezTo>
                  <a:cubicBezTo>
                    <a:pt x="434340" y="124460"/>
                    <a:pt x="467360" y="120650"/>
                    <a:pt x="495300" y="101600"/>
                  </a:cubicBezTo>
                  <a:cubicBezTo>
                    <a:pt x="530860" y="77470"/>
                    <a:pt x="568960" y="21590"/>
                    <a:pt x="600710" y="7620"/>
                  </a:cubicBezTo>
                  <a:cubicBezTo>
                    <a:pt x="621030" y="0"/>
                    <a:pt x="640080" y="0"/>
                    <a:pt x="656590" y="3810"/>
                  </a:cubicBezTo>
                  <a:cubicBezTo>
                    <a:pt x="674370" y="8890"/>
                    <a:pt x="693420" y="19050"/>
                    <a:pt x="703580" y="35560"/>
                  </a:cubicBezTo>
                  <a:cubicBezTo>
                    <a:pt x="716280" y="54610"/>
                    <a:pt x="723900" y="93980"/>
                    <a:pt x="717550" y="115570"/>
                  </a:cubicBezTo>
                  <a:cubicBezTo>
                    <a:pt x="713740" y="134620"/>
                    <a:pt x="701040" y="152400"/>
                    <a:pt x="684530" y="161290"/>
                  </a:cubicBezTo>
                  <a:cubicBezTo>
                    <a:pt x="665480" y="172720"/>
                    <a:pt x="626110" y="180340"/>
                    <a:pt x="603250" y="171450"/>
                  </a:cubicBezTo>
                  <a:cubicBezTo>
                    <a:pt x="580390" y="162560"/>
                    <a:pt x="554990" y="132080"/>
                    <a:pt x="548640" y="109220"/>
                  </a:cubicBezTo>
                  <a:cubicBezTo>
                    <a:pt x="543560" y="85090"/>
                    <a:pt x="553720" y="46990"/>
                    <a:pt x="570230" y="29210"/>
                  </a:cubicBezTo>
                  <a:cubicBezTo>
                    <a:pt x="586740" y="11430"/>
                    <a:pt x="624840" y="0"/>
                    <a:pt x="647700" y="2540"/>
                  </a:cubicBezTo>
                  <a:cubicBezTo>
                    <a:pt x="666750" y="3810"/>
                    <a:pt x="685800" y="15240"/>
                    <a:pt x="697230" y="27940"/>
                  </a:cubicBezTo>
                  <a:cubicBezTo>
                    <a:pt x="709930" y="40640"/>
                    <a:pt x="721360" y="59690"/>
                    <a:pt x="721360" y="78740"/>
                  </a:cubicBezTo>
                  <a:cubicBezTo>
                    <a:pt x="722630" y="101600"/>
                    <a:pt x="712470" y="129540"/>
                    <a:pt x="692150" y="154940"/>
                  </a:cubicBezTo>
                  <a:cubicBezTo>
                    <a:pt x="659130" y="196850"/>
                    <a:pt x="553720" y="238760"/>
                    <a:pt x="509270" y="276860"/>
                  </a:cubicBezTo>
                  <a:cubicBezTo>
                    <a:pt x="480060" y="303530"/>
                    <a:pt x="473710" y="325120"/>
                    <a:pt x="441960" y="351790"/>
                  </a:cubicBezTo>
                  <a:cubicBezTo>
                    <a:pt x="391160" y="393700"/>
                    <a:pt x="285750" y="472440"/>
                    <a:pt x="223520" y="491490"/>
                  </a:cubicBezTo>
                  <a:cubicBezTo>
                    <a:pt x="182880" y="502920"/>
                    <a:pt x="148590" y="496570"/>
                    <a:pt x="116840" y="494030"/>
                  </a:cubicBezTo>
                  <a:cubicBezTo>
                    <a:pt x="90170" y="491490"/>
                    <a:pt x="64770" y="487680"/>
                    <a:pt x="46990" y="480060"/>
                  </a:cubicBezTo>
                  <a:cubicBezTo>
                    <a:pt x="34290" y="473710"/>
                    <a:pt x="25400" y="467360"/>
                    <a:pt x="17780" y="457200"/>
                  </a:cubicBezTo>
                  <a:cubicBezTo>
                    <a:pt x="7620" y="444500"/>
                    <a:pt x="0" y="420370"/>
                    <a:pt x="0" y="405130"/>
                  </a:cubicBezTo>
                  <a:cubicBezTo>
                    <a:pt x="0" y="391160"/>
                    <a:pt x="5080" y="379730"/>
                    <a:pt x="10160" y="368300"/>
                  </a:cubicBezTo>
                  <a:cubicBezTo>
                    <a:pt x="16510" y="358140"/>
                    <a:pt x="25400" y="347980"/>
                    <a:pt x="36830" y="341630"/>
                  </a:cubicBezTo>
                  <a:cubicBezTo>
                    <a:pt x="50800" y="334010"/>
                    <a:pt x="91440" y="331470"/>
                    <a:pt x="91440" y="331470"/>
                  </a:cubicBezTo>
                </a:path>
              </a:pathLst>
            </a:custGeom>
            <a:solidFill>
              <a:srgbClr val="E7191F">
                <a:alpha val="29804"/>
              </a:srgbClr>
            </a:solidFill>
            <a:ln cap="sq">
              <a:noFill/>
              <a:prstDash val="solid"/>
              <a:miter/>
            </a:ln>
          </p:spPr>
        </p:sp>
      </p:grpSp>
      <p:grpSp>
        <p:nvGrpSpPr>
          <p:cNvPr id="24" name="Group 24"/>
          <p:cNvGrpSpPr/>
          <p:nvPr/>
        </p:nvGrpSpPr>
        <p:grpSpPr>
          <a:xfrm>
            <a:off x="10516666" y="6408075"/>
            <a:ext cx="1280865" cy="936256"/>
            <a:chOff x="0" y="0"/>
            <a:chExt cx="1567180" cy="1145540"/>
          </a:xfrm>
        </p:grpSpPr>
        <p:sp>
          <p:nvSpPr>
            <p:cNvPr id="25" name="Freeform 25"/>
            <p:cNvSpPr/>
            <p:nvPr/>
          </p:nvSpPr>
          <p:spPr>
            <a:xfrm>
              <a:off x="45720" y="49530"/>
              <a:ext cx="1487170" cy="1049020"/>
            </a:xfrm>
            <a:custGeom>
              <a:avLst/>
              <a:gdLst/>
              <a:ahLst/>
              <a:cxnLst/>
              <a:rect l="l" t="t" r="r" b="b"/>
              <a:pathLst>
                <a:path w="1487170" h="1049020">
                  <a:moveTo>
                    <a:pt x="39370" y="812800"/>
                  </a:moveTo>
                  <a:cubicBezTo>
                    <a:pt x="290830" y="612140"/>
                    <a:pt x="388620" y="562610"/>
                    <a:pt x="444500" y="542290"/>
                  </a:cubicBezTo>
                  <a:cubicBezTo>
                    <a:pt x="476250" y="530860"/>
                    <a:pt x="496570" y="523240"/>
                    <a:pt x="521970" y="527050"/>
                  </a:cubicBezTo>
                  <a:cubicBezTo>
                    <a:pt x="549910" y="529590"/>
                    <a:pt x="575310" y="546100"/>
                    <a:pt x="605790" y="565150"/>
                  </a:cubicBezTo>
                  <a:cubicBezTo>
                    <a:pt x="647700" y="591820"/>
                    <a:pt x="698500" y="633730"/>
                    <a:pt x="744220" y="680720"/>
                  </a:cubicBezTo>
                  <a:cubicBezTo>
                    <a:pt x="798830" y="735330"/>
                    <a:pt x="871220" y="881380"/>
                    <a:pt x="906780" y="877570"/>
                  </a:cubicBezTo>
                  <a:cubicBezTo>
                    <a:pt x="925830" y="876300"/>
                    <a:pt x="927100" y="830580"/>
                    <a:pt x="946150" y="802640"/>
                  </a:cubicBezTo>
                  <a:cubicBezTo>
                    <a:pt x="976630" y="762000"/>
                    <a:pt x="1031240" y="703580"/>
                    <a:pt x="1079500" y="664210"/>
                  </a:cubicBezTo>
                  <a:cubicBezTo>
                    <a:pt x="1126490" y="626110"/>
                    <a:pt x="1196340" y="599440"/>
                    <a:pt x="1234440" y="567690"/>
                  </a:cubicBezTo>
                  <a:cubicBezTo>
                    <a:pt x="1259840" y="547370"/>
                    <a:pt x="1278890" y="532130"/>
                    <a:pt x="1291590" y="506730"/>
                  </a:cubicBezTo>
                  <a:cubicBezTo>
                    <a:pt x="1304290" y="480060"/>
                    <a:pt x="1315720" y="444500"/>
                    <a:pt x="1310640" y="410210"/>
                  </a:cubicBezTo>
                  <a:cubicBezTo>
                    <a:pt x="1301750" y="368300"/>
                    <a:pt x="1252220" y="311150"/>
                    <a:pt x="1225550" y="276860"/>
                  </a:cubicBezTo>
                  <a:cubicBezTo>
                    <a:pt x="1206500" y="252730"/>
                    <a:pt x="1192530" y="237490"/>
                    <a:pt x="1170940" y="219710"/>
                  </a:cubicBezTo>
                  <a:cubicBezTo>
                    <a:pt x="1146810" y="198120"/>
                    <a:pt x="1103630" y="181610"/>
                    <a:pt x="1083310" y="160020"/>
                  </a:cubicBezTo>
                  <a:cubicBezTo>
                    <a:pt x="1069340" y="143510"/>
                    <a:pt x="1060450" y="123190"/>
                    <a:pt x="1056640" y="107950"/>
                  </a:cubicBezTo>
                  <a:cubicBezTo>
                    <a:pt x="1054100" y="96520"/>
                    <a:pt x="1054100" y="88900"/>
                    <a:pt x="1056640" y="77470"/>
                  </a:cubicBezTo>
                  <a:cubicBezTo>
                    <a:pt x="1061720" y="62230"/>
                    <a:pt x="1071880" y="38100"/>
                    <a:pt x="1085850" y="25400"/>
                  </a:cubicBezTo>
                  <a:cubicBezTo>
                    <a:pt x="1098550" y="13970"/>
                    <a:pt x="1123950" y="5080"/>
                    <a:pt x="1139190" y="1270"/>
                  </a:cubicBezTo>
                  <a:cubicBezTo>
                    <a:pt x="1150620" y="0"/>
                    <a:pt x="1158240" y="0"/>
                    <a:pt x="1169670" y="3810"/>
                  </a:cubicBezTo>
                  <a:cubicBezTo>
                    <a:pt x="1183640" y="8890"/>
                    <a:pt x="1207770" y="22860"/>
                    <a:pt x="1219200" y="34290"/>
                  </a:cubicBezTo>
                  <a:cubicBezTo>
                    <a:pt x="1226820" y="43180"/>
                    <a:pt x="1230630" y="50800"/>
                    <a:pt x="1234440" y="60960"/>
                  </a:cubicBezTo>
                  <a:cubicBezTo>
                    <a:pt x="1238250" y="69850"/>
                    <a:pt x="1240790" y="78740"/>
                    <a:pt x="1240790" y="90170"/>
                  </a:cubicBezTo>
                  <a:cubicBezTo>
                    <a:pt x="1239520" y="105410"/>
                    <a:pt x="1231900" y="133350"/>
                    <a:pt x="1224280" y="146050"/>
                  </a:cubicBezTo>
                  <a:cubicBezTo>
                    <a:pt x="1217930" y="156210"/>
                    <a:pt x="1212850" y="162560"/>
                    <a:pt x="1202690" y="167640"/>
                  </a:cubicBezTo>
                  <a:cubicBezTo>
                    <a:pt x="1189990" y="176530"/>
                    <a:pt x="1165860" y="186690"/>
                    <a:pt x="1146810" y="186690"/>
                  </a:cubicBezTo>
                  <a:cubicBezTo>
                    <a:pt x="1129030" y="185420"/>
                    <a:pt x="1104900" y="175260"/>
                    <a:pt x="1090930" y="166370"/>
                  </a:cubicBezTo>
                  <a:cubicBezTo>
                    <a:pt x="1082040" y="160020"/>
                    <a:pt x="1076960" y="154940"/>
                    <a:pt x="1070610" y="144780"/>
                  </a:cubicBezTo>
                  <a:cubicBezTo>
                    <a:pt x="1062990" y="130810"/>
                    <a:pt x="1056640" y="104140"/>
                    <a:pt x="1055370" y="87630"/>
                  </a:cubicBezTo>
                  <a:cubicBezTo>
                    <a:pt x="1055370" y="76200"/>
                    <a:pt x="1057910" y="68580"/>
                    <a:pt x="1062990" y="58420"/>
                  </a:cubicBezTo>
                  <a:cubicBezTo>
                    <a:pt x="1069340" y="44450"/>
                    <a:pt x="1085850" y="24130"/>
                    <a:pt x="1101090" y="13970"/>
                  </a:cubicBezTo>
                  <a:cubicBezTo>
                    <a:pt x="1117600" y="5080"/>
                    <a:pt x="1140460" y="0"/>
                    <a:pt x="1159510" y="2540"/>
                  </a:cubicBezTo>
                  <a:cubicBezTo>
                    <a:pt x="1177290" y="3810"/>
                    <a:pt x="1192530" y="13970"/>
                    <a:pt x="1212850" y="27940"/>
                  </a:cubicBezTo>
                  <a:cubicBezTo>
                    <a:pt x="1245870" y="49530"/>
                    <a:pt x="1297940" y="102870"/>
                    <a:pt x="1329690" y="135890"/>
                  </a:cubicBezTo>
                  <a:cubicBezTo>
                    <a:pt x="1355090" y="161290"/>
                    <a:pt x="1377950" y="181610"/>
                    <a:pt x="1391920" y="207010"/>
                  </a:cubicBezTo>
                  <a:cubicBezTo>
                    <a:pt x="1404620" y="231140"/>
                    <a:pt x="1402080" y="259080"/>
                    <a:pt x="1413510" y="285750"/>
                  </a:cubicBezTo>
                  <a:cubicBezTo>
                    <a:pt x="1427480" y="314960"/>
                    <a:pt x="1460500" y="339090"/>
                    <a:pt x="1470660" y="375920"/>
                  </a:cubicBezTo>
                  <a:cubicBezTo>
                    <a:pt x="1484630" y="422910"/>
                    <a:pt x="1487170" y="500380"/>
                    <a:pt x="1469390" y="552450"/>
                  </a:cubicBezTo>
                  <a:cubicBezTo>
                    <a:pt x="1452880" y="603250"/>
                    <a:pt x="1400810" y="651510"/>
                    <a:pt x="1367790" y="687070"/>
                  </a:cubicBezTo>
                  <a:cubicBezTo>
                    <a:pt x="1341120" y="715010"/>
                    <a:pt x="1319530" y="734060"/>
                    <a:pt x="1290320" y="754380"/>
                  </a:cubicBezTo>
                  <a:cubicBezTo>
                    <a:pt x="1257300" y="777240"/>
                    <a:pt x="1217930" y="783590"/>
                    <a:pt x="1179830" y="814070"/>
                  </a:cubicBezTo>
                  <a:cubicBezTo>
                    <a:pt x="1126490" y="854710"/>
                    <a:pt x="1065530" y="955040"/>
                    <a:pt x="1014730" y="994410"/>
                  </a:cubicBezTo>
                  <a:cubicBezTo>
                    <a:pt x="980440" y="1019810"/>
                    <a:pt x="948690" y="1040130"/>
                    <a:pt x="916940" y="1045210"/>
                  </a:cubicBezTo>
                  <a:cubicBezTo>
                    <a:pt x="889000" y="1049020"/>
                    <a:pt x="859790" y="1041400"/>
                    <a:pt x="834390" y="1028700"/>
                  </a:cubicBezTo>
                  <a:cubicBezTo>
                    <a:pt x="806450" y="1016000"/>
                    <a:pt x="788670" y="995680"/>
                    <a:pt x="756920" y="965200"/>
                  </a:cubicBezTo>
                  <a:cubicBezTo>
                    <a:pt x="698500" y="906780"/>
                    <a:pt x="585470" y="713740"/>
                    <a:pt x="520700" y="692150"/>
                  </a:cubicBezTo>
                  <a:cubicBezTo>
                    <a:pt x="488950" y="681990"/>
                    <a:pt x="471170" y="695960"/>
                    <a:pt x="435610" y="712470"/>
                  </a:cubicBezTo>
                  <a:cubicBezTo>
                    <a:pt x="358140" y="746760"/>
                    <a:pt x="168910" y="935990"/>
                    <a:pt x="102870" y="955040"/>
                  </a:cubicBezTo>
                  <a:cubicBezTo>
                    <a:pt x="78740" y="961390"/>
                    <a:pt x="63500" y="958850"/>
                    <a:pt x="46990" y="951230"/>
                  </a:cubicBezTo>
                  <a:cubicBezTo>
                    <a:pt x="31750" y="943610"/>
                    <a:pt x="15240" y="928370"/>
                    <a:pt x="8890" y="911860"/>
                  </a:cubicBezTo>
                  <a:cubicBezTo>
                    <a:pt x="1270" y="896620"/>
                    <a:pt x="0" y="873760"/>
                    <a:pt x="5080" y="857250"/>
                  </a:cubicBezTo>
                  <a:cubicBezTo>
                    <a:pt x="10160" y="840740"/>
                    <a:pt x="39370" y="812800"/>
                    <a:pt x="39370" y="812800"/>
                  </a:cubicBezTo>
                </a:path>
              </a:pathLst>
            </a:custGeom>
            <a:solidFill>
              <a:srgbClr val="E7191F">
                <a:alpha val="29804"/>
              </a:srgbClr>
            </a:solidFill>
            <a:ln cap="sq">
              <a:noFill/>
              <a:prstDash val="solid"/>
              <a:miter/>
            </a:ln>
          </p:spPr>
        </p:sp>
      </p:grpSp>
      <p:grpSp>
        <p:nvGrpSpPr>
          <p:cNvPr id="26" name="Group 26"/>
          <p:cNvGrpSpPr/>
          <p:nvPr/>
        </p:nvGrpSpPr>
        <p:grpSpPr>
          <a:xfrm>
            <a:off x="11267124" y="4886399"/>
            <a:ext cx="374710" cy="1725120"/>
            <a:chOff x="0" y="0"/>
            <a:chExt cx="458470" cy="2110740"/>
          </a:xfrm>
        </p:grpSpPr>
        <p:sp>
          <p:nvSpPr>
            <p:cNvPr id="27" name="Freeform 27"/>
            <p:cNvSpPr/>
            <p:nvPr/>
          </p:nvSpPr>
          <p:spPr>
            <a:xfrm>
              <a:off x="41910" y="49530"/>
              <a:ext cx="374650" cy="2012950"/>
            </a:xfrm>
            <a:custGeom>
              <a:avLst/>
              <a:gdLst/>
              <a:ahLst/>
              <a:cxnLst/>
              <a:rect l="l" t="t" r="r" b="b"/>
              <a:pathLst>
                <a:path w="374650" h="2012950">
                  <a:moveTo>
                    <a:pt x="148590" y="1926590"/>
                  </a:moveTo>
                  <a:cubicBezTo>
                    <a:pt x="158750" y="1631950"/>
                    <a:pt x="191770" y="1511300"/>
                    <a:pt x="193040" y="1450340"/>
                  </a:cubicBezTo>
                  <a:cubicBezTo>
                    <a:pt x="193040" y="1417320"/>
                    <a:pt x="191770" y="1398270"/>
                    <a:pt x="182880" y="1374140"/>
                  </a:cubicBezTo>
                  <a:cubicBezTo>
                    <a:pt x="173990" y="1344930"/>
                    <a:pt x="143510" y="1316990"/>
                    <a:pt x="132080" y="1289050"/>
                  </a:cubicBezTo>
                  <a:cubicBezTo>
                    <a:pt x="120650" y="1262380"/>
                    <a:pt x="113030" y="1242060"/>
                    <a:pt x="109220" y="1210310"/>
                  </a:cubicBezTo>
                  <a:cubicBezTo>
                    <a:pt x="102870" y="1164590"/>
                    <a:pt x="104140" y="1088390"/>
                    <a:pt x="107950" y="1042670"/>
                  </a:cubicBezTo>
                  <a:cubicBezTo>
                    <a:pt x="110490" y="1009650"/>
                    <a:pt x="119380" y="993140"/>
                    <a:pt x="121920" y="961390"/>
                  </a:cubicBezTo>
                  <a:cubicBezTo>
                    <a:pt x="123190" y="911860"/>
                    <a:pt x="114300" y="835660"/>
                    <a:pt x="106680" y="775970"/>
                  </a:cubicBezTo>
                  <a:cubicBezTo>
                    <a:pt x="100330" y="720090"/>
                    <a:pt x="83820" y="666750"/>
                    <a:pt x="77470" y="613410"/>
                  </a:cubicBezTo>
                  <a:cubicBezTo>
                    <a:pt x="71120" y="560070"/>
                    <a:pt x="78740" y="506730"/>
                    <a:pt x="69850" y="453390"/>
                  </a:cubicBezTo>
                  <a:cubicBezTo>
                    <a:pt x="60960" y="397510"/>
                    <a:pt x="34290" y="341630"/>
                    <a:pt x="24130" y="283210"/>
                  </a:cubicBezTo>
                  <a:cubicBezTo>
                    <a:pt x="13970" y="223520"/>
                    <a:pt x="0" y="144780"/>
                    <a:pt x="8890" y="97790"/>
                  </a:cubicBezTo>
                  <a:cubicBezTo>
                    <a:pt x="13970" y="64770"/>
                    <a:pt x="27940" y="35560"/>
                    <a:pt x="45720" y="20320"/>
                  </a:cubicBezTo>
                  <a:cubicBezTo>
                    <a:pt x="59690" y="6350"/>
                    <a:pt x="81280" y="0"/>
                    <a:pt x="101600" y="1270"/>
                  </a:cubicBezTo>
                  <a:cubicBezTo>
                    <a:pt x="124460" y="3810"/>
                    <a:pt x="161290" y="24130"/>
                    <a:pt x="176530" y="43180"/>
                  </a:cubicBezTo>
                  <a:cubicBezTo>
                    <a:pt x="189230" y="58420"/>
                    <a:pt x="194310" y="80010"/>
                    <a:pt x="191770" y="99060"/>
                  </a:cubicBezTo>
                  <a:cubicBezTo>
                    <a:pt x="187960" y="123190"/>
                    <a:pt x="166370" y="158750"/>
                    <a:pt x="147320" y="172720"/>
                  </a:cubicBezTo>
                  <a:cubicBezTo>
                    <a:pt x="130810" y="184150"/>
                    <a:pt x="109220" y="187960"/>
                    <a:pt x="88900" y="184150"/>
                  </a:cubicBezTo>
                  <a:cubicBezTo>
                    <a:pt x="66040" y="179070"/>
                    <a:pt x="31750" y="156210"/>
                    <a:pt x="19050" y="135890"/>
                  </a:cubicBezTo>
                  <a:cubicBezTo>
                    <a:pt x="8890" y="119380"/>
                    <a:pt x="6350" y="95250"/>
                    <a:pt x="10160" y="77470"/>
                  </a:cubicBezTo>
                  <a:cubicBezTo>
                    <a:pt x="12700" y="59690"/>
                    <a:pt x="24130" y="38100"/>
                    <a:pt x="38100" y="26670"/>
                  </a:cubicBezTo>
                  <a:cubicBezTo>
                    <a:pt x="50800" y="13970"/>
                    <a:pt x="72390" y="3810"/>
                    <a:pt x="91440" y="2540"/>
                  </a:cubicBezTo>
                  <a:cubicBezTo>
                    <a:pt x="109220" y="0"/>
                    <a:pt x="132080" y="5080"/>
                    <a:pt x="148590" y="15240"/>
                  </a:cubicBezTo>
                  <a:cubicBezTo>
                    <a:pt x="163830" y="25400"/>
                    <a:pt x="176530" y="36830"/>
                    <a:pt x="185420" y="59690"/>
                  </a:cubicBezTo>
                  <a:cubicBezTo>
                    <a:pt x="203200" y="104140"/>
                    <a:pt x="191770" y="209550"/>
                    <a:pt x="203200" y="280670"/>
                  </a:cubicBezTo>
                  <a:cubicBezTo>
                    <a:pt x="214630" y="347980"/>
                    <a:pt x="246380" y="424180"/>
                    <a:pt x="250190" y="473710"/>
                  </a:cubicBezTo>
                  <a:cubicBezTo>
                    <a:pt x="252730" y="505460"/>
                    <a:pt x="241300" y="521970"/>
                    <a:pt x="242570" y="552450"/>
                  </a:cubicBezTo>
                  <a:cubicBezTo>
                    <a:pt x="246380" y="596900"/>
                    <a:pt x="271780" y="660400"/>
                    <a:pt x="280670" y="716280"/>
                  </a:cubicBezTo>
                  <a:cubicBezTo>
                    <a:pt x="288290" y="772160"/>
                    <a:pt x="292100" y="819150"/>
                    <a:pt x="293370" y="885190"/>
                  </a:cubicBezTo>
                  <a:cubicBezTo>
                    <a:pt x="295910" y="979170"/>
                    <a:pt x="262890" y="1130300"/>
                    <a:pt x="281940" y="1220470"/>
                  </a:cubicBezTo>
                  <a:cubicBezTo>
                    <a:pt x="295910" y="1289050"/>
                    <a:pt x="353060" y="1332230"/>
                    <a:pt x="364490" y="1389380"/>
                  </a:cubicBezTo>
                  <a:cubicBezTo>
                    <a:pt x="374650" y="1442720"/>
                    <a:pt x="360680" y="1496060"/>
                    <a:pt x="353060" y="1551940"/>
                  </a:cubicBezTo>
                  <a:cubicBezTo>
                    <a:pt x="344170" y="1610360"/>
                    <a:pt x="323850" y="1667510"/>
                    <a:pt x="314960" y="1731010"/>
                  </a:cubicBezTo>
                  <a:cubicBezTo>
                    <a:pt x="306070" y="1802130"/>
                    <a:pt x="317500" y="1913890"/>
                    <a:pt x="299720" y="1958340"/>
                  </a:cubicBezTo>
                  <a:cubicBezTo>
                    <a:pt x="290830" y="1981200"/>
                    <a:pt x="279400" y="1992630"/>
                    <a:pt x="264160" y="2001520"/>
                  </a:cubicBezTo>
                  <a:cubicBezTo>
                    <a:pt x="250190" y="2010410"/>
                    <a:pt x="227330" y="2012950"/>
                    <a:pt x="209550" y="2010410"/>
                  </a:cubicBezTo>
                  <a:cubicBezTo>
                    <a:pt x="193040" y="2006600"/>
                    <a:pt x="173990" y="1993900"/>
                    <a:pt x="163830" y="1979930"/>
                  </a:cubicBezTo>
                  <a:cubicBezTo>
                    <a:pt x="153670" y="1965960"/>
                    <a:pt x="148590" y="1926590"/>
                    <a:pt x="148590" y="1926590"/>
                  </a:cubicBezTo>
                </a:path>
              </a:pathLst>
            </a:custGeom>
            <a:solidFill>
              <a:srgbClr val="E7191F">
                <a:alpha val="29804"/>
              </a:srgbClr>
            </a:solidFill>
            <a:ln cap="sq">
              <a:noFill/>
              <a:prstDash val="solid"/>
              <a:miter/>
            </a:ln>
          </p:spPr>
        </p:sp>
      </p:grpSp>
      <p:grpSp>
        <p:nvGrpSpPr>
          <p:cNvPr id="28" name="Group 28"/>
          <p:cNvGrpSpPr/>
          <p:nvPr/>
        </p:nvGrpSpPr>
        <p:grpSpPr>
          <a:xfrm>
            <a:off x="10236412" y="3122874"/>
            <a:ext cx="639395" cy="1240384"/>
            <a:chOff x="0" y="0"/>
            <a:chExt cx="782320" cy="1517650"/>
          </a:xfrm>
        </p:grpSpPr>
        <p:sp>
          <p:nvSpPr>
            <p:cNvPr id="29" name="Freeform 29"/>
            <p:cNvSpPr/>
            <p:nvPr/>
          </p:nvSpPr>
          <p:spPr>
            <a:xfrm>
              <a:off x="48260" y="45720"/>
              <a:ext cx="690880" cy="1419860"/>
            </a:xfrm>
            <a:custGeom>
              <a:avLst/>
              <a:gdLst/>
              <a:ahLst/>
              <a:cxnLst/>
              <a:rect l="l" t="t" r="r" b="b"/>
              <a:pathLst>
                <a:path w="690880" h="1419860">
                  <a:moveTo>
                    <a:pt x="528320" y="1351280"/>
                  </a:moveTo>
                  <a:cubicBezTo>
                    <a:pt x="497840" y="1163320"/>
                    <a:pt x="482600" y="1150620"/>
                    <a:pt x="474980" y="1112520"/>
                  </a:cubicBezTo>
                  <a:cubicBezTo>
                    <a:pt x="462280" y="1038860"/>
                    <a:pt x="478790" y="909320"/>
                    <a:pt x="468630" y="784860"/>
                  </a:cubicBezTo>
                  <a:cubicBezTo>
                    <a:pt x="455930" y="617220"/>
                    <a:pt x="448310" y="278130"/>
                    <a:pt x="391160" y="200660"/>
                  </a:cubicBezTo>
                  <a:cubicBezTo>
                    <a:pt x="368300" y="170180"/>
                    <a:pt x="335280" y="165100"/>
                    <a:pt x="308610" y="163830"/>
                  </a:cubicBezTo>
                  <a:cubicBezTo>
                    <a:pt x="283210" y="162560"/>
                    <a:pt x="262890" y="180340"/>
                    <a:pt x="234950" y="186690"/>
                  </a:cubicBezTo>
                  <a:cubicBezTo>
                    <a:pt x="195580" y="195580"/>
                    <a:pt x="130810" y="205740"/>
                    <a:pt x="93980" y="201930"/>
                  </a:cubicBezTo>
                  <a:cubicBezTo>
                    <a:pt x="71120" y="199390"/>
                    <a:pt x="53340" y="194310"/>
                    <a:pt x="39370" y="184150"/>
                  </a:cubicBezTo>
                  <a:cubicBezTo>
                    <a:pt x="24130" y="172720"/>
                    <a:pt x="11430" y="153670"/>
                    <a:pt x="6350" y="135890"/>
                  </a:cubicBezTo>
                  <a:cubicBezTo>
                    <a:pt x="1270" y="118110"/>
                    <a:pt x="1270" y="95250"/>
                    <a:pt x="8890" y="77470"/>
                  </a:cubicBezTo>
                  <a:cubicBezTo>
                    <a:pt x="15240" y="60960"/>
                    <a:pt x="30480" y="41910"/>
                    <a:pt x="45720" y="33020"/>
                  </a:cubicBezTo>
                  <a:cubicBezTo>
                    <a:pt x="60960" y="22860"/>
                    <a:pt x="83820" y="17780"/>
                    <a:pt x="102870" y="19050"/>
                  </a:cubicBezTo>
                  <a:cubicBezTo>
                    <a:pt x="120650" y="21590"/>
                    <a:pt x="142240" y="30480"/>
                    <a:pt x="156210" y="43180"/>
                  </a:cubicBezTo>
                  <a:cubicBezTo>
                    <a:pt x="168910" y="55880"/>
                    <a:pt x="181610" y="74930"/>
                    <a:pt x="184150" y="95250"/>
                  </a:cubicBezTo>
                  <a:cubicBezTo>
                    <a:pt x="185420" y="118110"/>
                    <a:pt x="172720" y="158750"/>
                    <a:pt x="157480" y="176530"/>
                  </a:cubicBezTo>
                  <a:cubicBezTo>
                    <a:pt x="143510" y="190500"/>
                    <a:pt x="123190" y="199390"/>
                    <a:pt x="104140" y="200660"/>
                  </a:cubicBezTo>
                  <a:cubicBezTo>
                    <a:pt x="86360" y="203200"/>
                    <a:pt x="63500" y="200660"/>
                    <a:pt x="46990" y="189230"/>
                  </a:cubicBezTo>
                  <a:cubicBezTo>
                    <a:pt x="27940" y="175260"/>
                    <a:pt x="6350" y="139700"/>
                    <a:pt x="2540" y="116840"/>
                  </a:cubicBezTo>
                  <a:cubicBezTo>
                    <a:pt x="0" y="96520"/>
                    <a:pt x="7620" y="74930"/>
                    <a:pt x="17780" y="59690"/>
                  </a:cubicBezTo>
                  <a:cubicBezTo>
                    <a:pt x="27940" y="44450"/>
                    <a:pt x="40640" y="33020"/>
                    <a:pt x="63500" y="24130"/>
                  </a:cubicBezTo>
                  <a:cubicBezTo>
                    <a:pt x="105410" y="7620"/>
                    <a:pt x="207010" y="7620"/>
                    <a:pt x="259080" y="5080"/>
                  </a:cubicBezTo>
                  <a:cubicBezTo>
                    <a:pt x="294640" y="2540"/>
                    <a:pt x="313690" y="0"/>
                    <a:pt x="346710" y="5080"/>
                  </a:cubicBezTo>
                  <a:cubicBezTo>
                    <a:pt x="392430" y="11430"/>
                    <a:pt x="473710" y="22860"/>
                    <a:pt x="506730" y="48260"/>
                  </a:cubicBezTo>
                  <a:cubicBezTo>
                    <a:pt x="529590" y="64770"/>
                    <a:pt x="534670" y="88900"/>
                    <a:pt x="544830" y="114300"/>
                  </a:cubicBezTo>
                  <a:cubicBezTo>
                    <a:pt x="557530" y="144780"/>
                    <a:pt x="567690" y="182880"/>
                    <a:pt x="572770" y="218440"/>
                  </a:cubicBezTo>
                  <a:cubicBezTo>
                    <a:pt x="579120" y="256540"/>
                    <a:pt x="571500" y="293370"/>
                    <a:pt x="576580" y="336550"/>
                  </a:cubicBezTo>
                  <a:cubicBezTo>
                    <a:pt x="584200" y="388620"/>
                    <a:pt x="613410" y="448310"/>
                    <a:pt x="618490" y="508000"/>
                  </a:cubicBezTo>
                  <a:cubicBezTo>
                    <a:pt x="624840" y="571500"/>
                    <a:pt x="603250" y="650240"/>
                    <a:pt x="609600" y="703580"/>
                  </a:cubicBezTo>
                  <a:cubicBezTo>
                    <a:pt x="613410" y="742950"/>
                    <a:pt x="633730" y="763270"/>
                    <a:pt x="638810" y="803910"/>
                  </a:cubicBezTo>
                  <a:cubicBezTo>
                    <a:pt x="645160" y="869950"/>
                    <a:pt x="612140" y="994410"/>
                    <a:pt x="622300" y="1061720"/>
                  </a:cubicBezTo>
                  <a:cubicBezTo>
                    <a:pt x="628650" y="1108710"/>
                    <a:pt x="654050" y="1132840"/>
                    <a:pt x="664210" y="1176020"/>
                  </a:cubicBezTo>
                  <a:cubicBezTo>
                    <a:pt x="676910" y="1228090"/>
                    <a:pt x="690880" y="1313180"/>
                    <a:pt x="683260" y="1352550"/>
                  </a:cubicBezTo>
                  <a:cubicBezTo>
                    <a:pt x="678180" y="1374140"/>
                    <a:pt x="669290" y="1389380"/>
                    <a:pt x="656590" y="1400810"/>
                  </a:cubicBezTo>
                  <a:cubicBezTo>
                    <a:pt x="643890" y="1412240"/>
                    <a:pt x="622300" y="1419860"/>
                    <a:pt x="604520" y="1419860"/>
                  </a:cubicBezTo>
                  <a:cubicBezTo>
                    <a:pt x="588010" y="1419860"/>
                    <a:pt x="566420" y="1410970"/>
                    <a:pt x="553720" y="1399540"/>
                  </a:cubicBezTo>
                  <a:cubicBezTo>
                    <a:pt x="541020" y="1388110"/>
                    <a:pt x="528320" y="1351280"/>
                    <a:pt x="528320" y="1351280"/>
                  </a:cubicBezTo>
                </a:path>
              </a:pathLst>
            </a:custGeom>
            <a:solidFill>
              <a:srgbClr val="E7191F">
                <a:alpha val="29804"/>
              </a:srgbClr>
            </a:solidFill>
            <a:ln cap="sq">
              <a:noFill/>
              <a:prstDash val="solid"/>
              <a:miter/>
            </a:ln>
          </p:spPr>
        </p:sp>
      </p:grpSp>
      <p:grpSp>
        <p:nvGrpSpPr>
          <p:cNvPr id="30" name="Group 30"/>
          <p:cNvGrpSpPr/>
          <p:nvPr/>
        </p:nvGrpSpPr>
        <p:grpSpPr>
          <a:xfrm>
            <a:off x="9027167" y="3163355"/>
            <a:ext cx="1387777" cy="348761"/>
            <a:chOff x="0" y="0"/>
            <a:chExt cx="1697990" cy="426720"/>
          </a:xfrm>
        </p:grpSpPr>
        <p:sp>
          <p:nvSpPr>
            <p:cNvPr id="31" name="Freeform 31"/>
            <p:cNvSpPr/>
            <p:nvPr/>
          </p:nvSpPr>
          <p:spPr>
            <a:xfrm>
              <a:off x="44450" y="22860"/>
              <a:ext cx="1604010" cy="356870"/>
            </a:xfrm>
            <a:custGeom>
              <a:avLst/>
              <a:gdLst/>
              <a:ahLst/>
              <a:cxnLst/>
              <a:rect l="l" t="t" r="r" b="b"/>
              <a:pathLst>
                <a:path w="1604010" h="356870">
                  <a:moveTo>
                    <a:pt x="1525270" y="184150"/>
                  </a:moveTo>
                  <a:cubicBezTo>
                    <a:pt x="701040" y="210820"/>
                    <a:pt x="689610" y="210820"/>
                    <a:pt x="657860" y="222250"/>
                  </a:cubicBezTo>
                  <a:cubicBezTo>
                    <a:pt x="613410" y="237490"/>
                    <a:pt x="563880" y="289560"/>
                    <a:pt x="504190" y="309880"/>
                  </a:cubicBezTo>
                  <a:cubicBezTo>
                    <a:pt x="430530" y="335280"/>
                    <a:pt x="320040" y="341630"/>
                    <a:pt x="245110" y="347980"/>
                  </a:cubicBezTo>
                  <a:cubicBezTo>
                    <a:pt x="187960" y="353060"/>
                    <a:pt x="130810" y="356870"/>
                    <a:pt x="92710" y="351790"/>
                  </a:cubicBezTo>
                  <a:cubicBezTo>
                    <a:pt x="69850" y="347980"/>
                    <a:pt x="53340" y="344170"/>
                    <a:pt x="39370" y="332740"/>
                  </a:cubicBezTo>
                  <a:cubicBezTo>
                    <a:pt x="24130" y="322580"/>
                    <a:pt x="10160" y="304800"/>
                    <a:pt x="6350" y="285750"/>
                  </a:cubicBezTo>
                  <a:cubicBezTo>
                    <a:pt x="2540" y="262890"/>
                    <a:pt x="8890" y="222250"/>
                    <a:pt x="24130" y="204470"/>
                  </a:cubicBezTo>
                  <a:cubicBezTo>
                    <a:pt x="40640" y="185420"/>
                    <a:pt x="80010" y="172720"/>
                    <a:pt x="102870" y="172720"/>
                  </a:cubicBezTo>
                  <a:cubicBezTo>
                    <a:pt x="121920" y="173990"/>
                    <a:pt x="140970" y="184150"/>
                    <a:pt x="154940" y="196850"/>
                  </a:cubicBezTo>
                  <a:cubicBezTo>
                    <a:pt x="167640" y="209550"/>
                    <a:pt x="179070" y="229870"/>
                    <a:pt x="181610" y="247650"/>
                  </a:cubicBezTo>
                  <a:cubicBezTo>
                    <a:pt x="184150" y="265430"/>
                    <a:pt x="180340" y="288290"/>
                    <a:pt x="172720" y="303530"/>
                  </a:cubicBezTo>
                  <a:cubicBezTo>
                    <a:pt x="163830" y="320040"/>
                    <a:pt x="148590" y="336550"/>
                    <a:pt x="130810" y="342900"/>
                  </a:cubicBezTo>
                  <a:cubicBezTo>
                    <a:pt x="109220" y="351790"/>
                    <a:pt x="67310" y="349250"/>
                    <a:pt x="46990" y="339090"/>
                  </a:cubicBezTo>
                  <a:cubicBezTo>
                    <a:pt x="29210" y="330200"/>
                    <a:pt x="16510" y="312420"/>
                    <a:pt x="10160" y="294640"/>
                  </a:cubicBezTo>
                  <a:cubicBezTo>
                    <a:pt x="2540" y="278130"/>
                    <a:pt x="0" y="256540"/>
                    <a:pt x="6350" y="237490"/>
                  </a:cubicBezTo>
                  <a:cubicBezTo>
                    <a:pt x="15240" y="215900"/>
                    <a:pt x="31750" y="193040"/>
                    <a:pt x="64770" y="176530"/>
                  </a:cubicBezTo>
                  <a:cubicBezTo>
                    <a:pt x="135890" y="142240"/>
                    <a:pt x="375920" y="168910"/>
                    <a:pt x="472440" y="137160"/>
                  </a:cubicBezTo>
                  <a:cubicBezTo>
                    <a:pt x="533400" y="118110"/>
                    <a:pt x="557530" y="74930"/>
                    <a:pt x="609600" y="57150"/>
                  </a:cubicBezTo>
                  <a:cubicBezTo>
                    <a:pt x="668020" y="36830"/>
                    <a:pt x="723900" y="34290"/>
                    <a:pt x="811530" y="27940"/>
                  </a:cubicBezTo>
                  <a:cubicBezTo>
                    <a:pt x="980440" y="15240"/>
                    <a:pt x="1447800" y="0"/>
                    <a:pt x="1543050" y="30480"/>
                  </a:cubicBezTo>
                  <a:cubicBezTo>
                    <a:pt x="1569720" y="38100"/>
                    <a:pt x="1579880" y="48260"/>
                    <a:pt x="1588770" y="62230"/>
                  </a:cubicBezTo>
                  <a:cubicBezTo>
                    <a:pt x="1598930" y="76200"/>
                    <a:pt x="1604010" y="97790"/>
                    <a:pt x="1602740" y="115570"/>
                  </a:cubicBezTo>
                  <a:cubicBezTo>
                    <a:pt x="1600200" y="132080"/>
                    <a:pt x="1590040" y="152400"/>
                    <a:pt x="1576070" y="163830"/>
                  </a:cubicBezTo>
                  <a:cubicBezTo>
                    <a:pt x="1563370" y="175260"/>
                    <a:pt x="1525270" y="184150"/>
                    <a:pt x="1525270" y="184150"/>
                  </a:cubicBezTo>
                </a:path>
              </a:pathLst>
            </a:custGeom>
            <a:solidFill>
              <a:srgbClr val="E7191F">
                <a:alpha val="29804"/>
              </a:srgbClr>
            </a:solidFill>
            <a:ln cap="sq">
              <a:noFill/>
              <a:prstDash val="solid"/>
              <a:miter/>
            </a:ln>
          </p:spPr>
        </p:sp>
      </p:grpSp>
      <p:grpSp>
        <p:nvGrpSpPr>
          <p:cNvPr id="32" name="Group 32"/>
          <p:cNvGrpSpPr/>
          <p:nvPr/>
        </p:nvGrpSpPr>
        <p:grpSpPr>
          <a:xfrm>
            <a:off x="7357060" y="3316976"/>
            <a:ext cx="1903652" cy="935218"/>
            <a:chOff x="0" y="0"/>
            <a:chExt cx="2329180" cy="1144270"/>
          </a:xfrm>
        </p:grpSpPr>
        <p:sp>
          <p:nvSpPr>
            <p:cNvPr id="33" name="Freeform 33"/>
            <p:cNvSpPr/>
            <p:nvPr/>
          </p:nvSpPr>
          <p:spPr>
            <a:xfrm>
              <a:off x="45720" y="43180"/>
              <a:ext cx="2233930" cy="1070610"/>
            </a:xfrm>
            <a:custGeom>
              <a:avLst/>
              <a:gdLst/>
              <a:ahLst/>
              <a:cxnLst/>
              <a:rect l="l" t="t" r="r" b="b"/>
              <a:pathLst>
                <a:path w="2233930" h="1070610">
                  <a:moveTo>
                    <a:pt x="2171700" y="157480"/>
                  </a:moveTo>
                  <a:cubicBezTo>
                    <a:pt x="1775460" y="234950"/>
                    <a:pt x="1734820" y="260350"/>
                    <a:pt x="1681480" y="269240"/>
                  </a:cubicBezTo>
                  <a:cubicBezTo>
                    <a:pt x="1628140" y="279400"/>
                    <a:pt x="1548130" y="252730"/>
                    <a:pt x="1518920" y="275590"/>
                  </a:cubicBezTo>
                  <a:cubicBezTo>
                    <a:pt x="1497330" y="292100"/>
                    <a:pt x="1498600" y="323850"/>
                    <a:pt x="1493520" y="356870"/>
                  </a:cubicBezTo>
                  <a:cubicBezTo>
                    <a:pt x="1485900" y="402590"/>
                    <a:pt x="1485900" y="462280"/>
                    <a:pt x="1494790" y="527050"/>
                  </a:cubicBezTo>
                  <a:cubicBezTo>
                    <a:pt x="1506220" y="619760"/>
                    <a:pt x="1568450" y="773430"/>
                    <a:pt x="1578610" y="855980"/>
                  </a:cubicBezTo>
                  <a:cubicBezTo>
                    <a:pt x="1584960" y="904240"/>
                    <a:pt x="1592580" y="942340"/>
                    <a:pt x="1578610" y="972820"/>
                  </a:cubicBezTo>
                  <a:cubicBezTo>
                    <a:pt x="1563370" y="1002030"/>
                    <a:pt x="1537970" y="1024890"/>
                    <a:pt x="1496060" y="1040130"/>
                  </a:cubicBezTo>
                  <a:cubicBezTo>
                    <a:pt x="1412240" y="1070610"/>
                    <a:pt x="1209040" y="1056640"/>
                    <a:pt x="1071880" y="1049020"/>
                  </a:cubicBezTo>
                  <a:cubicBezTo>
                    <a:pt x="941070" y="1042670"/>
                    <a:pt x="803910" y="1008380"/>
                    <a:pt x="690880" y="998220"/>
                  </a:cubicBezTo>
                  <a:cubicBezTo>
                    <a:pt x="599440" y="990600"/>
                    <a:pt x="506730" y="998220"/>
                    <a:pt x="443230" y="989330"/>
                  </a:cubicBezTo>
                  <a:cubicBezTo>
                    <a:pt x="402590" y="982980"/>
                    <a:pt x="386080" y="967740"/>
                    <a:pt x="344170" y="962660"/>
                  </a:cubicBezTo>
                  <a:cubicBezTo>
                    <a:pt x="275590" y="956310"/>
                    <a:pt x="125730" y="1000760"/>
                    <a:pt x="69850" y="980440"/>
                  </a:cubicBezTo>
                  <a:cubicBezTo>
                    <a:pt x="38100" y="969010"/>
                    <a:pt x="15240" y="944880"/>
                    <a:pt x="7620" y="920750"/>
                  </a:cubicBezTo>
                  <a:cubicBezTo>
                    <a:pt x="0" y="896620"/>
                    <a:pt x="8890" y="855980"/>
                    <a:pt x="21590" y="835660"/>
                  </a:cubicBezTo>
                  <a:cubicBezTo>
                    <a:pt x="33020" y="819150"/>
                    <a:pt x="53340" y="808990"/>
                    <a:pt x="71120" y="803910"/>
                  </a:cubicBezTo>
                  <a:cubicBezTo>
                    <a:pt x="88900" y="798830"/>
                    <a:pt x="111760" y="798830"/>
                    <a:pt x="129540" y="807720"/>
                  </a:cubicBezTo>
                  <a:cubicBezTo>
                    <a:pt x="149860" y="817880"/>
                    <a:pt x="179070" y="848360"/>
                    <a:pt x="184150" y="872490"/>
                  </a:cubicBezTo>
                  <a:cubicBezTo>
                    <a:pt x="189230" y="897890"/>
                    <a:pt x="177800" y="937260"/>
                    <a:pt x="161290" y="955040"/>
                  </a:cubicBezTo>
                  <a:cubicBezTo>
                    <a:pt x="143510" y="974090"/>
                    <a:pt x="104140" y="986790"/>
                    <a:pt x="78740" y="981710"/>
                  </a:cubicBezTo>
                  <a:cubicBezTo>
                    <a:pt x="54610" y="977900"/>
                    <a:pt x="22860" y="951230"/>
                    <a:pt x="11430" y="929640"/>
                  </a:cubicBezTo>
                  <a:cubicBezTo>
                    <a:pt x="1270" y="913130"/>
                    <a:pt x="1270" y="890270"/>
                    <a:pt x="5080" y="871220"/>
                  </a:cubicBezTo>
                  <a:cubicBezTo>
                    <a:pt x="8890" y="853440"/>
                    <a:pt x="21590" y="833120"/>
                    <a:pt x="35560" y="821690"/>
                  </a:cubicBezTo>
                  <a:cubicBezTo>
                    <a:pt x="49530" y="810260"/>
                    <a:pt x="66040" y="806450"/>
                    <a:pt x="90170" y="800100"/>
                  </a:cubicBezTo>
                  <a:cubicBezTo>
                    <a:pt x="134620" y="789940"/>
                    <a:pt x="224790" y="777240"/>
                    <a:pt x="287020" y="778510"/>
                  </a:cubicBezTo>
                  <a:cubicBezTo>
                    <a:pt x="345440" y="781050"/>
                    <a:pt x="389890" y="801370"/>
                    <a:pt x="455930" y="807720"/>
                  </a:cubicBezTo>
                  <a:cubicBezTo>
                    <a:pt x="551180" y="817880"/>
                    <a:pt x="703580" y="812800"/>
                    <a:pt x="801370" y="825500"/>
                  </a:cubicBezTo>
                  <a:cubicBezTo>
                    <a:pt x="875030" y="834390"/>
                    <a:pt x="914400" y="854710"/>
                    <a:pt x="993140" y="862330"/>
                  </a:cubicBezTo>
                  <a:cubicBezTo>
                    <a:pt x="1116330" y="875030"/>
                    <a:pt x="1457960" y="822960"/>
                    <a:pt x="1475740" y="861060"/>
                  </a:cubicBezTo>
                  <a:cubicBezTo>
                    <a:pt x="1483360" y="878840"/>
                    <a:pt x="1423670" y="941070"/>
                    <a:pt x="1412240" y="937260"/>
                  </a:cubicBezTo>
                  <a:cubicBezTo>
                    <a:pt x="1400810" y="933450"/>
                    <a:pt x="1409700" y="889000"/>
                    <a:pt x="1403350" y="852170"/>
                  </a:cubicBezTo>
                  <a:cubicBezTo>
                    <a:pt x="1389380" y="781050"/>
                    <a:pt x="1334770" y="651510"/>
                    <a:pt x="1322070" y="544830"/>
                  </a:cubicBezTo>
                  <a:cubicBezTo>
                    <a:pt x="1308100" y="434340"/>
                    <a:pt x="1304290" y="267970"/>
                    <a:pt x="1327150" y="201930"/>
                  </a:cubicBezTo>
                  <a:cubicBezTo>
                    <a:pt x="1338580" y="171450"/>
                    <a:pt x="1352550" y="156210"/>
                    <a:pt x="1375410" y="142240"/>
                  </a:cubicBezTo>
                  <a:cubicBezTo>
                    <a:pt x="1402080" y="124460"/>
                    <a:pt x="1442720" y="118110"/>
                    <a:pt x="1482090" y="113030"/>
                  </a:cubicBezTo>
                  <a:cubicBezTo>
                    <a:pt x="1531620" y="106680"/>
                    <a:pt x="1581150" y="123190"/>
                    <a:pt x="1652270" y="116840"/>
                  </a:cubicBezTo>
                  <a:cubicBezTo>
                    <a:pt x="1776730" y="104140"/>
                    <a:pt x="2080260" y="0"/>
                    <a:pt x="2160270" y="7620"/>
                  </a:cubicBezTo>
                  <a:cubicBezTo>
                    <a:pt x="2186940" y="10160"/>
                    <a:pt x="2198370" y="17780"/>
                    <a:pt x="2209800" y="29210"/>
                  </a:cubicBezTo>
                  <a:cubicBezTo>
                    <a:pt x="2222500" y="40640"/>
                    <a:pt x="2231390" y="60960"/>
                    <a:pt x="2232660" y="77470"/>
                  </a:cubicBezTo>
                  <a:cubicBezTo>
                    <a:pt x="2233930" y="93980"/>
                    <a:pt x="2227580" y="115570"/>
                    <a:pt x="2217420" y="128270"/>
                  </a:cubicBezTo>
                  <a:cubicBezTo>
                    <a:pt x="2207260" y="142240"/>
                    <a:pt x="2171700" y="157480"/>
                    <a:pt x="2171700" y="157480"/>
                  </a:cubicBezTo>
                </a:path>
              </a:pathLst>
            </a:custGeom>
            <a:solidFill>
              <a:srgbClr val="E7191F">
                <a:alpha val="29804"/>
              </a:srgbClr>
            </a:solidFill>
            <a:ln cap="sq">
              <a:noFill/>
              <a:prstDash val="solid"/>
              <a:miter/>
            </a:ln>
          </p:spPr>
        </p:sp>
      </p:grpSp>
      <p:grpSp>
        <p:nvGrpSpPr>
          <p:cNvPr id="34" name="Group 34"/>
          <p:cNvGrpSpPr/>
          <p:nvPr/>
        </p:nvGrpSpPr>
        <p:grpSpPr>
          <a:xfrm>
            <a:off x="6441563" y="3896167"/>
            <a:ext cx="1099219" cy="1623398"/>
            <a:chOff x="0" y="0"/>
            <a:chExt cx="1344930" cy="1986280"/>
          </a:xfrm>
        </p:grpSpPr>
        <p:sp>
          <p:nvSpPr>
            <p:cNvPr id="35" name="Freeform 35"/>
            <p:cNvSpPr/>
            <p:nvPr/>
          </p:nvSpPr>
          <p:spPr>
            <a:xfrm>
              <a:off x="45720" y="41910"/>
              <a:ext cx="1248410" cy="1893570"/>
            </a:xfrm>
            <a:custGeom>
              <a:avLst/>
              <a:gdLst/>
              <a:ahLst/>
              <a:cxnLst/>
              <a:rect l="l" t="t" r="r" b="b"/>
              <a:pathLst>
                <a:path w="1248410" h="1893570">
                  <a:moveTo>
                    <a:pt x="1164590" y="284480"/>
                  </a:moveTo>
                  <a:cubicBezTo>
                    <a:pt x="548640" y="250190"/>
                    <a:pt x="471170" y="243840"/>
                    <a:pt x="382270" y="226060"/>
                  </a:cubicBezTo>
                  <a:cubicBezTo>
                    <a:pt x="292100" y="207010"/>
                    <a:pt x="118110" y="153670"/>
                    <a:pt x="118110" y="148590"/>
                  </a:cubicBezTo>
                  <a:cubicBezTo>
                    <a:pt x="119380" y="146050"/>
                    <a:pt x="185420" y="144780"/>
                    <a:pt x="195580" y="158750"/>
                  </a:cubicBezTo>
                  <a:cubicBezTo>
                    <a:pt x="207010" y="173990"/>
                    <a:pt x="182880" y="203200"/>
                    <a:pt x="181610" y="240030"/>
                  </a:cubicBezTo>
                  <a:cubicBezTo>
                    <a:pt x="177800" y="325120"/>
                    <a:pt x="204470" y="547370"/>
                    <a:pt x="220980" y="657860"/>
                  </a:cubicBezTo>
                  <a:cubicBezTo>
                    <a:pt x="232410" y="730250"/>
                    <a:pt x="250190" y="772160"/>
                    <a:pt x="257810" y="836930"/>
                  </a:cubicBezTo>
                  <a:cubicBezTo>
                    <a:pt x="265430" y="914400"/>
                    <a:pt x="245110" y="1013460"/>
                    <a:pt x="259080" y="1093470"/>
                  </a:cubicBezTo>
                  <a:cubicBezTo>
                    <a:pt x="273050" y="1169670"/>
                    <a:pt x="318770" y="1221740"/>
                    <a:pt x="337820" y="1305560"/>
                  </a:cubicBezTo>
                  <a:cubicBezTo>
                    <a:pt x="364490" y="1422400"/>
                    <a:pt x="355600" y="1659890"/>
                    <a:pt x="381000" y="1729740"/>
                  </a:cubicBezTo>
                  <a:cubicBezTo>
                    <a:pt x="389890" y="1756410"/>
                    <a:pt x="410210" y="1760220"/>
                    <a:pt x="412750" y="1779270"/>
                  </a:cubicBezTo>
                  <a:cubicBezTo>
                    <a:pt x="417830" y="1802130"/>
                    <a:pt x="410210" y="1844040"/>
                    <a:pt x="393700" y="1863090"/>
                  </a:cubicBezTo>
                  <a:cubicBezTo>
                    <a:pt x="377190" y="1882140"/>
                    <a:pt x="336550" y="1893570"/>
                    <a:pt x="313690" y="1893570"/>
                  </a:cubicBezTo>
                  <a:cubicBezTo>
                    <a:pt x="293370" y="1892300"/>
                    <a:pt x="273050" y="1880870"/>
                    <a:pt x="260350" y="1868170"/>
                  </a:cubicBezTo>
                  <a:cubicBezTo>
                    <a:pt x="247650" y="1855470"/>
                    <a:pt x="234950" y="1835150"/>
                    <a:pt x="233680" y="1816100"/>
                  </a:cubicBezTo>
                  <a:cubicBezTo>
                    <a:pt x="232410" y="1791970"/>
                    <a:pt x="246380" y="1752600"/>
                    <a:pt x="262890" y="1734820"/>
                  </a:cubicBezTo>
                  <a:cubicBezTo>
                    <a:pt x="275590" y="1720850"/>
                    <a:pt x="297180" y="1711960"/>
                    <a:pt x="316230" y="1710690"/>
                  </a:cubicBezTo>
                  <a:cubicBezTo>
                    <a:pt x="334010" y="1709420"/>
                    <a:pt x="356870" y="1713230"/>
                    <a:pt x="373380" y="1724660"/>
                  </a:cubicBezTo>
                  <a:cubicBezTo>
                    <a:pt x="392430" y="1738630"/>
                    <a:pt x="415290" y="1772920"/>
                    <a:pt x="416560" y="1798320"/>
                  </a:cubicBezTo>
                  <a:cubicBezTo>
                    <a:pt x="416560" y="1823720"/>
                    <a:pt x="398780" y="1860550"/>
                    <a:pt x="378460" y="1875790"/>
                  </a:cubicBezTo>
                  <a:cubicBezTo>
                    <a:pt x="358140" y="1891030"/>
                    <a:pt x="313690" y="1892300"/>
                    <a:pt x="293370" y="1888490"/>
                  </a:cubicBezTo>
                  <a:cubicBezTo>
                    <a:pt x="281940" y="1885950"/>
                    <a:pt x="276860" y="1883410"/>
                    <a:pt x="267970" y="1874520"/>
                  </a:cubicBezTo>
                  <a:cubicBezTo>
                    <a:pt x="248920" y="1852930"/>
                    <a:pt x="226060" y="1788160"/>
                    <a:pt x="210820" y="1739900"/>
                  </a:cubicBezTo>
                  <a:cubicBezTo>
                    <a:pt x="194310" y="1685290"/>
                    <a:pt x="181610" y="1621790"/>
                    <a:pt x="175260" y="1562100"/>
                  </a:cubicBezTo>
                  <a:cubicBezTo>
                    <a:pt x="167640" y="1503680"/>
                    <a:pt x="175260" y="1433830"/>
                    <a:pt x="168910" y="1385570"/>
                  </a:cubicBezTo>
                  <a:cubicBezTo>
                    <a:pt x="163830" y="1353820"/>
                    <a:pt x="158750" y="1336040"/>
                    <a:pt x="148590" y="1304290"/>
                  </a:cubicBezTo>
                  <a:cubicBezTo>
                    <a:pt x="133350" y="1261110"/>
                    <a:pt x="92710" y="1214120"/>
                    <a:pt x="78740" y="1151890"/>
                  </a:cubicBezTo>
                  <a:cubicBezTo>
                    <a:pt x="57150" y="1060450"/>
                    <a:pt x="82550" y="902970"/>
                    <a:pt x="71120" y="802640"/>
                  </a:cubicBezTo>
                  <a:cubicBezTo>
                    <a:pt x="63500" y="726440"/>
                    <a:pt x="44450" y="670560"/>
                    <a:pt x="34290" y="599440"/>
                  </a:cubicBezTo>
                  <a:cubicBezTo>
                    <a:pt x="22860" y="521970"/>
                    <a:pt x="15240" y="417830"/>
                    <a:pt x="10160" y="354330"/>
                  </a:cubicBezTo>
                  <a:cubicBezTo>
                    <a:pt x="7620" y="314960"/>
                    <a:pt x="0" y="288290"/>
                    <a:pt x="5080" y="259080"/>
                  </a:cubicBezTo>
                  <a:cubicBezTo>
                    <a:pt x="10160" y="232410"/>
                    <a:pt x="34290" y="209550"/>
                    <a:pt x="36830" y="185420"/>
                  </a:cubicBezTo>
                  <a:cubicBezTo>
                    <a:pt x="39370" y="160020"/>
                    <a:pt x="16510" y="133350"/>
                    <a:pt x="22860" y="109220"/>
                  </a:cubicBezTo>
                  <a:cubicBezTo>
                    <a:pt x="27940" y="85090"/>
                    <a:pt x="50800" y="57150"/>
                    <a:pt x="72390" y="40640"/>
                  </a:cubicBezTo>
                  <a:cubicBezTo>
                    <a:pt x="93980" y="24130"/>
                    <a:pt x="114300" y="12700"/>
                    <a:pt x="153670" y="8890"/>
                  </a:cubicBezTo>
                  <a:cubicBezTo>
                    <a:pt x="250190" y="0"/>
                    <a:pt x="492760" y="77470"/>
                    <a:pt x="662940" y="97790"/>
                  </a:cubicBezTo>
                  <a:cubicBezTo>
                    <a:pt x="833120" y="118110"/>
                    <a:pt x="1096010" y="109220"/>
                    <a:pt x="1176020" y="129540"/>
                  </a:cubicBezTo>
                  <a:cubicBezTo>
                    <a:pt x="1202690" y="135890"/>
                    <a:pt x="1214120" y="140970"/>
                    <a:pt x="1225550" y="153670"/>
                  </a:cubicBezTo>
                  <a:cubicBezTo>
                    <a:pt x="1238250" y="165100"/>
                    <a:pt x="1248410" y="185420"/>
                    <a:pt x="1247140" y="203200"/>
                  </a:cubicBezTo>
                  <a:cubicBezTo>
                    <a:pt x="1247140" y="223520"/>
                    <a:pt x="1233170" y="255270"/>
                    <a:pt x="1216660" y="269240"/>
                  </a:cubicBezTo>
                  <a:cubicBezTo>
                    <a:pt x="1203960" y="280670"/>
                    <a:pt x="1164590" y="284480"/>
                    <a:pt x="1164590" y="284480"/>
                  </a:cubicBezTo>
                </a:path>
              </a:pathLst>
            </a:custGeom>
            <a:solidFill>
              <a:srgbClr val="E7191F">
                <a:alpha val="29804"/>
              </a:srgbClr>
            </a:solidFill>
            <a:ln cap="sq">
              <a:noFill/>
              <a:prstDash val="solid"/>
              <a:miter/>
            </a:ln>
          </p:spPr>
        </p:sp>
      </p:grpSp>
      <p:grpSp>
        <p:nvGrpSpPr>
          <p:cNvPr id="36" name="Group 36"/>
          <p:cNvGrpSpPr/>
          <p:nvPr/>
        </p:nvGrpSpPr>
        <p:grpSpPr>
          <a:xfrm>
            <a:off x="6624247" y="5248653"/>
            <a:ext cx="1685677" cy="806509"/>
            <a:chOff x="0" y="0"/>
            <a:chExt cx="2062480" cy="986790"/>
          </a:xfrm>
        </p:grpSpPr>
        <p:sp>
          <p:nvSpPr>
            <p:cNvPr id="37" name="Freeform 37"/>
            <p:cNvSpPr/>
            <p:nvPr/>
          </p:nvSpPr>
          <p:spPr>
            <a:xfrm>
              <a:off x="49530" y="44450"/>
              <a:ext cx="1964690" cy="913130"/>
            </a:xfrm>
            <a:custGeom>
              <a:avLst/>
              <a:gdLst/>
              <a:ahLst/>
              <a:cxnLst/>
              <a:rect l="l" t="t" r="r" b="b"/>
              <a:pathLst>
                <a:path w="1964690" h="913130">
                  <a:moveTo>
                    <a:pt x="148590" y="62230"/>
                  </a:moveTo>
                  <a:cubicBezTo>
                    <a:pt x="259080" y="642620"/>
                    <a:pt x="279400" y="706120"/>
                    <a:pt x="330200" y="734060"/>
                  </a:cubicBezTo>
                  <a:cubicBezTo>
                    <a:pt x="387350" y="764540"/>
                    <a:pt x="496570" y="737870"/>
                    <a:pt x="567690" y="726440"/>
                  </a:cubicBezTo>
                  <a:cubicBezTo>
                    <a:pt x="628650" y="716280"/>
                    <a:pt x="665480" y="693420"/>
                    <a:pt x="735330" y="675640"/>
                  </a:cubicBezTo>
                  <a:cubicBezTo>
                    <a:pt x="845820" y="650240"/>
                    <a:pt x="1017270" y="615950"/>
                    <a:pt x="1165860" y="598170"/>
                  </a:cubicBezTo>
                  <a:cubicBezTo>
                    <a:pt x="1324610" y="579120"/>
                    <a:pt x="1532890" y="584200"/>
                    <a:pt x="1659890" y="566420"/>
                  </a:cubicBezTo>
                  <a:cubicBezTo>
                    <a:pt x="1742440" y="554990"/>
                    <a:pt x="1808480" y="518160"/>
                    <a:pt x="1860550" y="521970"/>
                  </a:cubicBezTo>
                  <a:cubicBezTo>
                    <a:pt x="1893570" y="524510"/>
                    <a:pt x="1922780" y="535940"/>
                    <a:pt x="1939290" y="552450"/>
                  </a:cubicBezTo>
                  <a:cubicBezTo>
                    <a:pt x="1953260" y="566420"/>
                    <a:pt x="1962150" y="586740"/>
                    <a:pt x="1962150" y="607060"/>
                  </a:cubicBezTo>
                  <a:cubicBezTo>
                    <a:pt x="1960880" y="629920"/>
                    <a:pt x="1943100" y="669290"/>
                    <a:pt x="1926590" y="684530"/>
                  </a:cubicBezTo>
                  <a:cubicBezTo>
                    <a:pt x="1911350" y="697230"/>
                    <a:pt x="1889760" y="703580"/>
                    <a:pt x="1870710" y="703580"/>
                  </a:cubicBezTo>
                  <a:cubicBezTo>
                    <a:pt x="1852930" y="703580"/>
                    <a:pt x="1830070" y="695960"/>
                    <a:pt x="1816100" y="684530"/>
                  </a:cubicBezTo>
                  <a:cubicBezTo>
                    <a:pt x="1800860" y="674370"/>
                    <a:pt x="1786890" y="656590"/>
                    <a:pt x="1783080" y="637540"/>
                  </a:cubicBezTo>
                  <a:cubicBezTo>
                    <a:pt x="1778000" y="613410"/>
                    <a:pt x="1786890" y="572770"/>
                    <a:pt x="1800860" y="553720"/>
                  </a:cubicBezTo>
                  <a:cubicBezTo>
                    <a:pt x="1812290" y="537210"/>
                    <a:pt x="1832610" y="527050"/>
                    <a:pt x="1850390" y="523240"/>
                  </a:cubicBezTo>
                  <a:cubicBezTo>
                    <a:pt x="1868170" y="519430"/>
                    <a:pt x="1891030" y="519430"/>
                    <a:pt x="1908810" y="529590"/>
                  </a:cubicBezTo>
                  <a:cubicBezTo>
                    <a:pt x="1929130" y="541020"/>
                    <a:pt x="1954530" y="574040"/>
                    <a:pt x="1960880" y="596900"/>
                  </a:cubicBezTo>
                  <a:cubicBezTo>
                    <a:pt x="1964690" y="615950"/>
                    <a:pt x="1959610" y="638810"/>
                    <a:pt x="1950720" y="654050"/>
                  </a:cubicBezTo>
                  <a:cubicBezTo>
                    <a:pt x="1943100" y="670560"/>
                    <a:pt x="1931670" y="683260"/>
                    <a:pt x="1908810" y="694690"/>
                  </a:cubicBezTo>
                  <a:cubicBezTo>
                    <a:pt x="1861820" y="720090"/>
                    <a:pt x="1742440" y="734060"/>
                    <a:pt x="1657350" y="746760"/>
                  </a:cubicBezTo>
                  <a:cubicBezTo>
                    <a:pt x="1569720" y="759460"/>
                    <a:pt x="1469390" y="767080"/>
                    <a:pt x="1393190" y="769620"/>
                  </a:cubicBezTo>
                  <a:cubicBezTo>
                    <a:pt x="1332230" y="770890"/>
                    <a:pt x="1299210" y="759460"/>
                    <a:pt x="1233170" y="763270"/>
                  </a:cubicBezTo>
                  <a:cubicBezTo>
                    <a:pt x="1122680" y="770890"/>
                    <a:pt x="905510" y="815340"/>
                    <a:pt x="797560" y="842010"/>
                  </a:cubicBezTo>
                  <a:cubicBezTo>
                    <a:pt x="731520" y="858520"/>
                    <a:pt x="704850" y="882650"/>
                    <a:pt x="641350" y="891540"/>
                  </a:cubicBezTo>
                  <a:cubicBezTo>
                    <a:pt x="544830" y="905510"/>
                    <a:pt x="350520" y="913130"/>
                    <a:pt x="276860" y="885190"/>
                  </a:cubicBezTo>
                  <a:cubicBezTo>
                    <a:pt x="237490" y="871220"/>
                    <a:pt x="223520" y="849630"/>
                    <a:pt x="199390" y="821690"/>
                  </a:cubicBezTo>
                  <a:cubicBezTo>
                    <a:pt x="168910" y="786130"/>
                    <a:pt x="137160" y="723900"/>
                    <a:pt x="116840" y="681990"/>
                  </a:cubicBezTo>
                  <a:cubicBezTo>
                    <a:pt x="101600" y="650240"/>
                    <a:pt x="92710" y="632460"/>
                    <a:pt x="83820" y="595630"/>
                  </a:cubicBezTo>
                  <a:cubicBezTo>
                    <a:pt x="69850" y="533400"/>
                    <a:pt x="72390" y="424180"/>
                    <a:pt x="58420" y="340360"/>
                  </a:cubicBezTo>
                  <a:cubicBezTo>
                    <a:pt x="44450" y="257810"/>
                    <a:pt x="3810" y="146050"/>
                    <a:pt x="1270" y="93980"/>
                  </a:cubicBezTo>
                  <a:cubicBezTo>
                    <a:pt x="0" y="69850"/>
                    <a:pt x="1270" y="55880"/>
                    <a:pt x="8890" y="41910"/>
                  </a:cubicBezTo>
                  <a:cubicBezTo>
                    <a:pt x="16510" y="26670"/>
                    <a:pt x="34290" y="12700"/>
                    <a:pt x="49530" y="6350"/>
                  </a:cubicBezTo>
                  <a:cubicBezTo>
                    <a:pt x="66040" y="1270"/>
                    <a:pt x="87630" y="0"/>
                    <a:pt x="102870" y="7620"/>
                  </a:cubicBezTo>
                  <a:cubicBezTo>
                    <a:pt x="120650" y="16510"/>
                    <a:pt x="148590" y="62230"/>
                    <a:pt x="148590" y="62230"/>
                  </a:cubicBezTo>
                </a:path>
              </a:pathLst>
            </a:custGeom>
            <a:solidFill>
              <a:srgbClr val="E7191F">
                <a:alpha val="29804"/>
              </a:srgbClr>
            </a:solidFill>
            <a:ln cap="sq">
              <a:noFill/>
              <a:prstDash val="solid"/>
              <a:miter/>
            </a:ln>
          </p:spPr>
        </p:sp>
      </p:grpSp>
      <p:grpSp>
        <p:nvGrpSpPr>
          <p:cNvPr id="38" name="Group 38"/>
          <p:cNvGrpSpPr/>
          <p:nvPr/>
        </p:nvGrpSpPr>
        <p:grpSpPr>
          <a:xfrm>
            <a:off x="9684207" y="4509613"/>
            <a:ext cx="1216511" cy="362254"/>
            <a:chOff x="0" y="0"/>
            <a:chExt cx="1488440" cy="443230"/>
          </a:xfrm>
        </p:grpSpPr>
        <p:sp>
          <p:nvSpPr>
            <p:cNvPr id="39" name="Freeform 39"/>
            <p:cNvSpPr/>
            <p:nvPr/>
          </p:nvSpPr>
          <p:spPr>
            <a:xfrm>
              <a:off x="49530" y="40640"/>
              <a:ext cx="1390650" cy="358140"/>
            </a:xfrm>
            <a:custGeom>
              <a:avLst/>
              <a:gdLst/>
              <a:ahLst/>
              <a:cxnLst/>
              <a:rect l="l" t="t" r="r" b="b"/>
              <a:pathLst>
                <a:path w="1390650" h="358140">
                  <a:moveTo>
                    <a:pt x="63500" y="198120"/>
                  </a:moveTo>
                  <a:cubicBezTo>
                    <a:pt x="580390" y="97790"/>
                    <a:pt x="591820" y="105410"/>
                    <a:pt x="636270" y="99060"/>
                  </a:cubicBezTo>
                  <a:cubicBezTo>
                    <a:pt x="723900" y="86360"/>
                    <a:pt x="902970" y="21590"/>
                    <a:pt x="1021080" y="10160"/>
                  </a:cubicBezTo>
                  <a:cubicBezTo>
                    <a:pt x="1122680" y="0"/>
                    <a:pt x="1245870" y="6350"/>
                    <a:pt x="1303020" y="17780"/>
                  </a:cubicBezTo>
                  <a:cubicBezTo>
                    <a:pt x="1329690" y="22860"/>
                    <a:pt x="1346200" y="26670"/>
                    <a:pt x="1360170" y="39370"/>
                  </a:cubicBezTo>
                  <a:cubicBezTo>
                    <a:pt x="1374140" y="52070"/>
                    <a:pt x="1385570" y="74930"/>
                    <a:pt x="1388110" y="92710"/>
                  </a:cubicBezTo>
                  <a:cubicBezTo>
                    <a:pt x="1390650" y="111760"/>
                    <a:pt x="1384300" y="135890"/>
                    <a:pt x="1372870" y="152400"/>
                  </a:cubicBezTo>
                  <a:cubicBezTo>
                    <a:pt x="1362710" y="167640"/>
                    <a:pt x="1344930" y="177800"/>
                    <a:pt x="1323340" y="186690"/>
                  </a:cubicBezTo>
                  <a:cubicBezTo>
                    <a:pt x="1291590" y="199390"/>
                    <a:pt x="1240790" y="204470"/>
                    <a:pt x="1192530" y="209550"/>
                  </a:cubicBezTo>
                  <a:cubicBezTo>
                    <a:pt x="1136650" y="214630"/>
                    <a:pt x="1060450" y="207010"/>
                    <a:pt x="1005840" y="212090"/>
                  </a:cubicBezTo>
                  <a:cubicBezTo>
                    <a:pt x="962660" y="215900"/>
                    <a:pt x="929640" y="220980"/>
                    <a:pt x="890270" y="231140"/>
                  </a:cubicBezTo>
                  <a:cubicBezTo>
                    <a:pt x="844550" y="243840"/>
                    <a:pt x="783590" y="287020"/>
                    <a:pt x="748030" y="285750"/>
                  </a:cubicBezTo>
                  <a:cubicBezTo>
                    <a:pt x="723900" y="284480"/>
                    <a:pt x="704850" y="270510"/>
                    <a:pt x="690880" y="259080"/>
                  </a:cubicBezTo>
                  <a:cubicBezTo>
                    <a:pt x="680720" y="248920"/>
                    <a:pt x="674370" y="236220"/>
                    <a:pt x="670560" y="223520"/>
                  </a:cubicBezTo>
                  <a:cubicBezTo>
                    <a:pt x="666750" y="209550"/>
                    <a:pt x="664210" y="195580"/>
                    <a:pt x="668020" y="181610"/>
                  </a:cubicBezTo>
                  <a:cubicBezTo>
                    <a:pt x="673100" y="163830"/>
                    <a:pt x="689610" y="138430"/>
                    <a:pt x="701040" y="128270"/>
                  </a:cubicBezTo>
                  <a:cubicBezTo>
                    <a:pt x="707390" y="121920"/>
                    <a:pt x="708660" y="120650"/>
                    <a:pt x="718820" y="118110"/>
                  </a:cubicBezTo>
                  <a:cubicBezTo>
                    <a:pt x="753110" y="107950"/>
                    <a:pt x="904240" y="128270"/>
                    <a:pt x="966470" y="120650"/>
                  </a:cubicBezTo>
                  <a:cubicBezTo>
                    <a:pt x="1005840" y="114300"/>
                    <a:pt x="1032510" y="97790"/>
                    <a:pt x="1059180" y="93980"/>
                  </a:cubicBezTo>
                  <a:cubicBezTo>
                    <a:pt x="1080770" y="91440"/>
                    <a:pt x="1098550" y="88900"/>
                    <a:pt x="1115060" y="93980"/>
                  </a:cubicBezTo>
                  <a:cubicBezTo>
                    <a:pt x="1131570" y="100330"/>
                    <a:pt x="1149350" y="114300"/>
                    <a:pt x="1159510" y="128270"/>
                  </a:cubicBezTo>
                  <a:cubicBezTo>
                    <a:pt x="1169670" y="143510"/>
                    <a:pt x="1176020" y="165100"/>
                    <a:pt x="1174750" y="182880"/>
                  </a:cubicBezTo>
                  <a:cubicBezTo>
                    <a:pt x="1173480" y="200660"/>
                    <a:pt x="1164590" y="220980"/>
                    <a:pt x="1153160" y="234950"/>
                  </a:cubicBezTo>
                  <a:cubicBezTo>
                    <a:pt x="1141730" y="247650"/>
                    <a:pt x="1123950" y="260350"/>
                    <a:pt x="1104900" y="262890"/>
                  </a:cubicBezTo>
                  <a:cubicBezTo>
                    <a:pt x="1083310" y="265430"/>
                    <a:pt x="1043940" y="257810"/>
                    <a:pt x="1026160" y="241300"/>
                  </a:cubicBezTo>
                  <a:cubicBezTo>
                    <a:pt x="1008380" y="223520"/>
                    <a:pt x="996950" y="186690"/>
                    <a:pt x="1000760" y="162560"/>
                  </a:cubicBezTo>
                  <a:cubicBezTo>
                    <a:pt x="1004570" y="138430"/>
                    <a:pt x="1028700" y="107950"/>
                    <a:pt x="1050290" y="97790"/>
                  </a:cubicBezTo>
                  <a:cubicBezTo>
                    <a:pt x="1073150" y="87630"/>
                    <a:pt x="1112520" y="92710"/>
                    <a:pt x="1132840" y="102870"/>
                  </a:cubicBezTo>
                  <a:cubicBezTo>
                    <a:pt x="1149350" y="110490"/>
                    <a:pt x="1163320" y="127000"/>
                    <a:pt x="1168400" y="144780"/>
                  </a:cubicBezTo>
                  <a:cubicBezTo>
                    <a:pt x="1174750" y="167640"/>
                    <a:pt x="1170940" y="207010"/>
                    <a:pt x="1159510" y="227330"/>
                  </a:cubicBezTo>
                  <a:cubicBezTo>
                    <a:pt x="1150620" y="242570"/>
                    <a:pt x="1134110" y="251460"/>
                    <a:pt x="1115060" y="260350"/>
                  </a:cubicBezTo>
                  <a:cubicBezTo>
                    <a:pt x="1083310" y="275590"/>
                    <a:pt x="1036320" y="288290"/>
                    <a:pt x="986790" y="294640"/>
                  </a:cubicBezTo>
                  <a:cubicBezTo>
                    <a:pt x="919480" y="302260"/>
                    <a:pt x="793750" y="293370"/>
                    <a:pt x="748030" y="285750"/>
                  </a:cubicBezTo>
                  <a:cubicBezTo>
                    <a:pt x="728980" y="281940"/>
                    <a:pt x="718820" y="279400"/>
                    <a:pt x="707390" y="271780"/>
                  </a:cubicBezTo>
                  <a:cubicBezTo>
                    <a:pt x="695960" y="265430"/>
                    <a:pt x="685800" y="254000"/>
                    <a:pt x="678180" y="242570"/>
                  </a:cubicBezTo>
                  <a:cubicBezTo>
                    <a:pt x="671830" y="231140"/>
                    <a:pt x="666750" y="215900"/>
                    <a:pt x="666750" y="201930"/>
                  </a:cubicBezTo>
                  <a:cubicBezTo>
                    <a:pt x="665480" y="189230"/>
                    <a:pt x="669290" y="173990"/>
                    <a:pt x="674370" y="161290"/>
                  </a:cubicBezTo>
                  <a:cubicBezTo>
                    <a:pt x="680720" y="148590"/>
                    <a:pt x="685800" y="139700"/>
                    <a:pt x="701040" y="128270"/>
                  </a:cubicBezTo>
                  <a:cubicBezTo>
                    <a:pt x="736600" y="102870"/>
                    <a:pt x="835660" y="66040"/>
                    <a:pt x="914400" y="50800"/>
                  </a:cubicBezTo>
                  <a:cubicBezTo>
                    <a:pt x="1004570" y="33020"/>
                    <a:pt x="1145540" y="46990"/>
                    <a:pt x="1215390" y="36830"/>
                  </a:cubicBezTo>
                  <a:cubicBezTo>
                    <a:pt x="1253490" y="31750"/>
                    <a:pt x="1277620" y="15240"/>
                    <a:pt x="1303020" y="17780"/>
                  </a:cubicBezTo>
                  <a:cubicBezTo>
                    <a:pt x="1324610" y="19050"/>
                    <a:pt x="1346200" y="26670"/>
                    <a:pt x="1360170" y="39370"/>
                  </a:cubicBezTo>
                  <a:cubicBezTo>
                    <a:pt x="1374140" y="52070"/>
                    <a:pt x="1385570" y="74930"/>
                    <a:pt x="1388110" y="92710"/>
                  </a:cubicBezTo>
                  <a:cubicBezTo>
                    <a:pt x="1390650" y="111760"/>
                    <a:pt x="1384300" y="135890"/>
                    <a:pt x="1372870" y="152400"/>
                  </a:cubicBezTo>
                  <a:cubicBezTo>
                    <a:pt x="1362710" y="167640"/>
                    <a:pt x="1348740" y="179070"/>
                    <a:pt x="1323340" y="186690"/>
                  </a:cubicBezTo>
                  <a:cubicBezTo>
                    <a:pt x="1271270" y="200660"/>
                    <a:pt x="1154430" y="163830"/>
                    <a:pt x="1060450" y="171450"/>
                  </a:cubicBezTo>
                  <a:cubicBezTo>
                    <a:pt x="949960" y="180340"/>
                    <a:pt x="798830" y="237490"/>
                    <a:pt x="699770" y="250190"/>
                  </a:cubicBezTo>
                  <a:cubicBezTo>
                    <a:pt x="633730" y="259080"/>
                    <a:pt x="599440" y="248920"/>
                    <a:pt x="529590" y="257810"/>
                  </a:cubicBezTo>
                  <a:cubicBezTo>
                    <a:pt x="414020" y="271780"/>
                    <a:pt x="148590" y="358140"/>
                    <a:pt x="73660" y="350520"/>
                  </a:cubicBezTo>
                  <a:cubicBezTo>
                    <a:pt x="48260" y="347980"/>
                    <a:pt x="35560" y="340360"/>
                    <a:pt x="24130" y="327660"/>
                  </a:cubicBezTo>
                  <a:cubicBezTo>
                    <a:pt x="11430" y="316230"/>
                    <a:pt x="2540" y="295910"/>
                    <a:pt x="1270" y="278130"/>
                  </a:cubicBezTo>
                  <a:cubicBezTo>
                    <a:pt x="0" y="261620"/>
                    <a:pt x="7620" y="240030"/>
                    <a:pt x="17780" y="226060"/>
                  </a:cubicBezTo>
                  <a:cubicBezTo>
                    <a:pt x="27940" y="213360"/>
                    <a:pt x="63500" y="198120"/>
                    <a:pt x="63500" y="198120"/>
                  </a:cubicBezTo>
                </a:path>
              </a:pathLst>
            </a:custGeom>
            <a:solidFill>
              <a:srgbClr val="E7191F">
                <a:alpha val="29804"/>
              </a:srgbClr>
            </a:solidFill>
            <a:ln cap="sq">
              <a:noFill/>
              <a:prstDash val="solid"/>
              <a:miter/>
            </a:ln>
          </p:spPr>
        </p:sp>
      </p:grpSp>
      <p:grpSp>
        <p:nvGrpSpPr>
          <p:cNvPr id="40" name="Group 40"/>
          <p:cNvGrpSpPr/>
          <p:nvPr/>
        </p:nvGrpSpPr>
        <p:grpSpPr>
          <a:xfrm>
            <a:off x="6602450" y="4005155"/>
            <a:ext cx="2176641" cy="398584"/>
            <a:chOff x="0" y="0"/>
            <a:chExt cx="2663190" cy="487680"/>
          </a:xfrm>
        </p:grpSpPr>
        <p:sp>
          <p:nvSpPr>
            <p:cNvPr id="41" name="Freeform 41"/>
            <p:cNvSpPr/>
            <p:nvPr/>
          </p:nvSpPr>
          <p:spPr>
            <a:xfrm>
              <a:off x="50800" y="55880"/>
              <a:ext cx="2567940" cy="389890"/>
            </a:xfrm>
            <a:custGeom>
              <a:avLst/>
              <a:gdLst/>
              <a:ahLst/>
              <a:cxnLst/>
              <a:rect l="l" t="t" r="r" b="b"/>
              <a:pathLst>
                <a:path w="2567940" h="389890">
                  <a:moveTo>
                    <a:pt x="69850" y="11430"/>
                  </a:moveTo>
                  <a:cubicBezTo>
                    <a:pt x="452120" y="0"/>
                    <a:pt x="621030" y="48260"/>
                    <a:pt x="770890" y="60960"/>
                  </a:cubicBezTo>
                  <a:cubicBezTo>
                    <a:pt x="922020" y="73660"/>
                    <a:pt x="1109980" y="62230"/>
                    <a:pt x="1223010" y="69850"/>
                  </a:cubicBezTo>
                  <a:cubicBezTo>
                    <a:pt x="1291590" y="74930"/>
                    <a:pt x="1330960" y="85090"/>
                    <a:pt x="1386840" y="88900"/>
                  </a:cubicBezTo>
                  <a:cubicBezTo>
                    <a:pt x="1447800" y="92710"/>
                    <a:pt x="1522730" y="82550"/>
                    <a:pt x="1573530" y="91440"/>
                  </a:cubicBezTo>
                  <a:cubicBezTo>
                    <a:pt x="1611630" y="96520"/>
                    <a:pt x="1624330" y="113030"/>
                    <a:pt x="1668780" y="120650"/>
                  </a:cubicBezTo>
                  <a:cubicBezTo>
                    <a:pt x="1766570" y="135890"/>
                    <a:pt x="1992630" y="115570"/>
                    <a:pt x="2141220" y="134620"/>
                  </a:cubicBezTo>
                  <a:cubicBezTo>
                    <a:pt x="2278380" y="151130"/>
                    <a:pt x="2472690" y="180340"/>
                    <a:pt x="2528570" y="217170"/>
                  </a:cubicBezTo>
                  <a:cubicBezTo>
                    <a:pt x="2550160" y="232410"/>
                    <a:pt x="2556510" y="247650"/>
                    <a:pt x="2561590" y="265430"/>
                  </a:cubicBezTo>
                  <a:cubicBezTo>
                    <a:pt x="2566670" y="281940"/>
                    <a:pt x="2566670" y="304800"/>
                    <a:pt x="2559050" y="322580"/>
                  </a:cubicBezTo>
                  <a:cubicBezTo>
                    <a:pt x="2548890" y="342900"/>
                    <a:pt x="2517140" y="370840"/>
                    <a:pt x="2494280" y="377190"/>
                  </a:cubicBezTo>
                  <a:cubicBezTo>
                    <a:pt x="2476500" y="383540"/>
                    <a:pt x="2453640" y="379730"/>
                    <a:pt x="2437130" y="372110"/>
                  </a:cubicBezTo>
                  <a:cubicBezTo>
                    <a:pt x="2420620" y="364490"/>
                    <a:pt x="2402840" y="350520"/>
                    <a:pt x="2395220" y="332740"/>
                  </a:cubicBezTo>
                  <a:cubicBezTo>
                    <a:pt x="2386330" y="311150"/>
                    <a:pt x="2385060" y="269240"/>
                    <a:pt x="2395220" y="247650"/>
                  </a:cubicBezTo>
                  <a:cubicBezTo>
                    <a:pt x="2401570" y="229870"/>
                    <a:pt x="2419350" y="215900"/>
                    <a:pt x="2435860" y="208280"/>
                  </a:cubicBezTo>
                  <a:cubicBezTo>
                    <a:pt x="2452370" y="200660"/>
                    <a:pt x="2475230" y="195580"/>
                    <a:pt x="2493010" y="201930"/>
                  </a:cubicBezTo>
                  <a:cubicBezTo>
                    <a:pt x="2515870" y="208280"/>
                    <a:pt x="2548890" y="232410"/>
                    <a:pt x="2557780" y="255270"/>
                  </a:cubicBezTo>
                  <a:cubicBezTo>
                    <a:pt x="2567940" y="278130"/>
                    <a:pt x="2562860" y="318770"/>
                    <a:pt x="2550160" y="340360"/>
                  </a:cubicBezTo>
                  <a:cubicBezTo>
                    <a:pt x="2536190" y="360680"/>
                    <a:pt x="2509520" y="374650"/>
                    <a:pt x="2475230" y="379730"/>
                  </a:cubicBezTo>
                  <a:cubicBezTo>
                    <a:pt x="2407920" y="389890"/>
                    <a:pt x="2277110" y="330200"/>
                    <a:pt x="2162810" y="317500"/>
                  </a:cubicBezTo>
                  <a:cubicBezTo>
                    <a:pt x="2028190" y="302260"/>
                    <a:pt x="1831340" y="317500"/>
                    <a:pt x="1718310" y="303530"/>
                  </a:cubicBezTo>
                  <a:cubicBezTo>
                    <a:pt x="1648460" y="294640"/>
                    <a:pt x="1606550" y="273050"/>
                    <a:pt x="1549400" y="266700"/>
                  </a:cubicBezTo>
                  <a:cubicBezTo>
                    <a:pt x="1493520" y="260350"/>
                    <a:pt x="1436370" y="267970"/>
                    <a:pt x="1381760" y="264160"/>
                  </a:cubicBezTo>
                  <a:cubicBezTo>
                    <a:pt x="1327150" y="260350"/>
                    <a:pt x="1287780" y="247650"/>
                    <a:pt x="1221740" y="242570"/>
                  </a:cubicBezTo>
                  <a:cubicBezTo>
                    <a:pt x="1111250" y="233680"/>
                    <a:pt x="925830" y="245110"/>
                    <a:pt x="779780" y="229870"/>
                  </a:cubicBezTo>
                  <a:cubicBezTo>
                    <a:pt x="633730" y="215900"/>
                    <a:pt x="473710" y="162560"/>
                    <a:pt x="344170" y="154940"/>
                  </a:cubicBezTo>
                  <a:cubicBezTo>
                    <a:pt x="242570" y="148590"/>
                    <a:pt x="120650" y="179070"/>
                    <a:pt x="67310" y="166370"/>
                  </a:cubicBezTo>
                  <a:cubicBezTo>
                    <a:pt x="43180" y="161290"/>
                    <a:pt x="30480" y="153670"/>
                    <a:pt x="19050" y="139700"/>
                  </a:cubicBezTo>
                  <a:cubicBezTo>
                    <a:pt x="7620" y="127000"/>
                    <a:pt x="0" y="105410"/>
                    <a:pt x="0" y="87630"/>
                  </a:cubicBezTo>
                  <a:cubicBezTo>
                    <a:pt x="0" y="71120"/>
                    <a:pt x="8890" y="49530"/>
                    <a:pt x="20320" y="36830"/>
                  </a:cubicBezTo>
                  <a:cubicBezTo>
                    <a:pt x="31750" y="24130"/>
                    <a:pt x="69850" y="11430"/>
                    <a:pt x="69850" y="11430"/>
                  </a:cubicBezTo>
                </a:path>
              </a:pathLst>
            </a:custGeom>
            <a:solidFill>
              <a:srgbClr val="E7191F">
                <a:alpha val="29804"/>
              </a:srgbClr>
            </a:solidFill>
            <a:ln cap="sq">
              <a:noFill/>
              <a:prstDash val="solid"/>
              <a:miter/>
            </a:ln>
          </p:spPr>
        </p:sp>
      </p:grpSp>
      <p:grpSp>
        <p:nvGrpSpPr>
          <p:cNvPr id="42" name="Group 42"/>
          <p:cNvGrpSpPr/>
          <p:nvPr/>
        </p:nvGrpSpPr>
        <p:grpSpPr>
          <a:xfrm>
            <a:off x="8636887" y="4701639"/>
            <a:ext cx="1241422" cy="303090"/>
            <a:chOff x="0" y="0"/>
            <a:chExt cx="1518920" cy="370840"/>
          </a:xfrm>
        </p:grpSpPr>
        <p:sp>
          <p:nvSpPr>
            <p:cNvPr id="43" name="Freeform 43"/>
            <p:cNvSpPr/>
            <p:nvPr/>
          </p:nvSpPr>
          <p:spPr>
            <a:xfrm>
              <a:off x="45720" y="43180"/>
              <a:ext cx="1422400" cy="281940"/>
            </a:xfrm>
            <a:custGeom>
              <a:avLst/>
              <a:gdLst/>
              <a:ahLst/>
              <a:cxnLst/>
              <a:rect l="l" t="t" r="r" b="b"/>
              <a:pathLst>
                <a:path w="1422400" h="281940">
                  <a:moveTo>
                    <a:pt x="90170" y="71120"/>
                  </a:moveTo>
                  <a:cubicBezTo>
                    <a:pt x="477520" y="119380"/>
                    <a:pt x="622300" y="123190"/>
                    <a:pt x="722630" y="107950"/>
                  </a:cubicBezTo>
                  <a:cubicBezTo>
                    <a:pt x="797560" y="96520"/>
                    <a:pt x="839470" y="66040"/>
                    <a:pt x="916940" y="50800"/>
                  </a:cubicBezTo>
                  <a:cubicBezTo>
                    <a:pt x="1028700" y="29210"/>
                    <a:pt x="1259840" y="0"/>
                    <a:pt x="1332230" y="7620"/>
                  </a:cubicBezTo>
                  <a:cubicBezTo>
                    <a:pt x="1358900" y="10160"/>
                    <a:pt x="1371600" y="12700"/>
                    <a:pt x="1386840" y="25400"/>
                  </a:cubicBezTo>
                  <a:cubicBezTo>
                    <a:pt x="1403350" y="40640"/>
                    <a:pt x="1421130" y="77470"/>
                    <a:pt x="1421130" y="100330"/>
                  </a:cubicBezTo>
                  <a:cubicBezTo>
                    <a:pt x="1422400" y="118110"/>
                    <a:pt x="1414780" y="138430"/>
                    <a:pt x="1400810" y="152400"/>
                  </a:cubicBezTo>
                  <a:cubicBezTo>
                    <a:pt x="1385570" y="168910"/>
                    <a:pt x="1348740" y="185420"/>
                    <a:pt x="1324610" y="184150"/>
                  </a:cubicBezTo>
                  <a:cubicBezTo>
                    <a:pt x="1300480" y="181610"/>
                    <a:pt x="1268730" y="157480"/>
                    <a:pt x="1256030" y="137160"/>
                  </a:cubicBezTo>
                  <a:cubicBezTo>
                    <a:pt x="1245870" y="121920"/>
                    <a:pt x="1243330" y="99060"/>
                    <a:pt x="1245870" y="82550"/>
                  </a:cubicBezTo>
                  <a:cubicBezTo>
                    <a:pt x="1248410" y="64770"/>
                    <a:pt x="1257300" y="44450"/>
                    <a:pt x="1272540" y="31750"/>
                  </a:cubicBezTo>
                  <a:cubicBezTo>
                    <a:pt x="1290320" y="17780"/>
                    <a:pt x="1329690" y="6350"/>
                    <a:pt x="1351280" y="8890"/>
                  </a:cubicBezTo>
                  <a:cubicBezTo>
                    <a:pt x="1370330" y="11430"/>
                    <a:pt x="1388110" y="24130"/>
                    <a:pt x="1400810" y="38100"/>
                  </a:cubicBezTo>
                  <a:cubicBezTo>
                    <a:pt x="1412240" y="52070"/>
                    <a:pt x="1421130" y="72390"/>
                    <a:pt x="1421130" y="90170"/>
                  </a:cubicBezTo>
                  <a:cubicBezTo>
                    <a:pt x="1422400" y="107950"/>
                    <a:pt x="1417320" y="129540"/>
                    <a:pt x="1407160" y="144780"/>
                  </a:cubicBezTo>
                  <a:cubicBezTo>
                    <a:pt x="1397000" y="160020"/>
                    <a:pt x="1383030" y="170180"/>
                    <a:pt x="1362710" y="179070"/>
                  </a:cubicBezTo>
                  <a:cubicBezTo>
                    <a:pt x="1324610" y="195580"/>
                    <a:pt x="1253490" y="199390"/>
                    <a:pt x="1189990" y="205740"/>
                  </a:cubicBezTo>
                  <a:cubicBezTo>
                    <a:pt x="1115060" y="213360"/>
                    <a:pt x="1016000" y="205740"/>
                    <a:pt x="941070" y="218440"/>
                  </a:cubicBezTo>
                  <a:cubicBezTo>
                    <a:pt x="876300" y="229870"/>
                    <a:pt x="812800" y="262890"/>
                    <a:pt x="765810" y="271780"/>
                  </a:cubicBezTo>
                  <a:cubicBezTo>
                    <a:pt x="734060" y="276860"/>
                    <a:pt x="722630" y="275590"/>
                    <a:pt x="688340" y="275590"/>
                  </a:cubicBezTo>
                  <a:cubicBezTo>
                    <a:pt x="613410" y="278130"/>
                    <a:pt x="447040" y="281940"/>
                    <a:pt x="336550" y="271780"/>
                  </a:cubicBezTo>
                  <a:cubicBezTo>
                    <a:pt x="236220" y="261620"/>
                    <a:pt x="101600" y="245110"/>
                    <a:pt x="50800" y="219710"/>
                  </a:cubicBezTo>
                  <a:cubicBezTo>
                    <a:pt x="27940" y="208280"/>
                    <a:pt x="17780" y="198120"/>
                    <a:pt x="10160" y="181610"/>
                  </a:cubicBezTo>
                  <a:cubicBezTo>
                    <a:pt x="2540" y="166370"/>
                    <a:pt x="0" y="143510"/>
                    <a:pt x="5080" y="127000"/>
                  </a:cubicBezTo>
                  <a:cubicBezTo>
                    <a:pt x="8890" y="110490"/>
                    <a:pt x="22860" y="92710"/>
                    <a:pt x="36830" y="82550"/>
                  </a:cubicBezTo>
                  <a:cubicBezTo>
                    <a:pt x="50800" y="73660"/>
                    <a:pt x="90170" y="71120"/>
                    <a:pt x="90170" y="71120"/>
                  </a:cubicBezTo>
                </a:path>
              </a:pathLst>
            </a:custGeom>
            <a:solidFill>
              <a:srgbClr val="E7191F">
                <a:alpha val="29804"/>
              </a:srgbClr>
            </a:solidFill>
            <a:ln cap="sq">
              <a:noFill/>
              <a:prstDash val="solid"/>
              <a:miter/>
            </a:ln>
          </p:spPr>
        </p:sp>
      </p:grpSp>
      <p:grpSp>
        <p:nvGrpSpPr>
          <p:cNvPr id="44" name="Group 44"/>
          <p:cNvGrpSpPr/>
          <p:nvPr/>
        </p:nvGrpSpPr>
        <p:grpSpPr>
          <a:xfrm>
            <a:off x="10607040" y="6205538"/>
            <a:ext cx="959168" cy="563880"/>
            <a:chOff x="0" y="0"/>
            <a:chExt cx="1278890" cy="751840"/>
          </a:xfrm>
        </p:grpSpPr>
        <p:sp>
          <p:nvSpPr>
            <p:cNvPr id="45" name="Freeform 45"/>
            <p:cNvSpPr/>
            <p:nvPr/>
          </p:nvSpPr>
          <p:spPr>
            <a:xfrm>
              <a:off x="48260" y="48260"/>
              <a:ext cx="1182370" cy="659130"/>
            </a:xfrm>
            <a:custGeom>
              <a:avLst/>
              <a:gdLst/>
              <a:ahLst/>
              <a:cxnLst/>
              <a:rect l="l" t="t" r="r" b="b"/>
              <a:pathLst>
                <a:path w="1182370" h="659130">
                  <a:moveTo>
                    <a:pt x="1145540" y="397510"/>
                  </a:moveTo>
                  <a:cubicBezTo>
                    <a:pt x="967740" y="510540"/>
                    <a:pt x="960120" y="535940"/>
                    <a:pt x="930910" y="560070"/>
                  </a:cubicBezTo>
                  <a:cubicBezTo>
                    <a:pt x="890270" y="591820"/>
                    <a:pt x="812800" y="638810"/>
                    <a:pt x="767080" y="651510"/>
                  </a:cubicBezTo>
                  <a:cubicBezTo>
                    <a:pt x="737870" y="659130"/>
                    <a:pt x="716280" y="657860"/>
                    <a:pt x="689610" y="651510"/>
                  </a:cubicBezTo>
                  <a:cubicBezTo>
                    <a:pt x="660400" y="645160"/>
                    <a:pt x="635000" y="633730"/>
                    <a:pt x="600710" y="612140"/>
                  </a:cubicBezTo>
                  <a:cubicBezTo>
                    <a:pt x="546100" y="575310"/>
                    <a:pt x="480060" y="499110"/>
                    <a:pt x="401320" y="436880"/>
                  </a:cubicBezTo>
                  <a:cubicBezTo>
                    <a:pt x="300990" y="356870"/>
                    <a:pt x="100330" y="242570"/>
                    <a:pt x="43180" y="177800"/>
                  </a:cubicBezTo>
                  <a:cubicBezTo>
                    <a:pt x="17780" y="149860"/>
                    <a:pt x="7620" y="125730"/>
                    <a:pt x="2540" y="105410"/>
                  </a:cubicBezTo>
                  <a:cubicBezTo>
                    <a:pt x="0" y="93980"/>
                    <a:pt x="0" y="87630"/>
                    <a:pt x="3810" y="76200"/>
                  </a:cubicBezTo>
                  <a:cubicBezTo>
                    <a:pt x="10160" y="58420"/>
                    <a:pt x="33020" y="20320"/>
                    <a:pt x="55880" y="10160"/>
                  </a:cubicBezTo>
                  <a:cubicBezTo>
                    <a:pt x="78740" y="0"/>
                    <a:pt x="119380" y="2540"/>
                    <a:pt x="140970" y="15240"/>
                  </a:cubicBezTo>
                  <a:cubicBezTo>
                    <a:pt x="162560" y="29210"/>
                    <a:pt x="182880" y="64770"/>
                    <a:pt x="184150" y="88900"/>
                  </a:cubicBezTo>
                  <a:cubicBezTo>
                    <a:pt x="184150" y="114300"/>
                    <a:pt x="165100" y="151130"/>
                    <a:pt x="146050" y="166370"/>
                  </a:cubicBezTo>
                  <a:cubicBezTo>
                    <a:pt x="132080" y="179070"/>
                    <a:pt x="109220" y="184150"/>
                    <a:pt x="91440" y="184150"/>
                  </a:cubicBezTo>
                  <a:cubicBezTo>
                    <a:pt x="72390" y="182880"/>
                    <a:pt x="50800" y="177800"/>
                    <a:pt x="36830" y="163830"/>
                  </a:cubicBezTo>
                  <a:cubicBezTo>
                    <a:pt x="19050" y="148590"/>
                    <a:pt x="0" y="111760"/>
                    <a:pt x="2540" y="86360"/>
                  </a:cubicBezTo>
                  <a:cubicBezTo>
                    <a:pt x="3810" y="60960"/>
                    <a:pt x="27940" y="27940"/>
                    <a:pt x="46990" y="13970"/>
                  </a:cubicBezTo>
                  <a:cubicBezTo>
                    <a:pt x="63500" y="2540"/>
                    <a:pt x="86360" y="0"/>
                    <a:pt x="104140" y="2540"/>
                  </a:cubicBezTo>
                  <a:cubicBezTo>
                    <a:pt x="121920" y="5080"/>
                    <a:pt x="143510" y="15240"/>
                    <a:pt x="156210" y="27940"/>
                  </a:cubicBezTo>
                  <a:cubicBezTo>
                    <a:pt x="170180" y="40640"/>
                    <a:pt x="165100" y="58420"/>
                    <a:pt x="182880" y="80010"/>
                  </a:cubicBezTo>
                  <a:cubicBezTo>
                    <a:pt x="237490" y="143510"/>
                    <a:pt x="530860" y="320040"/>
                    <a:pt x="601980" y="387350"/>
                  </a:cubicBezTo>
                  <a:cubicBezTo>
                    <a:pt x="631190" y="415290"/>
                    <a:pt x="632460" y="436880"/>
                    <a:pt x="654050" y="452120"/>
                  </a:cubicBezTo>
                  <a:cubicBezTo>
                    <a:pt x="676910" y="467360"/>
                    <a:pt x="708660" y="476250"/>
                    <a:pt x="735330" y="476250"/>
                  </a:cubicBezTo>
                  <a:cubicBezTo>
                    <a:pt x="763270" y="474980"/>
                    <a:pt x="796290" y="462280"/>
                    <a:pt x="817880" y="447040"/>
                  </a:cubicBezTo>
                  <a:cubicBezTo>
                    <a:pt x="839470" y="431800"/>
                    <a:pt x="842010" y="406400"/>
                    <a:pt x="867410" y="384810"/>
                  </a:cubicBezTo>
                  <a:cubicBezTo>
                    <a:pt x="913130" y="345440"/>
                    <a:pt x="1043940" y="261620"/>
                    <a:pt x="1094740" y="255270"/>
                  </a:cubicBezTo>
                  <a:cubicBezTo>
                    <a:pt x="1117600" y="251460"/>
                    <a:pt x="1134110" y="259080"/>
                    <a:pt x="1148080" y="269240"/>
                  </a:cubicBezTo>
                  <a:cubicBezTo>
                    <a:pt x="1162050" y="279400"/>
                    <a:pt x="1173480" y="299720"/>
                    <a:pt x="1178560" y="314960"/>
                  </a:cubicBezTo>
                  <a:cubicBezTo>
                    <a:pt x="1182370" y="327660"/>
                    <a:pt x="1182370" y="340360"/>
                    <a:pt x="1177290" y="353060"/>
                  </a:cubicBezTo>
                  <a:cubicBezTo>
                    <a:pt x="1173480" y="368300"/>
                    <a:pt x="1145540" y="397510"/>
                    <a:pt x="1145540" y="397510"/>
                  </a:cubicBezTo>
                </a:path>
              </a:pathLst>
            </a:custGeom>
            <a:solidFill>
              <a:srgbClr val="E7191F">
                <a:alpha val="29804"/>
              </a:srgbClr>
            </a:solidFill>
            <a:ln cap="sq">
              <a:noFill/>
              <a:prstDash val="solid"/>
              <a:miter/>
            </a:ln>
          </p:spPr>
        </p:sp>
      </p:grpSp>
      <p:sp>
        <p:nvSpPr>
          <p:cNvPr id="46" name="Freeform 46"/>
          <p:cNvSpPr/>
          <p:nvPr/>
        </p:nvSpPr>
        <p:spPr>
          <a:xfrm>
            <a:off x="11293792" y="6365090"/>
            <a:ext cx="340947" cy="327025"/>
          </a:xfrm>
          <a:custGeom>
            <a:avLst/>
            <a:gdLst/>
            <a:ahLst/>
            <a:cxnLst/>
            <a:rect l="l" t="t" r="r" b="b"/>
            <a:pathLst>
              <a:path w="340947" h="327025">
                <a:moveTo>
                  <a:pt x="0" y="0"/>
                </a:moveTo>
                <a:lnTo>
                  <a:pt x="340947" y="0"/>
                </a:lnTo>
                <a:lnTo>
                  <a:pt x="340947" y="327025"/>
                </a:lnTo>
                <a:lnTo>
                  <a:pt x="0" y="3270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47" name="Group 47"/>
          <p:cNvGrpSpPr/>
          <p:nvPr/>
        </p:nvGrpSpPr>
        <p:grpSpPr>
          <a:xfrm>
            <a:off x="10616565" y="6099810"/>
            <a:ext cx="315278" cy="308610"/>
            <a:chOff x="0" y="0"/>
            <a:chExt cx="420370" cy="411480"/>
          </a:xfrm>
        </p:grpSpPr>
        <p:sp>
          <p:nvSpPr>
            <p:cNvPr id="48" name="Freeform 48"/>
            <p:cNvSpPr/>
            <p:nvPr/>
          </p:nvSpPr>
          <p:spPr>
            <a:xfrm>
              <a:off x="48260" y="48260"/>
              <a:ext cx="322580" cy="312420"/>
            </a:xfrm>
            <a:custGeom>
              <a:avLst/>
              <a:gdLst/>
              <a:ahLst/>
              <a:cxnLst/>
              <a:rect l="l" t="t" r="r" b="b"/>
              <a:pathLst>
                <a:path w="322580" h="312420">
                  <a:moveTo>
                    <a:pt x="45720" y="163830"/>
                  </a:moveTo>
                  <a:cubicBezTo>
                    <a:pt x="167640" y="77470"/>
                    <a:pt x="176530" y="27940"/>
                    <a:pt x="199390" y="12700"/>
                  </a:cubicBezTo>
                  <a:cubicBezTo>
                    <a:pt x="214630" y="2540"/>
                    <a:pt x="233680" y="0"/>
                    <a:pt x="250190" y="2540"/>
                  </a:cubicBezTo>
                  <a:cubicBezTo>
                    <a:pt x="266700" y="5080"/>
                    <a:pt x="285750" y="12700"/>
                    <a:pt x="297180" y="25400"/>
                  </a:cubicBezTo>
                  <a:cubicBezTo>
                    <a:pt x="311150" y="41910"/>
                    <a:pt x="322580" y="77470"/>
                    <a:pt x="320040" y="97790"/>
                  </a:cubicBezTo>
                  <a:cubicBezTo>
                    <a:pt x="318770" y="115570"/>
                    <a:pt x="307340" y="133350"/>
                    <a:pt x="295910" y="143510"/>
                  </a:cubicBezTo>
                  <a:cubicBezTo>
                    <a:pt x="283210" y="154940"/>
                    <a:pt x="265430" y="165100"/>
                    <a:pt x="247650" y="165100"/>
                  </a:cubicBezTo>
                  <a:cubicBezTo>
                    <a:pt x="226060" y="165100"/>
                    <a:pt x="191770" y="151130"/>
                    <a:pt x="176530" y="135890"/>
                  </a:cubicBezTo>
                  <a:cubicBezTo>
                    <a:pt x="165100" y="123190"/>
                    <a:pt x="158750" y="104140"/>
                    <a:pt x="158750" y="87630"/>
                  </a:cubicBezTo>
                  <a:cubicBezTo>
                    <a:pt x="157480" y="71120"/>
                    <a:pt x="163830" y="50800"/>
                    <a:pt x="172720" y="36830"/>
                  </a:cubicBezTo>
                  <a:cubicBezTo>
                    <a:pt x="182880" y="22860"/>
                    <a:pt x="199390" y="11430"/>
                    <a:pt x="214630" y="6350"/>
                  </a:cubicBezTo>
                  <a:cubicBezTo>
                    <a:pt x="231140" y="1270"/>
                    <a:pt x="251460" y="1270"/>
                    <a:pt x="267970" y="6350"/>
                  </a:cubicBezTo>
                  <a:cubicBezTo>
                    <a:pt x="283210" y="12700"/>
                    <a:pt x="299720" y="25400"/>
                    <a:pt x="308610" y="39370"/>
                  </a:cubicBezTo>
                  <a:cubicBezTo>
                    <a:pt x="317500" y="53340"/>
                    <a:pt x="322580" y="71120"/>
                    <a:pt x="321310" y="88900"/>
                  </a:cubicBezTo>
                  <a:cubicBezTo>
                    <a:pt x="320040" y="114300"/>
                    <a:pt x="311150" y="144780"/>
                    <a:pt x="292100" y="171450"/>
                  </a:cubicBezTo>
                  <a:cubicBezTo>
                    <a:pt x="264160" y="210820"/>
                    <a:pt x="190500" y="264160"/>
                    <a:pt x="149860" y="287020"/>
                  </a:cubicBezTo>
                  <a:cubicBezTo>
                    <a:pt x="123190" y="300990"/>
                    <a:pt x="100330" y="312420"/>
                    <a:pt x="78740" y="311150"/>
                  </a:cubicBezTo>
                  <a:cubicBezTo>
                    <a:pt x="59690" y="311150"/>
                    <a:pt x="39370" y="303530"/>
                    <a:pt x="27940" y="290830"/>
                  </a:cubicBezTo>
                  <a:cubicBezTo>
                    <a:pt x="12700" y="275590"/>
                    <a:pt x="0" y="243840"/>
                    <a:pt x="2540" y="222250"/>
                  </a:cubicBezTo>
                  <a:cubicBezTo>
                    <a:pt x="6350" y="201930"/>
                    <a:pt x="45720" y="163830"/>
                    <a:pt x="45720" y="163830"/>
                  </a:cubicBezTo>
                </a:path>
              </a:pathLst>
            </a:custGeom>
            <a:solidFill>
              <a:srgbClr val="E7191F">
                <a:alpha val="29804"/>
              </a:srgbClr>
            </a:solidFill>
            <a:ln cap="sq">
              <a:noFill/>
              <a:prstDash val="solid"/>
              <a:miter/>
            </a:ln>
          </p:spPr>
        </p:sp>
      </p:grpSp>
      <p:grpSp>
        <p:nvGrpSpPr>
          <p:cNvPr id="49" name="Group 49"/>
          <p:cNvGrpSpPr/>
          <p:nvPr/>
        </p:nvGrpSpPr>
        <p:grpSpPr>
          <a:xfrm>
            <a:off x="10584180" y="4563428"/>
            <a:ext cx="344805" cy="1732597"/>
            <a:chOff x="0" y="0"/>
            <a:chExt cx="459740" cy="2310130"/>
          </a:xfrm>
        </p:grpSpPr>
        <p:sp>
          <p:nvSpPr>
            <p:cNvPr id="50" name="Freeform 50"/>
            <p:cNvSpPr/>
            <p:nvPr/>
          </p:nvSpPr>
          <p:spPr>
            <a:xfrm>
              <a:off x="45720" y="48260"/>
              <a:ext cx="375920" cy="2209800"/>
            </a:xfrm>
            <a:custGeom>
              <a:avLst/>
              <a:gdLst/>
              <a:ahLst/>
              <a:cxnLst/>
              <a:rect l="l" t="t" r="r" b="b"/>
              <a:pathLst>
                <a:path w="375920" h="2209800">
                  <a:moveTo>
                    <a:pt x="208280" y="2142490"/>
                  </a:moveTo>
                  <a:cubicBezTo>
                    <a:pt x="151130" y="1711960"/>
                    <a:pt x="128270" y="1686560"/>
                    <a:pt x="118110" y="1614170"/>
                  </a:cubicBezTo>
                  <a:cubicBezTo>
                    <a:pt x="97790" y="1480820"/>
                    <a:pt x="125730" y="1189990"/>
                    <a:pt x="107950" y="1032510"/>
                  </a:cubicBezTo>
                  <a:cubicBezTo>
                    <a:pt x="95250" y="924560"/>
                    <a:pt x="66040" y="868680"/>
                    <a:pt x="49530" y="760730"/>
                  </a:cubicBezTo>
                  <a:cubicBezTo>
                    <a:pt x="27940" y="601980"/>
                    <a:pt x="7620" y="292100"/>
                    <a:pt x="5080" y="173990"/>
                  </a:cubicBezTo>
                  <a:cubicBezTo>
                    <a:pt x="3810" y="123190"/>
                    <a:pt x="0" y="91440"/>
                    <a:pt x="10160" y="64770"/>
                  </a:cubicBezTo>
                  <a:cubicBezTo>
                    <a:pt x="16510" y="44450"/>
                    <a:pt x="27940" y="27940"/>
                    <a:pt x="44450" y="17780"/>
                  </a:cubicBezTo>
                  <a:cubicBezTo>
                    <a:pt x="64770" y="6350"/>
                    <a:pt x="106680" y="0"/>
                    <a:pt x="129540" y="8890"/>
                  </a:cubicBezTo>
                  <a:cubicBezTo>
                    <a:pt x="152400" y="17780"/>
                    <a:pt x="179070" y="49530"/>
                    <a:pt x="184150" y="73660"/>
                  </a:cubicBezTo>
                  <a:cubicBezTo>
                    <a:pt x="190500" y="97790"/>
                    <a:pt x="176530" y="137160"/>
                    <a:pt x="162560" y="156210"/>
                  </a:cubicBezTo>
                  <a:cubicBezTo>
                    <a:pt x="149860" y="171450"/>
                    <a:pt x="128270" y="180340"/>
                    <a:pt x="110490" y="182880"/>
                  </a:cubicBezTo>
                  <a:cubicBezTo>
                    <a:pt x="92710" y="185420"/>
                    <a:pt x="69850" y="184150"/>
                    <a:pt x="53340" y="173990"/>
                  </a:cubicBezTo>
                  <a:cubicBezTo>
                    <a:pt x="33020" y="161290"/>
                    <a:pt x="10160" y="125730"/>
                    <a:pt x="5080" y="102870"/>
                  </a:cubicBezTo>
                  <a:cubicBezTo>
                    <a:pt x="1270" y="83820"/>
                    <a:pt x="6350" y="62230"/>
                    <a:pt x="17780" y="45720"/>
                  </a:cubicBezTo>
                  <a:cubicBezTo>
                    <a:pt x="31750" y="26670"/>
                    <a:pt x="67310" y="5080"/>
                    <a:pt x="91440" y="2540"/>
                  </a:cubicBezTo>
                  <a:cubicBezTo>
                    <a:pt x="110490" y="0"/>
                    <a:pt x="132080" y="7620"/>
                    <a:pt x="147320" y="17780"/>
                  </a:cubicBezTo>
                  <a:cubicBezTo>
                    <a:pt x="162560" y="27940"/>
                    <a:pt x="172720" y="39370"/>
                    <a:pt x="181610" y="64770"/>
                  </a:cubicBezTo>
                  <a:cubicBezTo>
                    <a:pt x="205740" y="127000"/>
                    <a:pt x="194310" y="350520"/>
                    <a:pt x="204470" y="434340"/>
                  </a:cubicBezTo>
                  <a:cubicBezTo>
                    <a:pt x="210820" y="478790"/>
                    <a:pt x="222250" y="496570"/>
                    <a:pt x="224790" y="534670"/>
                  </a:cubicBezTo>
                  <a:cubicBezTo>
                    <a:pt x="228600" y="585470"/>
                    <a:pt x="209550" y="664210"/>
                    <a:pt x="217170" y="716280"/>
                  </a:cubicBezTo>
                  <a:cubicBezTo>
                    <a:pt x="222250" y="754380"/>
                    <a:pt x="242570" y="778510"/>
                    <a:pt x="251460" y="816610"/>
                  </a:cubicBezTo>
                  <a:cubicBezTo>
                    <a:pt x="262890" y="863600"/>
                    <a:pt x="269240" y="906780"/>
                    <a:pt x="275590" y="976630"/>
                  </a:cubicBezTo>
                  <a:cubicBezTo>
                    <a:pt x="287020" y="1115060"/>
                    <a:pt x="280670" y="1474470"/>
                    <a:pt x="287020" y="1587500"/>
                  </a:cubicBezTo>
                  <a:cubicBezTo>
                    <a:pt x="288290" y="1631950"/>
                    <a:pt x="287020" y="1648460"/>
                    <a:pt x="294640" y="1678940"/>
                  </a:cubicBezTo>
                  <a:cubicBezTo>
                    <a:pt x="300990" y="1710690"/>
                    <a:pt x="317500" y="1731010"/>
                    <a:pt x="327660" y="1774190"/>
                  </a:cubicBezTo>
                  <a:cubicBezTo>
                    <a:pt x="345440" y="1856740"/>
                    <a:pt x="375920" y="2076450"/>
                    <a:pt x="363220" y="2141220"/>
                  </a:cubicBezTo>
                  <a:cubicBezTo>
                    <a:pt x="358140" y="2166620"/>
                    <a:pt x="350520" y="2179320"/>
                    <a:pt x="337820" y="2190750"/>
                  </a:cubicBezTo>
                  <a:cubicBezTo>
                    <a:pt x="325120" y="2202180"/>
                    <a:pt x="303530" y="2209800"/>
                    <a:pt x="285750" y="2209800"/>
                  </a:cubicBezTo>
                  <a:cubicBezTo>
                    <a:pt x="269240" y="2209800"/>
                    <a:pt x="247650" y="2202180"/>
                    <a:pt x="234950" y="2190750"/>
                  </a:cubicBezTo>
                  <a:cubicBezTo>
                    <a:pt x="220980" y="2179320"/>
                    <a:pt x="208280" y="2142490"/>
                    <a:pt x="208280" y="2142490"/>
                  </a:cubicBezTo>
                </a:path>
              </a:pathLst>
            </a:custGeom>
            <a:solidFill>
              <a:srgbClr val="E7191F">
                <a:alpha val="29804"/>
              </a:srgbClr>
            </a:solidFill>
            <a:ln cap="sq">
              <a:noFill/>
              <a:prstDash val="solid"/>
              <a:miter/>
            </a:ln>
          </p:spPr>
        </p:sp>
      </p:grpSp>
      <p:grpSp>
        <p:nvGrpSpPr>
          <p:cNvPr id="51" name="Group 51"/>
          <p:cNvGrpSpPr/>
          <p:nvPr/>
        </p:nvGrpSpPr>
        <p:grpSpPr>
          <a:xfrm>
            <a:off x="10608945" y="4104322"/>
            <a:ext cx="269558" cy="670560"/>
            <a:chOff x="0" y="0"/>
            <a:chExt cx="359410" cy="894080"/>
          </a:xfrm>
        </p:grpSpPr>
        <p:sp>
          <p:nvSpPr>
            <p:cNvPr id="52" name="Freeform 52"/>
            <p:cNvSpPr/>
            <p:nvPr/>
          </p:nvSpPr>
          <p:spPr>
            <a:xfrm>
              <a:off x="50800" y="46990"/>
              <a:ext cx="265430" cy="798830"/>
            </a:xfrm>
            <a:custGeom>
              <a:avLst/>
              <a:gdLst/>
              <a:ahLst/>
              <a:cxnLst/>
              <a:rect l="l" t="t" r="r" b="b"/>
              <a:pathLst>
                <a:path w="265430" h="798830">
                  <a:moveTo>
                    <a:pt x="0" y="699770"/>
                  </a:moveTo>
                  <a:cubicBezTo>
                    <a:pt x="40640" y="453390"/>
                    <a:pt x="30480" y="325120"/>
                    <a:pt x="46990" y="262890"/>
                  </a:cubicBezTo>
                  <a:cubicBezTo>
                    <a:pt x="54610" y="227330"/>
                    <a:pt x="74930" y="213360"/>
                    <a:pt x="82550" y="184150"/>
                  </a:cubicBezTo>
                  <a:cubicBezTo>
                    <a:pt x="91440" y="148590"/>
                    <a:pt x="76200" y="92710"/>
                    <a:pt x="90170" y="60960"/>
                  </a:cubicBezTo>
                  <a:cubicBezTo>
                    <a:pt x="101600" y="36830"/>
                    <a:pt x="128270" y="13970"/>
                    <a:pt x="148590" y="6350"/>
                  </a:cubicBezTo>
                  <a:cubicBezTo>
                    <a:pt x="166370" y="0"/>
                    <a:pt x="186690" y="3810"/>
                    <a:pt x="203200" y="10160"/>
                  </a:cubicBezTo>
                  <a:cubicBezTo>
                    <a:pt x="218440" y="16510"/>
                    <a:pt x="236220" y="30480"/>
                    <a:pt x="245110" y="45720"/>
                  </a:cubicBezTo>
                  <a:cubicBezTo>
                    <a:pt x="252730" y="59690"/>
                    <a:pt x="259080" y="80010"/>
                    <a:pt x="256540" y="99060"/>
                  </a:cubicBezTo>
                  <a:cubicBezTo>
                    <a:pt x="251460" y="120650"/>
                    <a:pt x="229870" y="152400"/>
                    <a:pt x="210820" y="165100"/>
                  </a:cubicBezTo>
                  <a:cubicBezTo>
                    <a:pt x="195580" y="173990"/>
                    <a:pt x="173990" y="176530"/>
                    <a:pt x="157480" y="172720"/>
                  </a:cubicBezTo>
                  <a:cubicBezTo>
                    <a:pt x="139700" y="170180"/>
                    <a:pt x="120650" y="160020"/>
                    <a:pt x="109220" y="147320"/>
                  </a:cubicBezTo>
                  <a:cubicBezTo>
                    <a:pt x="96520" y="134620"/>
                    <a:pt x="87630" y="114300"/>
                    <a:pt x="86360" y="97790"/>
                  </a:cubicBezTo>
                  <a:cubicBezTo>
                    <a:pt x="83820" y="80010"/>
                    <a:pt x="87630" y="59690"/>
                    <a:pt x="97790" y="44450"/>
                  </a:cubicBezTo>
                  <a:cubicBezTo>
                    <a:pt x="110490" y="26670"/>
                    <a:pt x="144780" y="6350"/>
                    <a:pt x="166370" y="3810"/>
                  </a:cubicBezTo>
                  <a:cubicBezTo>
                    <a:pt x="185420" y="1270"/>
                    <a:pt x="205740" y="6350"/>
                    <a:pt x="219710" y="17780"/>
                  </a:cubicBezTo>
                  <a:cubicBezTo>
                    <a:pt x="236220" y="31750"/>
                    <a:pt x="251460" y="57150"/>
                    <a:pt x="256540" y="88900"/>
                  </a:cubicBezTo>
                  <a:cubicBezTo>
                    <a:pt x="265430" y="151130"/>
                    <a:pt x="213360" y="276860"/>
                    <a:pt x="198120" y="373380"/>
                  </a:cubicBezTo>
                  <a:cubicBezTo>
                    <a:pt x="182880" y="471170"/>
                    <a:pt x="180340" y="605790"/>
                    <a:pt x="167640" y="674370"/>
                  </a:cubicBezTo>
                  <a:cubicBezTo>
                    <a:pt x="160020" y="709930"/>
                    <a:pt x="158750" y="734060"/>
                    <a:pt x="144780" y="754380"/>
                  </a:cubicBezTo>
                  <a:cubicBezTo>
                    <a:pt x="130810" y="774700"/>
                    <a:pt x="105410" y="793750"/>
                    <a:pt x="85090" y="796290"/>
                  </a:cubicBezTo>
                  <a:cubicBezTo>
                    <a:pt x="63500" y="798830"/>
                    <a:pt x="30480" y="786130"/>
                    <a:pt x="16510" y="769620"/>
                  </a:cubicBezTo>
                  <a:cubicBezTo>
                    <a:pt x="2540" y="754380"/>
                    <a:pt x="0" y="699770"/>
                    <a:pt x="0" y="699770"/>
                  </a:cubicBezTo>
                </a:path>
              </a:pathLst>
            </a:custGeom>
            <a:solidFill>
              <a:srgbClr val="E7191F">
                <a:alpha val="29804"/>
              </a:srgbClr>
            </a:solidFill>
            <a:ln cap="sq">
              <a:noFill/>
              <a:prstDash val="solid"/>
              <a:miter/>
            </a:ln>
          </p:spPr>
        </p:sp>
      </p:grpSp>
      <p:sp>
        <p:nvSpPr>
          <p:cNvPr id="53" name="Freeform 53"/>
          <p:cNvSpPr/>
          <p:nvPr/>
        </p:nvSpPr>
        <p:spPr>
          <a:xfrm>
            <a:off x="10523531" y="4491399"/>
            <a:ext cx="377187" cy="361785"/>
          </a:xfrm>
          <a:custGeom>
            <a:avLst/>
            <a:gdLst/>
            <a:ahLst/>
            <a:cxnLst/>
            <a:rect l="l" t="t" r="r" b="b"/>
            <a:pathLst>
              <a:path w="377187" h="361785">
                <a:moveTo>
                  <a:pt x="0" y="0"/>
                </a:moveTo>
                <a:lnTo>
                  <a:pt x="377187" y="0"/>
                </a:lnTo>
                <a:lnTo>
                  <a:pt x="377187" y="361784"/>
                </a:lnTo>
                <a:lnTo>
                  <a:pt x="0" y="3617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54" name="Group 54"/>
          <p:cNvGrpSpPr/>
          <p:nvPr/>
        </p:nvGrpSpPr>
        <p:grpSpPr>
          <a:xfrm>
            <a:off x="11215688" y="4511040"/>
            <a:ext cx="258128" cy="559118"/>
            <a:chOff x="0" y="0"/>
            <a:chExt cx="344170" cy="745490"/>
          </a:xfrm>
        </p:grpSpPr>
        <p:sp>
          <p:nvSpPr>
            <p:cNvPr id="55" name="Freeform 55"/>
            <p:cNvSpPr/>
            <p:nvPr/>
          </p:nvSpPr>
          <p:spPr>
            <a:xfrm>
              <a:off x="46990" y="48260"/>
              <a:ext cx="247650" cy="647700"/>
            </a:xfrm>
            <a:custGeom>
              <a:avLst/>
              <a:gdLst/>
              <a:ahLst/>
              <a:cxnLst/>
              <a:rect l="l" t="t" r="r" b="b"/>
              <a:pathLst>
                <a:path w="247650" h="647700">
                  <a:moveTo>
                    <a:pt x="168910" y="67310"/>
                  </a:moveTo>
                  <a:cubicBezTo>
                    <a:pt x="246380" y="534670"/>
                    <a:pt x="246380" y="575310"/>
                    <a:pt x="234950" y="600710"/>
                  </a:cubicBezTo>
                  <a:cubicBezTo>
                    <a:pt x="228600" y="615950"/>
                    <a:pt x="218440" y="623570"/>
                    <a:pt x="208280" y="631190"/>
                  </a:cubicBezTo>
                  <a:cubicBezTo>
                    <a:pt x="196850" y="638810"/>
                    <a:pt x="182880" y="643890"/>
                    <a:pt x="170180" y="646430"/>
                  </a:cubicBezTo>
                  <a:cubicBezTo>
                    <a:pt x="156210" y="647700"/>
                    <a:pt x="142240" y="645160"/>
                    <a:pt x="129540" y="641350"/>
                  </a:cubicBezTo>
                  <a:cubicBezTo>
                    <a:pt x="116840" y="636270"/>
                    <a:pt x="104140" y="627380"/>
                    <a:pt x="95250" y="618490"/>
                  </a:cubicBezTo>
                  <a:cubicBezTo>
                    <a:pt x="86360" y="608330"/>
                    <a:pt x="81280" y="598170"/>
                    <a:pt x="76200" y="581660"/>
                  </a:cubicBezTo>
                  <a:cubicBezTo>
                    <a:pt x="69850" y="554990"/>
                    <a:pt x="81280" y="506730"/>
                    <a:pt x="73660" y="471170"/>
                  </a:cubicBezTo>
                  <a:cubicBezTo>
                    <a:pt x="67310" y="438150"/>
                    <a:pt x="46990" y="411480"/>
                    <a:pt x="38100" y="374650"/>
                  </a:cubicBezTo>
                  <a:cubicBezTo>
                    <a:pt x="27940" y="328930"/>
                    <a:pt x="16510" y="252730"/>
                    <a:pt x="21590" y="218440"/>
                  </a:cubicBezTo>
                  <a:cubicBezTo>
                    <a:pt x="24130" y="199390"/>
                    <a:pt x="40640" y="190500"/>
                    <a:pt x="39370" y="177800"/>
                  </a:cubicBezTo>
                  <a:cubicBezTo>
                    <a:pt x="36830" y="161290"/>
                    <a:pt x="11430" y="148590"/>
                    <a:pt x="6350" y="130810"/>
                  </a:cubicBezTo>
                  <a:cubicBezTo>
                    <a:pt x="1270" y="114300"/>
                    <a:pt x="1270" y="91440"/>
                    <a:pt x="8890" y="74930"/>
                  </a:cubicBezTo>
                  <a:cubicBezTo>
                    <a:pt x="19050" y="54610"/>
                    <a:pt x="46990" y="26670"/>
                    <a:pt x="71120" y="20320"/>
                  </a:cubicBezTo>
                  <a:cubicBezTo>
                    <a:pt x="95250" y="15240"/>
                    <a:pt x="133350" y="25400"/>
                    <a:pt x="151130" y="41910"/>
                  </a:cubicBezTo>
                  <a:cubicBezTo>
                    <a:pt x="168910" y="58420"/>
                    <a:pt x="181610" y="95250"/>
                    <a:pt x="177800" y="119380"/>
                  </a:cubicBezTo>
                  <a:cubicBezTo>
                    <a:pt x="175260" y="143510"/>
                    <a:pt x="151130" y="175260"/>
                    <a:pt x="129540" y="185420"/>
                  </a:cubicBezTo>
                  <a:cubicBezTo>
                    <a:pt x="106680" y="196850"/>
                    <a:pt x="67310" y="194310"/>
                    <a:pt x="46990" y="182880"/>
                  </a:cubicBezTo>
                  <a:cubicBezTo>
                    <a:pt x="25400" y="170180"/>
                    <a:pt x="6350" y="134620"/>
                    <a:pt x="3810" y="111760"/>
                  </a:cubicBezTo>
                  <a:cubicBezTo>
                    <a:pt x="0" y="93980"/>
                    <a:pt x="7620" y="72390"/>
                    <a:pt x="17780" y="58420"/>
                  </a:cubicBezTo>
                  <a:cubicBezTo>
                    <a:pt x="27940" y="43180"/>
                    <a:pt x="43180" y="27940"/>
                    <a:pt x="62230" y="22860"/>
                  </a:cubicBezTo>
                  <a:cubicBezTo>
                    <a:pt x="83820" y="17780"/>
                    <a:pt x="123190" y="17780"/>
                    <a:pt x="143510" y="35560"/>
                  </a:cubicBezTo>
                  <a:cubicBezTo>
                    <a:pt x="172720" y="59690"/>
                    <a:pt x="177800" y="129540"/>
                    <a:pt x="193040" y="187960"/>
                  </a:cubicBezTo>
                  <a:cubicBezTo>
                    <a:pt x="213360" y="266700"/>
                    <a:pt x="241300" y="391160"/>
                    <a:pt x="245110" y="467360"/>
                  </a:cubicBezTo>
                  <a:cubicBezTo>
                    <a:pt x="247650" y="519430"/>
                    <a:pt x="246380" y="572770"/>
                    <a:pt x="234950" y="600710"/>
                  </a:cubicBezTo>
                  <a:cubicBezTo>
                    <a:pt x="228600" y="615950"/>
                    <a:pt x="218440" y="623570"/>
                    <a:pt x="208280" y="631190"/>
                  </a:cubicBezTo>
                  <a:cubicBezTo>
                    <a:pt x="196850" y="638810"/>
                    <a:pt x="184150" y="645160"/>
                    <a:pt x="170180" y="646430"/>
                  </a:cubicBezTo>
                  <a:cubicBezTo>
                    <a:pt x="152400" y="646430"/>
                    <a:pt x="125730" y="640080"/>
                    <a:pt x="111760" y="631190"/>
                  </a:cubicBezTo>
                  <a:cubicBezTo>
                    <a:pt x="99060" y="623570"/>
                    <a:pt x="90170" y="612140"/>
                    <a:pt x="83820" y="600710"/>
                  </a:cubicBezTo>
                  <a:cubicBezTo>
                    <a:pt x="77470" y="589280"/>
                    <a:pt x="73660" y="576580"/>
                    <a:pt x="73660" y="561340"/>
                  </a:cubicBezTo>
                  <a:cubicBezTo>
                    <a:pt x="74930" y="538480"/>
                    <a:pt x="100330" y="504190"/>
                    <a:pt x="97790" y="476250"/>
                  </a:cubicBezTo>
                  <a:cubicBezTo>
                    <a:pt x="96520" y="445770"/>
                    <a:pt x="69850" y="415290"/>
                    <a:pt x="62230" y="384810"/>
                  </a:cubicBezTo>
                  <a:cubicBezTo>
                    <a:pt x="55880" y="358140"/>
                    <a:pt x="62230" y="328930"/>
                    <a:pt x="55880" y="303530"/>
                  </a:cubicBezTo>
                  <a:cubicBezTo>
                    <a:pt x="49530" y="279400"/>
                    <a:pt x="31750" y="262890"/>
                    <a:pt x="24130" y="233680"/>
                  </a:cubicBezTo>
                  <a:cubicBezTo>
                    <a:pt x="13970" y="190500"/>
                    <a:pt x="6350" y="109220"/>
                    <a:pt x="13970" y="71120"/>
                  </a:cubicBezTo>
                  <a:cubicBezTo>
                    <a:pt x="17780" y="49530"/>
                    <a:pt x="24130" y="33020"/>
                    <a:pt x="38100" y="21590"/>
                  </a:cubicBezTo>
                  <a:cubicBezTo>
                    <a:pt x="54610" y="8890"/>
                    <a:pt x="87630" y="0"/>
                    <a:pt x="107950" y="2540"/>
                  </a:cubicBezTo>
                  <a:cubicBezTo>
                    <a:pt x="125730" y="5080"/>
                    <a:pt x="144780" y="20320"/>
                    <a:pt x="154940" y="33020"/>
                  </a:cubicBezTo>
                  <a:cubicBezTo>
                    <a:pt x="162560" y="43180"/>
                    <a:pt x="168910" y="67310"/>
                    <a:pt x="168910" y="67310"/>
                  </a:cubicBezTo>
                </a:path>
              </a:pathLst>
            </a:custGeom>
            <a:solidFill>
              <a:srgbClr val="E7191F">
                <a:alpha val="29804"/>
              </a:srgbClr>
            </a:solidFill>
            <a:ln cap="sq">
              <a:noFill/>
              <a:prstDash val="solid"/>
              <a:miter/>
            </a:ln>
          </p:spPr>
        </p:sp>
      </p:grpSp>
      <p:grpSp>
        <p:nvGrpSpPr>
          <p:cNvPr id="56" name="Group 56"/>
          <p:cNvGrpSpPr/>
          <p:nvPr/>
        </p:nvGrpSpPr>
        <p:grpSpPr>
          <a:xfrm>
            <a:off x="11229022" y="4532947"/>
            <a:ext cx="184785" cy="189548"/>
            <a:chOff x="0" y="0"/>
            <a:chExt cx="246380" cy="252730"/>
          </a:xfrm>
        </p:grpSpPr>
        <p:sp>
          <p:nvSpPr>
            <p:cNvPr id="57" name="Freeform 57"/>
            <p:cNvSpPr/>
            <p:nvPr/>
          </p:nvSpPr>
          <p:spPr>
            <a:xfrm>
              <a:off x="44450" y="49530"/>
              <a:ext cx="148590" cy="154940"/>
            </a:xfrm>
            <a:custGeom>
              <a:avLst/>
              <a:gdLst/>
              <a:ahLst/>
              <a:cxnLst/>
              <a:rect l="l" t="t" r="r" b="b"/>
              <a:pathLst>
                <a:path w="148590" h="154940">
                  <a:moveTo>
                    <a:pt x="148590" y="53340"/>
                  </a:moveTo>
                  <a:cubicBezTo>
                    <a:pt x="144780" y="106680"/>
                    <a:pt x="123190" y="135890"/>
                    <a:pt x="106680" y="144780"/>
                  </a:cubicBezTo>
                  <a:cubicBezTo>
                    <a:pt x="95250" y="152400"/>
                    <a:pt x="83820" y="154940"/>
                    <a:pt x="71120" y="152400"/>
                  </a:cubicBezTo>
                  <a:cubicBezTo>
                    <a:pt x="53340" y="148590"/>
                    <a:pt x="21590" y="133350"/>
                    <a:pt x="10160" y="115570"/>
                  </a:cubicBezTo>
                  <a:cubicBezTo>
                    <a:pt x="0" y="97790"/>
                    <a:pt x="1270" y="62230"/>
                    <a:pt x="6350" y="44450"/>
                  </a:cubicBezTo>
                  <a:cubicBezTo>
                    <a:pt x="10160" y="31750"/>
                    <a:pt x="19050" y="22860"/>
                    <a:pt x="29210" y="16510"/>
                  </a:cubicBezTo>
                  <a:cubicBezTo>
                    <a:pt x="38100" y="8890"/>
                    <a:pt x="49530" y="1270"/>
                    <a:pt x="62230" y="1270"/>
                  </a:cubicBezTo>
                  <a:cubicBezTo>
                    <a:pt x="80010" y="0"/>
                    <a:pt x="129540" y="21590"/>
                    <a:pt x="129540" y="21590"/>
                  </a:cubicBezTo>
                </a:path>
              </a:pathLst>
            </a:custGeom>
            <a:solidFill>
              <a:srgbClr val="E7191F">
                <a:alpha val="29804"/>
              </a:srgbClr>
            </a:solidFill>
            <a:ln cap="sq">
              <a:noFill/>
              <a:prstDash val="solid"/>
              <a:miter/>
            </a:ln>
          </p:spPr>
        </p:sp>
      </p:grpSp>
      <p:sp>
        <p:nvSpPr>
          <p:cNvPr id="58" name="Freeform 58"/>
          <p:cNvSpPr/>
          <p:nvPr/>
        </p:nvSpPr>
        <p:spPr>
          <a:xfrm>
            <a:off x="11163551" y="4427431"/>
            <a:ext cx="362401" cy="347452"/>
          </a:xfrm>
          <a:custGeom>
            <a:avLst/>
            <a:gdLst/>
            <a:ahLst/>
            <a:cxnLst/>
            <a:rect l="l" t="t" r="r" b="b"/>
            <a:pathLst>
              <a:path w="362401" h="347452">
                <a:moveTo>
                  <a:pt x="0" y="0"/>
                </a:moveTo>
                <a:lnTo>
                  <a:pt x="362401" y="0"/>
                </a:lnTo>
                <a:lnTo>
                  <a:pt x="362401" y="347451"/>
                </a:lnTo>
                <a:lnTo>
                  <a:pt x="0" y="3474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9" name="Freeform 59"/>
          <p:cNvSpPr/>
          <p:nvPr/>
        </p:nvSpPr>
        <p:spPr>
          <a:xfrm>
            <a:off x="9144000" y="3139080"/>
            <a:ext cx="388916" cy="373036"/>
          </a:xfrm>
          <a:custGeom>
            <a:avLst/>
            <a:gdLst/>
            <a:ahLst/>
            <a:cxnLst/>
            <a:rect l="l" t="t" r="r" b="b"/>
            <a:pathLst>
              <a:path w="388916" h="373036">
                <a:moveTo>
                  <a:pt x="0" y="0"/>
                </a:moveTo>
                <a:lnTo>
                  <a:pt x="388916" y="0"/>
                </a:lnTo>
                <a:lnTo>
                  <a:pt x="388916" y="373035"/>
                </a:lnTo>
                <a:lnTo>
                  <a:pt x="0" y="3730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60" name="Group 60"/>
          <p:cNvGrpSpPr/>
          <p:nvPr/>
        </p:nvGrpSpPr>
        <p:grpSpPr>
          <a:xfrm>
            <a:off x="8072438" y="4706303"/>
            <a:ext cx="1073468" cy="1170623"/>
            <a:chOff x="0" y="0"/>
            <a:chExt cx="1431290" cy="1560830"/>
          </a:xfrm>
        </p:grpSpPr>
        <p:sp>
          <p:nvSpPr>
            <p:cNvPr id="61" name="Freeform 61"/>
            <p:cNvSpPr/>
            <p:nvPr/>
          </p:nvSpPr>
          <p:spPr>
            <a:xfrm>
              <a:off x="48260" y="48260"/>
              <a:ext cx="1330960" cy="1475740"/>
            </a:xfrm>
            <a:custGeom>
              <a:avLst/>
              <a:gdLst/>
              <a:ahLst/>
              <a:cxnLst/>
              <a:rect l="l" t="t" r="r" b="b"/>
              <a:pathLst>
                <a:path w="1330960" h="1475740">
                  <a:moveTo>
                    <a:pt x="80010" y="1286510"/>
                  </a:moveTo>
                  <a:cubicBezTo>
                    <a:pt x="889000" y="1282700"/>
                    <a:pt x="1062990" y="1276350"/>
                    <a:pt x="1116330" y="1228090"/>
                  </a:cubicBezTo>
                  <a:cubicBezTo>
                    <a:pt x="1144270" y="1202690"/>
                    <a:pt x="1140460" y="1178560"/>
                    <a:pt x="1144270" y="1134110"/>
                  </a:cubicBezTo>
                  <a:cubicBezTo>
                    <a:pt x="1154430" y="1033780"/>
                    <a:pt x="1122680" y="797560"/>
                    <a:pt x="1099820" y="628650"/>
                  </a:cubicBezTo>
                  <a:cubicBezTo>
                    <a:pt x="1075690" y="458470"/>
                    <a:pt x="1037590" y="176530"/>
                    <a:pt x="1003300" y="116840"/>
                  </a:cubicBezTo>
                  <a:cubicBezTo>
                    <a:pt x="994410" y="101600"/>
                    <a:pt x="977900" y="104140"/>
                    <a:pt x="975360" y="92710"/>
                  </a:cubicBezTo>
                  <a:cubicBezTo>
                    <a:pt x="971550" y="77470"/>
                    <a:pt x="986790" y="46990"/>
                    <a:pt x="998220" y="33020"/>
                  </a:cubicBezTo>
                  <a:cubicBezTo>
                    <a:pt x="1007110" y="21590"/>
                    <a:pt x="1018540" y="12700"/>
                    <a:pt x="1032510" y="8890"/>
                  </a:cubicBezTo>
                  <a:cubicBezTo>
                    <a:pt x="1050290" y="2540"/>
                    <a:pt x="1079500" y="2540"/>
                    <a:pt x="1097280" y="7620"/>
                  </a:cubicBezTo>
                  <a:cubicBezTo>
                    <a:pt x="1111250" y="12700"/>
                    <a:pt x="1122680" y="20320"/>
                    <a:pt x="1132840" y="31750"/>
                  </a:cubicBezTo>
                  <a:cubicBezTo>
                    <a:pt x="1144270" y="46990"/>
                    <a:pt x="1159510" y="71120"/>
                    <a:pt x="1155700" y="91440"/>
                  </a:cubicBezTo>
                  <a:cubicBezTo>
                    <a:pt x="1148080" y="120650"/>
                    <a:pt x="1087120" y="176530"/>
                    <a:pt x="1057910" y="181610"/>
                  </a:cubicBezTo>
                  <a:cubicBezTo>
                    <a:pt x="1038860" y="185420"/>
                    <a:pt x="1018540" y="171450"/>
                    <a:pt x="1004570" y="158750"/>
                  </a:cubicBezTo>
                  <a:cubicBezTo>
                    <a:pt x="991870" y="147320"/>
                    <a:pt x="979170" y="128270"/>
                    <a:pt x="976630" y="109220"/>
                  </a:cubicBezTo>
                  <a:cubicBezTo>
                    <a:pt x="974090" y="86360"/>
                    <a:pt x="986790" y="46990"/>
                    <a:pt x="1002030" y="29210"/>
                  </a:cubicBezTo>
                  <a:cubicBezTo>
                    <a:pt x="1014730" y="13970"/>
                    <a:pt x="1035050" y="5080"/>
                    <a:pt x="1052830" y="3810"/>
                  </a:cubicBezTo>
                  <a:cubicBezTo>
                    <a:pt x="1071880" y="1270"/>
                    <a:pt x="1093470" y="3810"/>
                    <a:pt x="1109980" y="13970"/>
                  </a:cubicBezTo>
                  <a:cubicBezTo>
                    <a:pt x="1129030" y="26670"/>
                    <a:pt x="1150620" y="62230"/>
                    <a:pt x="1154430" y="85090"/>
                  </a:cubicBezTo>
                  <a:cubicBezTo>
                    <a:pt x="1158240" y="104140"/>
                    <a:pt x="1153160" y="125730"/>
                    <a:pt x="1140460" y="140970"/>
                  </a:cubicBezTo>
                  <a:cubicBezTo>
                    <a:pt x="1126490" y="160020"/>
                    <a:pt x="1092200" y="181610"/>
                    <a:pt x="1068070" y="181610"/>
                  </a:cubicBezTo>
                  <a:cubicBezTo>
                    <a:pt x="1042670" y="182880"/>
                    <a:pt x="1007110" y="162560"/>
                    <a:pt x="991870" y="144780"/>
                  </a:cubicBezTo>
                  <a:cubicBezTo>
                    <a:pt x="979170" y="129540"/>
                    <a:pt x="975360" y="107950"/>
                    <a:pt x="975360" y="90170"/>
                  </a:cubicBezTo>
                  <a:cubicBezTo>
                    <a:pt x="976630" y="71120"/>
                    <a:pt x="984250" y="49530"/>
                    <a:pt x="995680" y="35560"/>
                  </a:cubicBezTo>
                  <a:cubicBezTo>
                    <a:pt x="1007110" y="21590"/>
                    <a:pt x="1041400" y="2540"/>
                    <a:pt x="1043940" y="5080"/>
                  </a:cubicBezTo>
                  <a:cubicBezTo>
                    <a:pt x="1047750" y="8890"/>
                    <a:pt x="979170" y="95250"/>
                    <a:pt x="975360" y="92710"/>
                  </a:cubicBezTo>
                  <a:cubicBezTo>
                    <a:pt x="972820" y="91440"/>
                    <a:pt x="986790" y="46990"/>
                    <a:pt x="998220" y="33020"/>
                  </a:cubicBezTo>
                  <a:cubicBezTo>
                    <a:pt x="1007110" y="21590"/>
                    <a:pt x="1019810" y="13970"/>
                    <a:pt x="1032510" y="8890"/>
                  </a:cubicBezTo>
                  <a:cubicBezTo>
                    <a:pt x="1046480" y="3810"/>
                    <a:pt x="1060450" y="0"/>
                    <a:pt x="1075690" y="2540"/>
                  </a:cubicBezTo>
                  <a:cubicBezTo>
                    <a:pt x="1093470" y="6350"/>
                    <a:pt x="1116330" y="15240"/>
                    <a:pt x="1132840" y="31750"/>
                  </a:cubicBezTo>
                  <a:cubicBezTo>
                    <a:pt x="1153160" y="54610"/>
                    <a:pt x="1165860" y="102870"/>
                    <a:pt x="1179830" y="135890"/>
                  </a:cubicBezTo>
                  <a:cubicBezTo>
                    <a:pt x="1191260" y="165100"/>
                    <a:pt x="1200150" y="186690"/>
                    <a:pt x="1210310" y="223520"/>
                  </a:cubicBezTo>
                  <a:cubicBezTo>
                    <a:pt x="1224280" y="279400"/>
                    <a:pt x="1235710" y="347980"/>
                    <a:pt x="1249680" y="443230"/>
                  </a:cubicBezTo>
                  <a:cubicBezTo>
                    <a:pt x="1275080" y="618490"/>
                    <a:pt x="1330960" y="1065530"/>
                    <a:pt x="1330960" y="1192530"/>
                  </a:cubicBezTo>
                  <a:cubicBezTo>
                    <a:pt x="1330960" y="1236980"/>
                    <a:pt x="1330960" y="1254760"/>
                    <a:pt x="1322070" y="1281430"/>
                  </a:cubicBezTo>
                  <a:cubicBezTo>
                    <a:pt x="1314450" y="1306830"/>
                    <a:pt x="1304290" y="1333500"/>
                    <a:pt x="1283970" y="1351280"/>
                  </a:cubicBezTo>
                  <a:cubicBezTo>
                    <a:pt x="1257300" y="1374140"/>
                    <a:pt x="1217930" y="1379220"/>
                    <a:pt x="1165860" y="1391920"/>
                  </a:cubicBezTo>
                  <a:cubicBezTo>
                    <a:pt x="1070610" y="1416050"/>
                    <a:pt x="902970" y="1451610"/>
                    <a:pt x="746760" y="1461770"/>
                  </a:cubicBezTo>
                  <a:cubicBezTo>
                    <a:pt x="551180" y="1475740"/>
                    <a:pt x="176530" y="1461770"/>
                    <a:pt x="80010" y="1442720"/>
                  </a:cubicBezTo>
                  <a:cubicBezTo>
                    <a:pt x="52070" y="1437640"/>
                    <a:pt x="40640" y="1435100"/>
                    <a:pt x="27940" y="1423670"/>
                  </a:cubicBezTo>
                  <a:cubicBezTo>
                    <a:pt x="15240" y="1412240"/>
                    <a:pt x="5080" y="1391920"/>
                    <a:pt x="2540" y="1374140"/>
                  </a:cubicBezTo>
                  <a:cubicBezTo>
                    <a:pt x="0" y="1357630"/>
                    <a:pt x="5080" y="1334770"/>
                    <a:pt x="15240" y="1320800"/>
                  </a:cubicBezTo>
                  <a:cubicBezTo>
                    <a:pt x="27940" y="1304290"/>
                    <a:pt x="80010" y="1286510"/>
                    <a:pt x="80010" y="1286510"/>
                  </a:cubicBezTo>
                </a:path>
              </a:pathLst>
            </a:custGeom>
            <a:solidFill>
              <a:srgbClr val="E7191F">
                <a:alpha val="29804"/>
              </a:srgbClr>
            </a:solidFill>
            <a:ln cap="sq">
              <a:noFill/>
              <a:prstDash val="solid"/>
              <a:miter/>
            </a:ln>
          </p:spPr>
        </p:sp>
      </p:grpSp>
      <p:grpSp>
        <p:nvGrpSpPr>
          <p:cNvPr id="62" name="Group 62"/>
          <p:cNvGrpSpPr/>
          <p:nvPr/>
        </p:nvGrpSpPr>
        <p:grpSpPr>
          <a:xfrm>
            <a:off x="8662035" y="4655820"/>
            <a:ext cx="404812" cy="394335"/>
            <a:chOff x="0" y="0"/>
            <a:chExt cx="539750" cy="525780"/>
          </a:xfrm>
        </p:grpSpPr>
        <p:sp>
          <p:nvSpPr>
            <p:cNvPr id="63" name="Freeform 63"/>
            <p:cNvSpPr/>
            <p:nvPr/>
          </p:nvSpPr>
          <p:spPr>
            <a:xfrm>
              <a:off x="48260" y="34290"/>
              <a:ext cx="444500" cy="443230"/>
            </a:xfrm>
            <a:custGeom>
              <a:avLst/>
              <a:gdLst/>
              <a:ahLst/>
              <a:cxnLst/>
              <a:rect l="l" t="t" r="r" b="b"/>
              <a:pathLst>
                <a:path w="444500" h="443230">
                  <a:moveTo>
                    <a:pt x="99060" y="151130"/>
                  </a:moveTo>
                  <a:cubicBezTo>
                    <a:pt x="281940" y="212090"/>
                    <a:pt x="307340" y="280670"/>
                    <a:pt x="294640" y="308610"/>
                  </a:cubicBezTo>
                  <a:cubicBezTo>
                    <a:pt x="283210" y="334010"/>
                    <a:pt x="220980" y="353060"/>
                    <a:pt x="186690" y="350520"/>
                  </a:cubicBezTo>
                  <a:cubicBezTo>
                    <a:pt x="153670" y="347980"/>
                    <a:pt x="115570" y="318770"/>
                    <a:pt x="90170" y="294640"/>
                  </a:cubicBezTo>
                  <a:cubicBezTo>
                    <a:pt x="66040" y="270510"/>
                    <a:pt x="46990" y="236220"/>
                    <a:pt x="36830" y="204470"/>
                  </a:cubicBezTo>
                  <a:cubicBezTo>
                    <a:pt x="27940" y="176530"/>
                    <a:pt x="22860" y="144780"/>
                    <a:pt x="30480" y="115570"/>
                  </a:cubicBezTo>
                  <a:cubicBezTo>
                    <a:pt x="40640" y="81280"/>
                    <a:pt x="69850" y="33020"/>
                    <a:pt x="101600" y="16510"/>
                  </a:cubicBezTo>
                  <a:cubicBezTo>
                    <a:pt x="134620" y="0"/>
                    <a:pt x="187960" y="10160"/>
                    <a:pt x="227330" y="17780"/>
                  </a:cubicBezTo>
                  <a:cubicBezTo>
                    <a:pt x="266700" y="25400"/>
                    <a:pt x="309880" y="40640"/>
                    <a:pt x="340360" y="59690"/>
                  </a:cubicBezTo>
                  <a:cubicBezTo>
                    <a:pt x="365760" y="74930"/>
                    <a:pt x="383540" y="95250"/>
                    <a:pt x="400050" y="118110"/>
                  </a:cubicBezTo>
                  <a:cubicBezTo>
                    <a:pt x="416560" y="139700"/>
                    <a:pt x="436880" y="165100"/>
                    <a:pt x="440690" y="193040"/>
                  </a:cubicBezTo>
                  <a:cubicBezTo>
                    <a:pt x="444500" y="224790"/>
                    <a:pt x="434340" y="273050"/>
                    <a:pt x="414020" y="298450"/>
                  </a:cubicBezTo>
                  <a:cubicBezTo>
                    <a:pt x="396240" y="321310"/>
                    <a:pt x="364490" y="328930"/>
                    <a:pt x="331470" y="339090"/>
                  </a:cubicBezTo>
                  <a:cubicBezTo>
                    <a:pt x="287020" y="354330"/>
                    <a:pt x="217170" y="368300"/>
                    <a:pt x="167640" y="370840"/>
                  </a:cubicBezTo>
                  <a:cubicBezTo>
                    <a:pt x="129540" y="373380"/>
                    <a:pt x="88900" y="370840"/>
                    <a:pt x="63500" y="361950"/>
                  </a:cubicBezTo>
                  <a:cubicBezTo>
                    <a:pt x="48260" y="356870"/>
                    <a:pt x="36830" y="351790"/>
                    <a:pt x="27940" y="340360"/>
                  </a:cubicBezTo>
                  <a:cubicBezTo>
                    <a:pt x="16510" y="326390"/>
                    <a:pt x="3810" y="302260"/>
                    <a:pt x="2540" y="283210"/>
                  </a:cubicBezTo>
                  <a:cubicBezTo>
                    <a:pt x="1270" y="262890"/>
                    <a:pt x="10160" y="238760"/>
                    <a:pt x="21590" y="223520"/>
                  </a:cubicBezTo>
                  <a:cubicBezTo>
                    <a:pt x="34290" y="208280"/>
                    <a:pt x="58420" y="195580"/>
                    <a:pt x="76200" y="190500"/>
                  </a:cubicBezTo>
                  <a:cubicBezTo>
                    <a:pt x="90170" y="187960"/>
                    <a:pt x="104140" y="186690"/>
                    <a:pt x="118110" y="194310"/>
                  </a:cubicBezTo>
                  <a:cubicBezTo>
                    <a:pt x="139700" y="204470"/>
                    <a:pt x="154940" y="242570"/>
                    <a:pt x="184150" y="264160"/>
                  </a:cubicBezTo>
                  <a:cubicBezTo>
                    <a:pt x="219710" y="290830"/>
                    <a:pt x="311150" y="300990"/>
                    <a:pt x="325120" y="332740"/>
                  </a:cubicBezTo>
                  <a:cubicBezTo>
                    <a:pt x="335280" y="354330"/>
                    <a:pt x="320040" y="394970"/>
                    <a:pt x="303530" y="412750"/>
                  </a:cubicBezTo>
                  <a:cubicBezTo>
                    <a:pt x="285750" y="430530"/>
                    <a:pt x="247650" y="443230"/>
                    <a:pt x="223520" y="439420"/>
                  </a:cubicBezTo>
                  <a:cubicBezTo>
                    <a:pt x="199390" y="435610"/>
                    <a:pt x="168910" y="408940"/>
                    <a:pt x="157480" y="388620"/>
                  </a:cubicBezTo>
                  <a:cubicBezTo>
                    <a:pt x="147320" y="372110"/>
                    <a:pt x="144780" y="350520"/>
                    <a:pt x="151130" y="332740"/>
                  </a:cubicBezTo>
                  <a:cubicBezTo>
                    <a:pt x="157480" y="309880"/>
                    <a:pt x="182880" y="278130"/>
                    <a:pt x="205740" y="267970"/>
                  </a:cubicBezTo>
                  <a:cubicBezTo>
                    <a:pt x="228600" y="259080"/>
                    <a:pt x="267970" y="266700"/>
                    <a:pt x="288290" y="278130"/>
                  </a:cubicBezTo>
                  <a:cubicBezTo>
                    <a:pt x="304800" y="287020"/>
                    <a:pt x="317500" y="306070"/>
                    <a:pt x="322580" y="322580"/>
                  </a:cubicBezTo>
                  <a:cubicBezTo>
                    <a:pt x="328930" y="340360"/>
                    <a:pt x="328930" y="363220"/>
                    <a:pt x="322580" y="379730"/>
                  </a:cubicBezTo>
                  <a:cubicBezTo>
                    <a:pt x="317500" y="397510"/>
                    <a:pt x="303530" y="415290"/>
                    <a:pt x="288290" y="425450"/>
                  </a:cubicBezTo>
                  <a:cubicBezTo>
                    <a:pt x="273050" y="435610"/>
                    <a:pt x="251460" y="441960"/>
                    <a:pt x="233680" y="440690"/>
                  </a:cubicBezTo>
                  <a:cubicBezTo>
                    <a:pt x="215900" y="439420"/>
                    <a:pt x="194310" y="430530"/>
                    <a:pt x="180340" y="419100"/>
                  </a:cubicBezTo>
                  <a:cubicBezTo>
                    <a:pt x="166370" y="407670"/>
                    <a:pt x="156210" y="369570"/>
                    <a:pt x="151130" y="370840"/>
                  </a:cubicBezTo>
                  <a:cubicBezTo>
                    <a:pt x="147320" y="372110"/>
                    <a:pt x="156210" y="406400"/>
                    <a:pt x="148590" y="411480"/>
                  </a:cubicBezTo>
                  <a:cubicBezTo>
                    <a:pt x="134620" y="417830"/>
                    <a:pt x="68580" y="374650"/>
                    <a:pt x="44450" y="353060"/>
                  </a:cubicBezTo>
                  <a:cubicBezTo>
                    <a:pt x="26670" y="337820"/>
                    <a:pt x="11430" y="322580"/>
                    <a:pt x="6350" y="303530"/>
                  </a:cubicBezTo>
                  <a:cubicBezTo>
                    <a:pt x="0" y="284480"/>
                    <a:pt x="2540" y="259080"/>
                    <a:pt x="10160" y="241300"/>
                  </a:cubicBezTo>
                  <a:cubicBezTo>
                    <a:pt x="19050" y="223520"/>
                    <a:pt x="38100" y="204470"/>
                    <a:pt x="55880" y="196850"/>
                  </a:cubicBezTo>
                  <a:cubicBezTo>
                    <a:pt x="73660" y="189230"/>
                    <a:pt x="118110" y="191770"/>
                    <a:pt x="118110" y="194310"/>
                  </a:cubicBezTo>
                  <a:cubicBezTo>
                    <a:pt x="118110" y="196850"/>
                    <a:pt x="49530" y="209550"/>
                    <a:pt x="50800" y="212090"/>
                  </a:cubicBezTo>
                  <a:cubicBezTo>
                    <a:pt x="50800" y="217170"/>
                    <a:pt x="250190" y="212090"/>
                    <a:pt x="252730" y="199390"/>
                  </a:cubicBezTo>
                  <a:cubicBezTo>
                    <a:pt x="255270" y="190500"/>
                    <a:pt x="196850" y="157480"/>
                    <a:pt x="184150" y="165100"/>
                  </a:cubicBezTo>
                  <a:cubicBezTo>
                    <a:pt x="171450" y="171450"/>
                    <a:pt x="185420" y="217170"/>
                    <a:pt x="177800" y="241300"/>
                  </a:cubicBezTo>
                  <a:cubicBezTo>
                    <a:pt x="168910" y="266700"/>
                    <a:pt x="152400" y="304800"/>
                    <a:pt x="130810" y="313690"/>
                  </a:cubicBezTo>
                  <a:cubicBezTo>
                    <a:pt x="111760" y="322580"/>
                    <a:pt x="78740" y="309880"/>
                    <a:pt x="58420" y="300990"/>
                  </a:cubicBezTo>
                  <a:cubicBezTo>
                    <a:pt x="41910" y="292100"/>
                    <a:pt x="25400" y="278130"/>
                    <a:pt x="17780" y="262890"/>
                  </a:cubicBezTo>
                  <a:cubicBezTo>
                    <a:pt x="10160" y="247650"/>
                    <a:pt x="7620" y="224790"/>
                    <a:pt x="12700" y="208280"/>
                  </a:cubicBezTo>
                  <a:cubicBezTo>
                    <a:pt x="16510" y="191770"/>
                    <a:pt x="30480" y="172720"/>
                    <a:pt x="44450" y="162560"/>
                  </a:cubicBezTo>
                  <a:cubicBezTo>
                    <a:pt x="59690" y="153670"/>
                    <a:pt x="99060" y="151130"/>
                    <a:pt x="99060" y="151130"/>
                  </a:cubicBezTo>
                </a:path>
              </a:pathLst>
            </a:custGeom>
            <a:solidFill>
              <a:srgbClr val="E7191F">
                <a:alpha val="29804"/>
              </a:srgbClr>
            </a:solidFill>
            <a:ln cap="sq">
              <a:noFill/>
              <a:prstDash val="solid"/>
              <a:miter/>
            </a:ln>
          </p:spPr>
        </p:sp>
      </p:grpSp>
      <p:sp>
        <p:nvSpPr>
          <p:cNvPr id="64" name="Freeform 64"/>
          <p:cNvSpPr/>
          <p:nvPr/>
        </p:nvSpPr>
        <p:spPr>
          <a:xfrm>
            <a:off x="6394752" y="3896167"/>
            <a:ext cx="415396" cy="398434"/>
          </a:xfrm>
          <a:custGeom>
            <a:avLst/>
            <a:gdLst/>
            <a:ahLst/>
            <a:cxnLst/>
            <a:rect l="l" t="t" r="r" b="b"/>
            <a:pathLst>
              <a:path w="415396" h="398434">
                <a:moveTo>
                  <a:pt x="0" y="0"/>
                </a:moveTo>
                <a:lnTo>
                  <a:pt x="415396" y="0"/>
                </a:lnTo>
                <a:lnTo>
                  <a:pt x="415396" y="398435"/>
                </a:lnTo>
                <a:lnTo>
                  <a:pt x="0" y="3984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5" name="Freeform 65"/>
          <p:cNvSpPr/>
          <p:nvPr/>
        </p:nvSpPr>
        <p:spPr>
          <a:xfrm>
            <a:off x="210209" y="7796222"/>
            <a:ext cx="688787" cy="660661"/>
          </a:xfrm>
          <a:custGeom>
            <a:avLst/>
            <a:gdLst/>
            <a:ahLst/>
            <a:cxnLst/>
            <a:rect l="l" t="t" r="r" b="b"/>
            <a:pathLst>
              <a:path w="688787" h="660661">
                <a:moveTo>
                  <a:pt x="0" y="0"/>
                </a:moveTo>
                <a:lnTo>
                  <a:pt x="688787" y="0"/>
                </a:lnTo>
                <a:lnTo>
                  <a:pt x="688787" y="660661"/>
                </a:lnTo>
                <a:lnTo>
                  <a:pt x="0" y="66066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66" name="TextBox 66"/>
          <p:cNvSpPr txBox="1"/>
          <p:nvPr/>
        </p:nvSpPr>
        <p:spPr>
          <a:xfrm>
            <a:off x="1214126" y="2436451"/>
            <a:ext cx="2431319" cy="348300"/>
          </a:xfrm>
          <a:prstGeom prst="rect">
            <a:avLst/>
          </a:prstGeom>
        </p:spPr>
        <p:txBody>
          <a:bodyPr wrap="square" lIns="0" tIns="0" rIns="0" bIns="0" rtlCol="0" anchor="t">
            <a:spAutoFit/>
          </a:bodyPr>
          <a:lstStyle/>
          <a:p>
            <a:pPr>
              <a:lnSpc>
                <a:spcPts val="2940"/>
              </a:lnSpc>
            </a:pPr>
            <a:r>
              <a:rPr lang="en-US" sz="2100" dirty="0" err="1">
                <a:solidFill>
                  <a:srgbClr val="000000"/>
                </a:solidFill>
                <a:latin typeface="Noto Serif Display Bold"/>
              </a:rPr>
              <a:t>Монастирище</a:t>
            </a:r>
            <a:endParaRPr lang="en-US" sz="2100" dirty="0">
              <a:solidFill>
                <a:srgbClr val="000000"/>
              </a:solidFill>
              <a:latin typeface="Noto Serif Display Bold"/>
            </a:endParaRPr>
          </a:p>
        </p:txBody>
      </p:sp>
      <p:sp>
        <p:nvSpPr>
          <p:cNvPr id="67" name="TextBox 67"/>
          <p:cNvSpPr txBox="1"/>
          <p:nvPr/>
        </p:nvSpPr>
        <p:spPr>
          <a:xfrm>
            <a:off x="1214127" y="3429802"/>
            <a:ext cx="2431318" cy="348300"/>
          </a:xfrm>
          <a:prstGeom prst="rect">
            <a:avLst/>
          </a:prstGeom>
        </p:spPr>
        <p:txBody>
          <a:bodyPr wrap="square" lIns="0" tIns="0" rIns="0" bIns="0" rtlCol="0" anchor="t">
            <a:spAutoFit/>
          </a:bodyPr>
          <a:lstStyle/>
          <a:p>
            <a:pPr algn="ctr">
              <a:lnSpc>
                <a:spcPts val="2940"/>
              </a:lnSpc>
            </a:pPr>
            <a:r>
              <a:rPr lang="en-US" sz="2100" dirty="0" err="1">
                <a:solidFill>
                  <a:srgbClr val="000000"/>
                </a:solidFill>
                <a:latin typeface="Noto Serif Display Bold"/>
              </a:rPr>
              <a:t>Базарна</a:t>
            </a:r>
            <a:r>
              <a:rPr lang="en-US" sz="2100" dirty="0">
                <a:solidFill>
                  <a:srgbClr val="000000"/>
                </a:solidFill>
                <a:latin typeface="Noto Serif Display Bold"/>
              </a:rPr>
              <a:t> </a:t>
            </a:r>
            <a:r>
              <a:rPr lang="en-US" sz="2100" dirty="0" err="1">
                <a:solidFill>
                  <a:srgbClr val="000000"/>
                </a:solidFill>
                <a:latin typeface="Noto Serif Display Bold"/>
              </a:rPr>
              <a:t>площа</a:t>
            </a:r>
            <a:endParaRPr lang="en-US" sz="2100" dirty="0">
              <a:solidFill>
                <a:srgbClr val="000000"/>
              </a:solidFill>
              <a:latin typeface="Noto Serif Display Bold"/>
            </a:endParaRPr>
          </a:p>
        </p:txBody>
      </p:sp>
      <p:sp>
        <p:nvSpPr>
          <p:cNvPr id="68" name="TextBox 68"/>
          <p:cNvSpPr txBox="1"/>
          <p:nvPr/>
        </p:nvSpPr>
        <p:spPr>
          <a:xfrm>
            <a:off x="1214127" y="4392930"/>
            <a:ext cx="2559844" cy="727710"/>
          </a:xfrm>
          <a:prstGeom prst="rect">
            <a:avLst/>
          </a:prstGeom>
        </p:spPr>
        <p:txBody>
          <a:bodyPr lIns="0" tIns="0" rIns="0" bIns="0" rtlCol="0" anchor="t">
            <a:spAutoFit/>
          </a:bodyPr>
          <a:lstStyle/>
          <a:p>
            <a:pPr algn="ctr">
              <a:lnSpc>
                <a:spcPts val="2940"/>
              </a:lnSpc>
            </a:pPr>
            <a:r>
              <a:rPr lang="en-US" sz="2100">
                <a:solidFill>
                  <a:srgbClr val="000000"/>
                </a:solidFill>
                <a:latin typeface="Noto Serif Display Bold"/>
              </a:rPr>
              <a:t>Гостиннодвірська</a:t>
            </a:r>
          </a:p>
          <a:p>
            <a:pPr>
              <a:lnSpc>
                <a:spcPts val="2940"/>
              </a:lnSpc>
            </a:pPr>
            <a:r>
              <a:rPr lang="en-US" sz="2100">
                <a:solidFill>
                  <a:srgbClr val="000000"/>
                </a:solidFill>
                <a:latin typeface="Noto Serif Display Bold"/>
              </a:rPr>
              <a:t>площа</a:t>
            </a:r>
          </a:p>
        </p:txBody>
      </p:sp>
      <p:sp>
        <p:nvSpPr>
          <p:cNvPr id="69" name="TextBox 69"/>
          <p:cNvSpPr txBox="1"/>
          <p:nvPr/>
        </p:nvSpPr>
        <p:spPr>
          <a:xfrm>
            <a:off x="1226006" y="6997743"/>
            <a:ext cx="1991753" cy="356235"/>
          </a:xfrm>
          <a:prstGeom prst="rect">
            <a:avLst/>
          </a:prstGeom>
        </p:spPr>
        <p:txBody>
          <a:bodyPr lIns="0" tIns="0" rIns="0" bIns="0" rtlCol="0" anchor="t">
            <a:spAutoFit/>
          </a:bodyPr>
          <a:lstStyle/>
          <a:p>
            <a:pPr>
              <a:lnSpc>
                <a:spcPts val="2940"/>
              </a:lnSpc>
            </a:pPr>
            <a:r>
              <a:rPr lang="en-US" sz="2100">
                <a:solidFill>
                  <a:srgbClr val="000000"/>
                </a:solidFill>
                <a:latin typeface="Noto Serif Display Bold"/>
              </a:rPr>
              <a:t>Кінна площа</a:t>
            </a:r>
          </a:p>
        </p:txBody>
      </p:sp>
      <p:sp>
        <p:nvSpPr>
          <p:cNvPr id="70" name="TextBox 70"/>
          <p:cNvSpPr txBox="1"/>
          <p:nvPr/>
        </p:nvSpPr>
        <p:spPr>
          <a:xfrm>
            <a:off x="1226006" y="7929385"/>
            <a:ext cx="2559844" cy="356235"/>
          </a:xfrm>
          <a:prstGeom prst="rect">
            <a:avLst/>
          </a:prstGeom>
        </p:spPr>
        <p:txBody>
          <a:bodyPr lIns="0" tIns="0" rIns="0" bIns="0" rtlCol="0" anchor="t">
            <a:spAutoFit/>
          </a:bodyPr>
          <a:lstStyle/>
          <a:p>
            <a:pPr>
              <a:lnSpc>
                <a:spcPts val="2940"/>
              </a:lnSpc>
            </a:pPr>
            <a:r>
              <a:rPr lang="en-US" sz="2100">
                <a:solidFill>
                  <a:srgbClr val="000000"/>
                </a:solidFill>
                <a:latin typeface="Noto Serif Display Bold"/>
              </a:rPr>
              <a:t>Панська вулиця</a:t>
            </a:r>
          </a:p>
        </p:txBody>
      </p:sp>
      <p:sp>
        <p:nvSpPr>
          <p:cNvPr id="71" name="TextBox 71"/>
          <p:cNvSpPr txBox="1"/>
          <p:nvPr/>
        </p:nvSpPr>
        <p:spPr>
          <a:xfrm>
            <a:off x="1214127" y="5651095"/>
            <a:ext cx="1991753" cy="727710"/>
          </a:xfrm>
          <a:prstGeom prst="rect">
            <a:avLst/>
          </a:prstGeom>
        </p:spPr>
        <p:txBody>
          <a:bodyPr lIns="0" tIns="0" rIns="0" bIns="0" rtlCol="0" anchor="t">
            <a:spAutoFit/>
          </a:bodyPr>
          <a:lstStyle/>
          <a:p>
            <a:pPr>
              <a:lnSpc>
                <a:spcPts val="2940"/>
              </a:lnSpc>
            </a:pPr>
            <a:r>
              <a:rPr lang="en-US" sz="2100">
                <a:solidFill>
                  <a:srgbClr val="000000"/>
                </a:solidFill>
                <a:latin typeface="Noto Serif Display Bold"/>
              </a:rPr>
              <a:t>Суздальська вулиця</a:t>
            </a:r>
          </a:p>
        </p:txBody>
      </p:sp>
      <p:sp>
        <p:nvSpPr>
          <p:cNvPr id="72" name="Freeform 72"/>
          <p:cNvSpPr/>
          <p:nvPr/>
        </p:nvSpPr>
        <p:spPr>
          <a:xfrm>
            <a:off x="8613095" y="4612101"/>
            <a:ext cx="502692" cy="482165"/>
          </a:xfrm>
          <a:custGeom>
            <a:avLst/>
            <a:gdLst/>
            <a:ahLst/>
            <a:cxnLst/>
            <a:rect l="l" t="t" r="r" b="b"/>
            <a:pathLst>
              <a:path w="502692" h="482165">
                <a:moveTo>
                  <a:pt x="0" y="0"/>
                </a:moveTo>
                <a:lnTo>
                  <a:pt x="502692" y="0"/>
                </a:lnTo>
                <a:lnTo>
                  <a:pt x="502692" y="482165"/>
                </a:lnTo>
                <a:lnTo>
                  <a:pt x="0" y="48216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pic>
        <p:nvPicPr>
          <p:cNvPr id="74" name="Рисунок 73">
            <a:extLst>
              <a:ext uri="{FF2B5EF4-FFF2-40B4-BE49-F238E27FC236}">
                <a16:creationId xmlns:a16="http://schemas.microsoft.com/office/drawing/2014/main" id="{E85C68BC-5365-910A-211B-902716CD41B9}"/>
              </a:ext>
            </a:extLst>
          </p:cNvPr>
          <p:cNvPicPr>
            <a:picLocks noChangeAspect="1"/>
          </p:cNvPicPr>
          <p:nvPr/>
        </p:nvPicPr>
        <p:blipFill>
          <a:blip r:embed="rId22"/>
          <a:stretch>
            <a:fillRect/>
          </a:stretch>
        </p:blipFill>
        <p:spPr>
          <a:xfrm>
            <a:off x="15646355" y="43155"/>
            <a:ext cx="2431320" cy="24313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14" y="-46"/>
            <a:ext cx="11792986" cy="6208970"/>
          </a:xfrm>
          <a:custGeom>
            <a:avLst/>
            <a:gdLst/>
            <a:ahLst/>
            <a:cxnLst/>
            <a:rect l="l" t="t" r="r" b="b"/>
            <a:pathLst>
              <a:path w="11792986" h="6208970">
                <a:moveTo>
                  <a:pt x="0" y="0"/>
                </a:moveTo>
                <a:lnTo>
                  <a:pt x="11792986" y="0"/>
                </a:lnTo>
                <a:lnTo>
                  <a:pt x="11792986" y="6208970"/>
                </a:lnTo>
                <a:lnTo>
                  <a:pt x="0" y="62089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rot="-10800000">
            <a:off x="13153212" y="7112086"/>
            <a:ext cx="5161068" cy="3214382"/>
            <a:chOff x="0" y="0"/>
            <a:chExt cx="6881424" cy="4285843"/>
          </a:xfrm>
        </p:grpSpPr>
        <p:sp>
          <p:nvSpPr>
            <p:cNvPr id="4" name="Freeform 4"/>
            <p:cNvSpPr/>
            <p:nvPr/>
          </p:nvSpPr>
          <p:spPr>
            <a:xfrm>
              <a:off x="127" y="0"/>
              <a:ext cx="6881114" cy="4285615"/>
            </a:xfrm>
            <a:custGeom>
              <a:avLst/>
              <a:gdLst/>
              <a:ahLst/>
              <a:cxnLst/>
              <a:rect l="l" t="t" r="r" b="b"/>
              <a:pathLst>
                <a:path w="6881114" h="4285615">
                  <a:moveTo>
                    <a:pt x="0" y="0"/>
                  </a:moveTo>
                  <a:lnTo>
                    <a:pt x="0" y="2032"/>
                  </a:lnTo>
                  <a:lnTo>
                    <a:pt x="0" y="4285615"/>
                  </a:lnTo>
                  <a:cubicBezTo>
                    <a:pt x="0" y="4285615"/>
                    <a:pt x="3501771" y="4190238"/>
                    <a:pt x="4344670" y="2739517"/>
                  </a:cubicBezTo>
                  <a:cubicBezTo>
                    <a:pt x="5187569" y="1288923"/>
                    <a:pt x="6323457" y="1405128"/>
                    <a:pt x="6602349" y="964946"/>
                  </a:cubicBezTo>
                  <a:cubicBezTo>
                    <a:pt x="6881114" y="522986"/>
                    <a:pt x="6670421" y="0"/>
                    <a:pt x="6670421" y="0"/>
                  </a:cubicBezTo>
                  <a:close/>
                </a:path>
              </a:pathLst>
            </a:custGeom>
            <a:solidFill>
              <a:srgbClr val="434343"/>
            </a:solidFill>
          </p:spPr>
        </p:sp>
      </p:grpSp>
      <p:sp>
        <p:nvSpPr>
          <p:cNvPr id="5" name="Freeform 5"/>
          <p:cNvSpPr/>
          <p:nvPr/>
        </p:nvSpPr>
        <p:spPr>
          <a:xfrm>
            <a:off x="13264289" y="7198459"/>
            <a:ext cx="5108186" cy="3200966"/>
          </a:xfrm>
          <a:custGeom>
            <a:avLst/>
            <a:gdLst/>
            <a:ahLst/>
            <a:cxnLst/>
            <a:rect l="l" t="t" r="r" b="b"/>
            <a:pathLst>
              <a:path w="5108186" h="3200966">
                <a:moveTo>
                  <a:pt x="0" y="0"/>
                </a:moveTo>
                <a:lnTo>
                  <a:pt x="5108186" y="0"/>
                </a:lnTo>
                <a:lnTo>
                  <a:pt x="5108186" y="3200966"/>
                </a:lnTo>
                <a:lnTo>
                  <a:pt x="0" y="3200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3129013" y="8248310"/>
            <a:ext cx="1620806" cy="1579707"/>
          </a:xfrm>
          <a:custGeom>
            <a:avLst/>
            <a:gdLst/>
            <a:ahLst/>
            <a:cxnLst/>
            <a:rect l="l" t="t" r="r" b="b"/>
            <a:pathLst>
              <a:path w="1620806" h="1579707">
                <a:moveTo>
                  <a:pt x="0" y="0"/>
                </a:moveTo>
                <a:lnTo>
                  <a:pt x="1620806" y="0"/>
                </a:lnTo>
                <a:lnTo>
                  <a:pt x="1620806" y="1579706"/>
                </a:lnTo>
                <a:lnTo>
                  <a:pt x="0" y="15797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9039448" y="3558457"/>
            <a:ext cx="1488629" cy="1475708"/>
          </a:xfrm>
          <a:custGeom>
            <a:avLst/>
            <a:gdLst/>
            <a:ahLst/>
            <a:cxnLst/>
            <a:rect l="l" t="t" r="r" b="b"/>
            <a:pathLst>
              <a:path w="1488629" h="1475708">
                <a:moveTo>
                  <a:pt x="0" y="0"/>
                </a:moveTo>
                <a:lnTo>
                  <a:pt x="1488629" y="0"/>
                </a:lnTo>
                <a:lnTo>
                  <a:pt x="1488629" y="1475708"/>
                </a:lnTo>
                <a:lnTo>
                  <a:pt x="0" y="1475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4" y="8153776"/>
            <a:ext cx="13264275" cy="2093268"/>
          </a:xfrm>
          <a:custGeom>
            <a:avLst/>
            <a:gdLst/>
            <a:ahLst/>
            <a:cxnLst/>
            <a:rect l="l" t="t" r="r" b="b"/>
            <a:pathLst>
              <a:path w="13264275" h="2093268">
                <a:moveTo>
                  <a:pt x="0" y="0"/>
                </a:moveTo>
                <a:lnTo>
                  <a:pt x="13264275" y="0"/>
                </a:lnTo>
                <a:lnTo>
                  <a:pt x="13264275" y="2093268"/>
                </a:lnTo>
                <a:lnTo>
                  <a:pt x="0" y="2093268"/>
                </a:lnTo>
                <a:lnTo>
                  <a:pt x="0" y="0"/>
                </a:lnTo>
                <a:close/>
              </a:path>
            </a:pathLst>
          </a:custGeom>
          <a:blipFill>
            <a:blip r:embed="rId11"/>
            <a:stretch>
              <a:fillRect/>
            </a:stretch>
          </a:blipFill>
        </p:spPr>
      </p:sp>
      <p:sp>
        <p:nvSpPr>
          <p:cNvPr id="9" name="Freeform 9"/>
          <p:cNvSpPr/>
          <p:nvPr/>
        </p:nvSpPr>
        <p:spPr>
          <a:xfrm>
            <a:off x="315807" y="247884"/>
            <a:ext cx="8828193" cy="6621145"/>
          </a:xfrm>
          <a:custGeom>
            <a:avLst/>
            <a:gdLst/>
            <a:ahLst/>
            <a:cxnLst/>
            <a:rect l="l" t="t" r="r" b="b"/>
            <a:pathLst>
              <a:path w="8828193" h="6621145">
                <a:moveTo>
                  <a:pt x="0" y="0"/>
                </a:moveTo>
                <a:lnTo>
                  <a:pt x="8828193" y="0"/>
                </a:lnTo>
                <a:lnTo>
                  <a:pt x="8828193" y="6621145"/>
                </a:lnTo>
                <a:lnTo>
                  <a:pt x="0" y="6621145"/>
                </a:lnTo>
                <a:lnTo>
                  <a:pt x="0" y="0"/>
                </a:lnTo>
                <a:close/>
              </a:path>
            </a:pathLst>
          </a:custGeom>
          <a:blipFill>
            <a:blip r:embed="rId12"/>
            <a:stretch>
              <a:fillRect/>
            </a:stretch>
          </a:blipFill>
        </p:spPr>
      </p:sp>
      <p:sp>
        <p:nvSpPr>
          <p:cNvPr id="10" name="Freeform 10"/>
          <p:cNvSpPr/>
          <p:nvPr/>
        </p:nvSpPr>
        <p:spPr>
          <a:xfrm>
            <a:off x="10528077" y="1666060"/>
            <a:ext cx="5954912" cy="4466184"/>
          </a:xfrm>
          <a:custGeom>
            <a:avLst/>
            <a:gdLst/>
            <a:ahLst/>
            <a:cxnLst/>
            <a:rect l="l" t="t" r="r" b="b"/>
            <a:pathLst>
              <a:path w="5954912" h="4466184">
                <a:moveTo>
                  <a:pt x="0" y="0"/>
                </a:moveTo>
                <a:lnTo>
                  <a:pt x="5954912" y="0"/>
                </a:lnTo>
                <a:lnTo>
                  <a:pt x="5954912" y="4466184"/>
                </a:lnTo>
                <a:lnTo>
                  <a:pt x="0" y="4466184"/>
                </a:lnTo>
                <a:lnTo>
                  <a:pt x="0" y="0"/>
                </a:lnTo>
                <a:close/>
              </a:path>
            </a:pathLst>
          </a:custGeom>
          <a:blipFill>
            <a:blip r:embed="rId13"/>
            <a:stretch>
              <a:fillRect/>
            </a:stretch>
          </a:blipFill>
        </p:spPr>
      </p:sp>
      <p:sp>
        <p:nvSpPr>
          <p:cNvPr id="11" name="Freeform 11"/>
          <p:cNvSpPr/>
          <p:nvPr/>
        </p:nvSpPr>
        <p:spPr>
          <a:xfrm>
            <a:off x="13540514" y="5697474"/>
            <a:ext cx="4513702" cy="4513702"/>
          </a:xfrm>
          <a:custGeom>
            <a:avLst/>
            <a:gdLst/>
            <a:ahLst/>
            <a:cxnLst/>
            <a:rect l="l" t="t" r="r" b="b"/>
            <a:pathLst>
              <a:path w="4513702" h="4513702">
                <a:moveTo>
                  <a:pt x="0" y="0"/>
                </a:moveTo>
                <a:lnTo>
                  <a:pt x="4513702" y="0"/>
                </a:lnTo>
                <a:lnTo>
                  <a:pt x="4513702" y="4513702"/>
                </a:lnTo>
                <a:lnTo>
                  <a:pt x="0" y="45137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12358095" y="-29390"/>
            <a:ext cx="5431350" cy="1695450"/>
          </a:xfrm>
          <a:prstGeom prst="rect">
            <a:avLst/>
          </a:prstGeom>
        </p:spPr>
        <p:txBody>
          <a:bodyPr lIns="0" tIns="0" rIns="0" bIns="0" rtlCol="0" anchor="t">
            <a:spAutoFit/>
          </a:bodyPr>
          <a:lstStyle/>
          <a:p>
            <a:pPr algn="ctr">
              <a:lnSpc>
                <a:spcPts val="6719"/>
              </a:lnSpc>
            </a:pPr>
            <a:r>
              <a:rPr lang="en-US" sz="5599">
                <a:solidFill>
                  <a:srgbClr val="003849"/>
                </a:solidFill>
                <a:latin typeface="Pangolin Bold"/>
              </a:rPr>
              <a:t>Зупинка Монастирище</a:t>
            </a:r>
          </a:p>
        </p:txBody>
      </p:sp>
      <p:sp>
        <p:nvSpPr>
          <p:cNvPr id="13" name="TextBox 13"/>
          <p:cNvSpPr txBox="1"/>
          <p:nvPr/>
        </p:nvSpPr>
        <p:spPr>
          <a:xfrm>
            <a:off x="582265" y="6884451"/>
            <a:ext cx="7962368" cy="976630"/>
          </a:xfrm>
          <a:prstGeom prst="rect">
            <a:avLst/>
          </a:prstGeom>
        </p:spPr>
        <p:txBody>
          <a:bodyPr lIns="0" tIns="0" rIns="0" bIns="0" rtlCol="0" anchor="t">
            <a:spAutoFit/>
          </a:bodyPr>
          <a:lstStyle/>
          <a:p>
            <a:pPr algn="ctr">
              <a:lnSpc>
                <a:spcPts val="3919"/>
              </a:lnSpc>
            </a:pPr>
            <a:r>
              <a:rPr lang="en-US" sz="2799">
                <a:solidFill>
                  <a:srgbClr val="000000"/>
                </a:solidFill>
                <a:latin typeface="Noto Serif Display Bold"/>
              </a:rPr>
              <a:t>Роменське духовне училище, </a:t>
            </a:r>
          </a:p>
          <a:p>
            <a:pPr algn="ctr">
              <a:lnSpc>
                <a:spcPts val="3919"/>
              </a:lnSpc>
            </a:pPr>
            <a:r>
              <a:rPr lang="en-US" sz="2799">
                <a:solidFill>
                  <a:srgbClr val="000000"/>
                </a:solidFill>
                <a:latin typeface="Noto Serif Display Bold"/>
              </a:rPr>
              <a:t>вул. Монастирська, 4</a:t>
            </a:r>
          </a:p>
        </p:txBody>
      </p:sp>
      <p:pic>
        <p:nvPicPr>
          <p:cNvPr id="15" name="Рисунок 14">
            <a:extLst>
              <a:ext uri="{FF2B5EF4-FFF2-40B4-BE49-F238E27FC236}">
                <a16:creationId xmlns:a16="http://schemas.microsoft.com/office/drawing/2014/main" id="{EFEC79AB-4383-1DB2-3B80-F5C79CAC0091}"/>
              </a:ext>
            </a:extLst>
          </p:cNvPr>
          <p:cNvPicPr>
            <a:picLocks noChangeAspect="1"/>
          </p:cNvPicPr>
          <p:nvPr/>
        </p:nvPicPr>
        <p:blipFill>
          <a:blip r:embed="rId16"/>
          <a:stretch>
            <a:fillRect/>
          </a:stretch>
        </p:blipFill>
        <p:spPr>
          <a:xfrm>
            <a:off x="7924148" y="4915087"/>
            <a:ext cx="3429652" cy="34296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2A187"/>
        </a:solidFill>
        <a:effectLst/>
      </p:bgPr>
    </p:bg>
    <p:spTree>
      <p:nvGrpSpPr>
        <p:cNvPr id="1" name=""/>
        <p:cNvGrpSpPr/>
        <p:nvPr/>
      </p:nvGrpSpPr>
      <p:grpSpPr>
        <a:xfrm>
          <a:off x="0" y="0"/>
          <a:ext cx="0" cy="0"/>
          <a:chOff x="0" y="0"/>
          <a:chExt cx="0" cy="0"/>
        </a:xfrm>
      </p:grpSpPr>
      <p:sp>
        <p:nvSpPr>
          <p:cNvPr id="2" name="Freeform 2"/>
          <p:cNvSpPr/>
          <p:nvPr/>
        </p:nvSpPr>
        <p:spPr>
          <a:xfrm>
            <a:off x="-50" y="2781300"/>
            <a:ext cx="18288000" cy="7505400"/>
          </a:xfrm>
          <a:custGeom>
            <a:avLst/>
            <a:gdLst/>
            <a:ahLst/>
            <a:cxnLst/>
            <a:rect l="l" t="t" r="r" b="b"/>
            <a:pathLst>
              <a:path w="18288000" h="7505400">
                <a:moveTo>
                  <a:pt x="0" y="0"/>
                </a:moveTo>
                <a:lnTo>
                  <a:pt x="18288000" y="0"/>
                </a:lnTo>
                <a:lnTo>
                  <a:pt x="18288000" y="7505400"/>
                </a:lnTo>
                <a:lnTo>
                  <a:pt x="0" y="7505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1066604" y="0"/>
            <a:ext cx="7065442" cy="4754221"/>
          </a:xfrm>
          <a:custGeom>
            <a:avLst/>
            <a:gdLst/>
            <a:ahLst/>
            <a:cxnLst/>
            <a:rect l="l" t="t" r="r" b="b"/>
            <a:pathLst>
              <a:path w="7065442" h="4754221">
                <a:moveTo>
                  <a:pt x="0" y="0"/>
                </a:moveTo>
                <a:lnTo>
                  <a:pt x="7065442" y="0"/>
                </a:lnTo>
                <a:lnTo>
                  <a:pt x="7065442" y="4754221"/>
                </a:lnTo>
                <a:lnTo>
                  <a:pt x="0" y="4754221"/>
                </a:lnTo>
                <a:lnTo>
                  <a:pt x="0" y="0"/>
                </a:lnTo>
                <a:close/>
              </a:path>
            </a:pathLst>
          </a:custGeom>
          <a:blipFill>
            <a:blip r:embed="rId5"/>
            <a:stretch>
              <a:fillRect/>
            </a:stretch>
          </a:blipFill>
        </p:spPr>
      </p:sp>
      <p:sp>
        <p:nvSpPr>
          <p:cNvPr id="4" name="Freeform 4"/>
          <p:cNvSpPr/>
          <p:nvPr/>
        </p:nvSpPr>
        <p:spPr>
          <a:xfrm>
            <a:off x="483888" y="1078880"/>
            <a:ext cx="5878728" cy="7838304"/>
          </a:xfrm>
          <a:custGeom>
            <a:avLst/>
            <a:gdLst/>
            <a:ahLst/>
            <a:cxnLst/>
            <a:rect l="l" t="t" r="r" b="b"/>
            <a:pathLst>
              <a:path w="5878728" h="7838304">
                <a:moveTo>
                  <a:pt x="0" y="0"/>
                </a:moveTo>
                <a:lnTo>
                  <a:pt x="5878727" y="0"/>
                </a:lnTo>
                <a:lnTo>
                  <a:pt x="5878727" y="7838303"/>
                </a:lnTo>
                <a:lnTo>
                  <a:pt x="0" y="7838303"/>
                </a:lnTo>
                <a:lnTo>
                  <a:pt x="0" y="0"/>
                </a:lnTo>
                <a:close/>
              </a:path>
            </a:pathLst>
          </a:custGeom>
          <a:blipFill>
            <a:blip r:embed="rId6"/>
            <a:stretch>
              <a:fillRect/>
            </a:stretch>
          </a:blipFill>
        </p:spPr>
      </p:sp>
      <p:sp>
        <p:nvSpPr>
          <p:cNvPr id="5" name="Freeform 5"/>
          <p:cNvSpPr/>
          <p:nvPr/>
        </p:nvSpPr>
        <p:spPr>
          <a:xfrm>
            <a:off x="6950170" y="5296818"/>
            <a:ext cx="7564497" cy="4701944"/>
          </a:xfrm>
          <a:custGeom>
            <a:avLst/>
            <a:gdLst/>
            <a:ahLst/>
            <a:cxnLst/>
            <a:rect l="l" t="t" r="r" b="b"/>
            <a:pathLst>
              <a:path w="7564497" h="4701944">
                <a:moveTo>
                  <a:pt x="0" y="0"/>
                </a:moveTo>
                <a:lnTo>
                  <a:pt x="7564497" y="0"/>
                </a:lnTo>
                <a:lnTo>
                  <a:pt x="7564497" y="4701944"/>
                </a:lnTo>
                <a:lnTo>
                  <a:pt x="0" y="4701944"/>
                </a:lnTo>
                <a:lnTo>
                  <a:pt x="0" y="0"/>
                </a:lnTo>
                <a:close/>
              </a:path>
            </a:pathLst>
          </a:custGeom>
          <a:blipFill>
            <a:blip r:embed="rId7"/>
            <a:stretch>
              <a:fillRect/>
            </a:stretch>
          </a:blipFill>
        </p:spPr>
      </p:sp>
      <p:sp>
        <p:nvSpPr>
          <p:cNvPr id="6" name="Freeform 6"/>
          <p:cNvSpPr/>
          <p:nvPr/>
        </p:nvSpPr>
        <p:spPr>
          <a:xfrm>
            <a:off x="6487158" y="1213429"/>
            <a:ext cx="4454903" cy="2327364"/>
          </a:xfrm>
          <a:custGeom>
            <a:avLst/>
            <a:gdLst/>
            <a:ahLst/>
            <a:cxnLst/>
            <a:rect l="l" t="t" r="r" b="b"/>
            <a:pathLst>
              <a:path w="4454903" h="2327364">
                <a:moveTo>
                  <a:pt x="0" y="0"/>
                </a:moveTo>
                <a:lnTo>
                  <a:pt x="4454903" y="0"/>
                </a:lnTo>
                <a:lnTo>
                  <a:pt x="4454903" y="2327363"/>
                </a:lnTo>
                <a:lnTo>
                  <a:pt x="0" y="2327363"/>
                </a:lnTo>
                <a:lnTo>
                  <a:pt x="0" y="0"/>
                </a:lnTo>
                <a:close/>
              </a:path>
            </a:pathLst>
          </a:custGeom>
          <a:blipFill>
            <a:blip r:embed="rId8"/>
            <a:stretch>
              <a:fillRect/>
            </a:stretch>
          </a:blipFill>
        </p:spPr>
      </p:sp>
      <p:sp>
        <p:nvSpPr>
          <p:cNvPr id="7" name="TextBox 7"/>
          <p:cNvSpPr txBox="1"/>
          <p:nvPr/>
        </p:nvSpPr>
        <p:spPr>
          <a:xfrm>
            <a:off x="1478593" y="180975"/>
            <a:ext cx="7971933" cy="847725"/>
          </a:xfrm>
          <a:prstGeom prst="rect">
            <a:avLst/>
          </a:prstGeom>
        </p:spPr>
        <p:txBody>
          <a:bodyPr lIns="0" tIns="0" rIns="0" bIns="0" rtlCol="0" anchor="t">
            <a:spAutoFit/>
          </a:bodyPr>
          <a:lstStyle/>
          <a:p>
            <a:pPr algn="ctr">
              <a:lnSpc>
                <a:spcPts val="6719"/>
              </a:lnSpc>
            </a:pPr>
            <a:r>
              <a:rPr lang="en-US" sz="5599">
                <a:solidFill>
                  <a:srgbClr val="003849"/>
                </a:solidFill>
                <a:latin typeface="Pangolin Bold"/>
              </a:rPr>
              <a:t>Зупинка “Базарна площа”</a:t>
            </a:r>
          </a:p>
        </p:txBody>
      </p:sp>
      <p:sp>
        <p:nvSpPr>
          <p:cNvPr id="8" name="TextBox 8"/>
          <p:cNvSpPr txBox="1"/>
          <p:nvPr/>
        </p:nvSpPr>
        <p:spPr>
          <a:xfrm>
            <a:off x="768861" y="8900688"/>
            <a:ext cx="5308781" cy="1180465"/>
          </a:xfrm>
          <a:prstGeom prst="rect">
            <a:avLst/>
          </a:prstGeom>
        </p:spPr>
        <p:txBody>
          <a:bodyPr lIns="0" tIns="0" rIns="0" bIns="0" rtlCol="0" anchor="t">
            <a:spAutoFit/>
          </a:bodyPr>
          <a:lstStyle/>
          <a:p>
            <a:pPr algn="ctr">
              <a:lnSpc>
                <a:spcPts val="4759"/>
              </a:lnSpc>
            </a:pPr>
            <a:r>
              <a:rPr lang="en-US" sz="3399">
                <a:solidFill>
                  <a:srgbClr val="FFFFFF"/>
                </a:solidFill>
                <a:latin typeface="Noto Serif Display Bold"/>
              </a:rPr>
              <a:t>Святодухівський собор</a:t>
            </a:r>
          </a:p>
          <a:p>
            <a:pPr algn="ctr">
              <a:lnSpc>
                <a:spcPts val="4759"/>
              </a:lnSpc>
            </a:pPr>
            <a:r>
              <a:rPr lang="en-US" sz="3399">
                <a:solidFill>
                  <a:srgbClr val="FFFFFF"/>
                </a:solidFill>
                <a:latin typeface="Noto Serif Display Bold"/>
              </a:rPr>
              <a:t> м. Ромни</a:t>
            </a:r>
          </a:p>
        </p:txBody>
      </p:sp>
      <p:sp>
        <p:nvSpPr>
          <p:cNvPr id="9" name="TextBox 9"/>
          <p:cNvSpPr txBox="1"/>
          <p:nvPr/>
        </p:nvSpPr>
        <p:spPr>
          <a:xfrm>
            <a:off x="14895667" y="8634730"/>
            <a:ext cx="2401166" cy="1180465"/>
          </a:xfrm>
          <a:prstGeom prst="rect">
            <a:avLst/>
          </a:prstGeom>
        </p:spPr>
        <p:txBody>
          <a:bodyPr lIns="0" tIns="0" rIns="0" bIns="0" rtlCol="0" anchor="t">
            <a:spAutoFit/>
          </a:bodyPr>
          <a:lstStyle/>
          <a:p>
            <a:pPr>
              <a:lnSpc>
                <a:spcPts val="4759"/>
              </a:lnSpc>
            </a:pPr>
            <a:r>
              <a:rPr lang="en-US" sz="3399">
                <a:solidFill>
                  <a:srgbClr val="FFFFFF"/>
                </a:solidFill>
                <a:latin typeface="Noto Serif Display Bold"/>
              </a:rPr>
              <a:t>Листівка </a:t>
            </a:r>
          </a:p>
          <a:p>
            <a:pPr>
              <a:lnSpc>
                <a:spcPts val="4759"/>
              </a:lnSpc>
            </a:pPr>
            <a:r>
              <a:rPr lang="en-US" sz="3399">
                <a:solidFill>
                  <a:srgbClr val="FFFFFF"/>
                </a:solidFill>
                <a:latin typeface="Noto Serif Display Bold"/>
              </a:rPr>
              <a:t>поч. ХХ ст.</a:t>
            </a:r>
          </a:p>
        </p:txBody>
      </p:sp>
      <p:sp>
        <p:nvSpPr>
          <p:cNvPr id="10" name="TextBox 10"/>
          <p:cNvSpPr txBox="1"/>
          <p:nvPr/>
        </p:nvSpPr>
        <p:spPr>
          <a:xfrm>
            <a:off x="6742935" y="3616960"/>
            <a:ext cx="3943350" cy="1526540"/>
          </a:xfrm>
          <a:prstGeom prst="rect">
            <a:avLst/>
          </a:prstGeom>
        </p:spPr>
        <p:txBody>
          <a:bodyPr lIns="0" tIns="0" rIns="0" bIns="0" rtlCol="0" anchor="t">
            <a:spAutoFit/>
          </a:bodyPr>
          <a:lstStyle/>
          <a:p>
            <a:pPr algn="ctr">
              <a:lnSpc>
                <a:spcPts val="4060"/>
              </a:lnSpc>
            </a:pPr>
            <a:r>
              <a:rPr lang="en-US" sz="2900">
                <a:solidFill>
                  <a:srgbClr val="FFFFFF"/>
                </a:solidFill>
                <a:latin typeface="Noto Serif Display Bold"/>
              </a:rPr>
              <a:t>Чумацький віз у </a:t>
            </a:r>
          </a:p>
          <a:p>
            <a:pPr algn="ctr">
              <a:lnSpc>
                <a:spcPts val="4060"/>
              </a:lnSpc>
            </a:pPr>
            <a:r>
              <a:rPr lang="en-US" sz="2900">
                <a:solidFill>
                  <a:srgbClr val="FFFFFF"/>
                </a:solidFill>
                <a:latin typeface="Noto Serif Display Bold"/>
              </a:rPr>
              <a:t>Роменському </a:t>
            </a:r>
          </a:p>
          <a:p>
            <a:pPr algn="ctr">
              <a:lnSpc>
                <a:spcPts val="4060"/>
              </a:lnSpc>
            </a:pPr>
            <a:r>
              <a:rPr lang="en-US" sz="2900">
                <a:solidFill>
                  <a:srgbClr val="FFFFFF"/>
                </a:solidFill>
                <a:latin typeface="Noto Serif Display Bold"/>
              </a:rPr>
              <a:t>краєзнавчому музеї</a:t>
            </a:r>
          </a:p>
        </p:txBody>
      </p:sp>
      <p:pic>
        <p:nvPicPr>
          <p:cNvPr id="12" name="Рисунок 11">
            <a:extLst>
              <a:ext uri="{FF2B5EF4-FFF2-40B4-BE49-F238E27FC236}">
                <a16:creationId xmlns:a16="http://schemas.microsoft.com/office/drawing/2014/main" id="{F7A2F538-2175-897E-D3B7-63F7A1F9FB98}"/>
              </a:ext>
            </a:extLst>
          </p:cNvPr>
          <p:cNvPicPr>
            <a:picLocks noChangeAspect="1"/>
          </p:cNvPicPr>
          <p:nvPr/>
        </p:nvPicPr>
        <p:blipFill>
          <a:blip r:embed="rId9"/>
          <a:stretch>
            <a:fillRect/>
          </a:stretch>
        </p:blipFill>
        <p:spPr>
          <a:xfrm>
            <a:off x="14895667" y="5296818"/>
            <a:ext cx="3095625" cy="309562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723</Words>
  <Application>Microsoft Office PowerPoint</Application>
  <PresentationFormat>Произвольный</PresentationFormat>
  <Paragraphs>125</Paragraphs>
  <Slides>16</Slides>
  <Notes>16</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16</vt:i4>
      </vt:variant>
    </vt:vector>
  </HeadingPairs>
  <TitlesOfParts>
    <vt:vector size="25" baseType="lpstr">
      <vt:lpstr>Pangolin</vt:lpstr>
      <vt:lpstr>Arimo Bold</vt:lpstr>
      <vt:lpstr>Arial</vt:lpstr>
      <vt:lpstr>Noto Serif Display</vt:lpstr>
      <vt:lpstr>Pangolin Bold</vt:lpstr>
      <vt:lpstr>Noto Serif Display Bold</vt:lpstr>
      <vt:lpstr>Calibri</vt:lpstr>
      <vt:lpstr>Arimo</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 Workshop by Slidesgo.pptx, копія</dc:title>
  <dc:creator>Пользователь</dc:creator>
  <cp:lastModifiedBy>Пользователь</cp:lastModifiedBy>
  <cp:revision>2</cp:revision>
  <dcterms:created xsi:type="dcterms:W3CDTF">2006-08-16T00:00:00Z</dcterms:created>
  <dcterms:modified xsi:type="dcterms:W3CDTF">2024-04-22T00:11:21Z</dcterms:modified>
  <dc:identifier>DAGDEMIJaYs</dc:identifier>
</cp:coreProperties>
</file>