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bddb3435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bddb343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9f40ffc0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9f40ffc0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f2bb5a64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f2bb5a64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f2bb5a6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f2bb5a6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9f40ffc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9f40ffc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9f40ffc0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9f40ffc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9f40ffc0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9f40ffc0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9f40ffc0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9f40ffc0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9f40ffc0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9f40ffc0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9f40ffc0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9f40ffc0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43925" y="1200650"/>
            <a:ext cx="76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790800" y="941250"/>
            <a:ext cx="6150900" cy="1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81625" y="315425"/>
            <a:ext cx="28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rgbClr val="E8EAED"/>
                </a:solidFill>
              </a:rPr>
              <a:t>Теорії всього</a:t>
            </a:r>
            <a:endParaRPr sz="3200">
              <a:solidFill>
                <a:srgbClr val="E8EAE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589350"/>
            <a:ext cx="35463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E8EAED"/>
                </a:solidFill>
              </a:rPr>
              <a:t>Додаючи до вище </a:t>
            </a:r>
            <a:r>
              <a:rPr lang="uk" sz="2100">
                <a:solidFill>
                  <a:srgbClr val="E8EAED"/>
                </a:solidFill>
              </a:rPr>
              <a:t>перечисленого</a:t>
            </a:r>
            <a:r>
              <a:rPr lang="uk" sz="2100">
                <a:solidFill>
                  <a:srgbClr val="E8EAED"/>
                </a:solidFill>
              </a:rPr>
              <a:t>, треба зазначити, що в теорії струн є багато варіацій, які в деяких випадках заперечують одна одну.</a:t>
            </a:r>
            <a:endParaRPr sz="2100">
              <a:solidFill>
                <a:srgbClr val="E8EAED"/>
              </a:solidFill>
            </a:endParaRPr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3136525"/>
            <a:ext cx="38061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900">
                <a:solidFill>
                  <a:srgbClr val="E8EAED"/>
                </a:solidFill>
              </a:rPr>
              <a:t>Всі ці аспекти створюють певні труднощі для визнання теорії струн повноцінною теорією всесвіту.</a:t>
            </a:r>
            <a:endParaRPr sz="1900">
              <a:solidFill>
                <a:srgbClr val="E8EAED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2970250" y="44617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Всі ці аспекти створюють певні труднощі для визнання теорії струн ШОСЬ ТАМ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26494" l="5480" r="3940" t="26844"/>
          <a:stretch/>
        </p:blipFill>
        <p:spPr>
          <a:xfrm>
            <a:off x="3946075" y="236438"/>
            <a:ext cx="5197926" cy="46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21911" t="0"/>
          <a:stretch/>
        </p:blipFill>
        <p:spPr>
          <a:xfrm>
            <a:off x="2900675" y="323125"/>
            <a:ext cx="6243324" cy="44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4171775" y="391750"/>
            <a:ext cx="18621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249275" y="323125"/>
            <a:ext cx="26514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100">
                <a:solidFill>
                  <a:srgbClr val="E8EAED"/>
                </a:solidFill>
              </a:rPr>
              <a:t>Висновок</a:t>
            </a:r>
            <a:endParaRPr sz="3400">
              <a:solidFill>
                <a:srgbClr val="E8EAE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162700" y="1130475"/>
            <a:ext cx="5061600" cy="3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900">
                <a:solidFill>
                  <a:srgbClr val="E8EAED"/>
                </a:solidFill>
              </a:rPr>
              <a:t>Порівнюючи переваги і недоліки кожної теорії, більш ймовірною є теорія струн. Так, там є недоліки, але більшість з них полягає в тому, що людство недостатньо розвинуте, щоб їх довести. А переваги занадто значні, щоб закривати на них очі. Ця теорія демонструє логічний початок всесвіту і його будову, вона гарно пояснює кожне явище і аномалію, не </a:t>
            </a:r>
            <a:r>
              <a:rPr lang="uk" sz="1900">
                <a:solidFill>
                  <a:srgbClr val="E8EAED"/>
                </a:solidFill>
              </a:rPr>
              <a:t>утворюючи</a:t>
            </a:r>
            <a:r>
              <a:rPr lang="uk" sz="1900">
                <a:solidFill>
                  <a:srgbClr val="E8EAED"/>
                </a:solidFill>
              </a:rPr>
              <a:t> при цьому зростаючу в геометричній прогресії кількість питань.</a:t>
            </a:r>
            <a:endParaRPr sz="1900">
              <a:solidFill>
                <a:srgbClr val="E8EAE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E8EAE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E8EAE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49300" y="254375"/>
            <a:ext cx="42276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E8EAED"/>
                </a:solidFill>
              </a:rPr>
              <a:t>Мета: дослідити найбільш популярні теорії створення і змісту всесвіту та визначити найактуальнішу.</a:t>
            </a:r>
            <a:endParaRPr sz="1800">
              <a:solidFill>
                <a:srgbClr val="E8EAED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25600" y="2360625"/>
            <a:ext cx="6564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7400" y="1832850"/>
            <a:ext cx="415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E8EAED"/>
                </a:solidFill>
              </a:rPr>
              <a:t>Об’єкт дослідження: теорії всього. Яка найреалістичніша?</a:t>
            </a:r>
            <a:endParaRPr sz="1800">
              <a:solidFill>
                <a:srgbClr val="E8EAED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25600" y="3169425"/>
            <a:ext cx="38766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E8EAED"/>
                </a:solidFill>
              </a:rPr>
              <a:t>Предмет дослідження: теорії всього. Їх переваги та недоліки.</a:t>
            </a:r>
            <a:endParaRPr sz="1800">
              <a:solidFill>
                <a:srgbClr val="E8EAED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644925" y="254375"/>
            <a:ext cx="3876600" cy="4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E8EAED"/>
                </a:solidFill>
              </a:rPr>
              <a:t>Актуальність: аналіз найпопулярніших теорій всього дозволяє зрозуміти сучасні проблеми та шлях до їх вирішення. Він дозволяє враховувати реальні обмеження і можливості при </a:t>
            </a:r>
            <a:r>
              <a:rPr lang="uk" sz="1800">
                <a:solidFill>
                  <a:srgbClr val="E8EAED"/>
                </a:solidFill>
              </a:rPr>
              <a:t>формулюванні</a:t>
            </a:r>
            <a:r>
              <a:rPr lang="uk" sz="1800">
                <a:solidFill>
                  <a:srgbClr val="E8EAED"/>
                </a:solidFill>
              </a:rPr>
              <a:t> стратегій та прийнятті рішень.</a:t>
            </a:r>
            <a:endParaRPr sz="1800">
              <a:solidFill>
                <a:srgbClr val="E8EAE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91575" y="216100"/>
            <a:ext cx="44247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2920">
                <a:solidFill>
                  <a:schemeClr val="lt2"/>
                </a:solidFill>
              </a:rPr>
              <a:t>Теорія великого вибуху</a:t>
            </a:r>
            <a:endParaRPr b="1" sz="2920">
              <a:solidFill>
                <a:schemeClr val="lt2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91575" y="1598625"/>
            <a:ext cx="31734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>
                <a:solidFill>
                  <a:srgbClr val="E8EAED"/>
                </a:solidFill>
                <a:highlight>
                  <a:srgbClr val="202124"/>
                </a:highlight>
              </a:rPr>
              <a:t>Одна з найвідоміших теорій початку всесвіту є теорія великого вибуху. Її суть полягає в вибуху точки, який стався близько 13,8 млрд. років тому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-2270" l="5986" r="20651" t="2270"/>
          <a:stretch/>
        </p:blipFill>
        <p:spPr>
          <a:xfrm>
            <a:off x="3576550" y="0"/>
            <a:ext cx="5567450" cy="52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18750" y="910425"/>
            <a:ext cx="3708900" cy="4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chemeClr val="lt1"/>
                </a:solidFill>
              </a:rPr>
              <a:t>Стан в якому перебувала точка на момент вибуху називається космологічною сингуоярність і характерезується температурою, щільністю і простором-часом значення яких дорівнює сингулярності.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787" y="0"/>
            <a:ext cx="317122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37350" y="1531650"/>
            <a:ext cx="60339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8EAED"/>
                </a:solidFill>
              </a:rPr>
              <a:t>Однак, в теорії є багато недоліків. Наприклад, та є космологічна сингулярність яка заперечує основні закони фізики.</a:t>
            </a:r>
            <a:endParaRPr sz="2000">
              <a:solidFill>
                <a:srgbClr val="E8EAED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37350" y="198450"/>
            <a:ext cx="55455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E8EAED"/>
                </a:solidFill>
              </a:rPr>
              <a:t>Чому це залишається тільки теорією?</a:t>
            </a:r>
            <a:endParaRPr sz="2600">
              <a:solidFill>
                <a:srgbClr val="E8EAED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37350" y="2996550"/>
            <a:ext cx="57744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8EAED"/>
                </a:solidFill>
              </a:rPr>
              <a:t>Також, аргументом проти є питання, як виникла точка, бо, як відомо, щось не може виникнути з нічого.</a:t>
            </a:r>
            <a:endParaRPr sz="2000">
              <a:solidFill>
                <a:srgbClr val="E8EAE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234050" y="1955075"/>
            <a:ext cx="46398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E8EAED"/>
                </a:solidFill>
              </a:rPr>
              <a:t>До того ж, теорія Великого вибуху не може пояснити темну матерію і енергію, які займають 95% маси-простору, а тобто більшу частину всесвіту.</a:t>
            </a:r>
            <a:endParaRPr sz="2200">
              <a:solidFill>
                <a:srgbClr val="E8EAED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73000" y="598050"/>
            <a:ext cx="47619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E8EAED"/>
                </a:solidFill>
              </a:rPr>
              <a:t>Які ще є аргументи проти </a:t>
            </a:r>
            <a:r>
              <a:rPr lang="uk" sz="2500">
                <a:solidFill>
                  <a:srgbClr val="E8EAED"/>
                </a:solidFill>
              </a:rPr>
              <a:t>теорії</a:t>
            </a:r>
            <a:r>
              <a:rPr lang="uk" sz="2500">
                <a:solidFill>
                  <a:srgbClr val="E8EAED"/>
                </a:solidFill>
              </a:rPr>
              <a:t> вибуху?</a:t>
            </a:r>
            <a:endParaRPr sz="2500">
              <a:solidFill>
                <a:srgbClr val="E8EAED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995950" y="208400"/>
            <a:ext cx="37698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8EAE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99250"/>
            <a:ext cx="32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120">
                <a:solidFill>
                  <a:srgbClr val="E8EAED"/>
                </a:solidFill>
                <a:latin typeface="Comfortaa"/>
                <a:ea typeface="Comfortaa"/>
                <a:cs typeface="Comfortaa"/>
                <a:sym typeface="Comfortaa"/>
              </a:rPr>
              <a:t>Теорія струн</a:t>
            </a:r>
            <a:endParaRPr sz="3120">
              <a:solidFill>
                <a:srgbClr val="E8EAE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6485400" cy="17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100">
                <a:solidFill>
                  <a:srgbClr val="E8EAED"/>
                </a:solidFill>
              </a:rPr>
              <a:t>На одній теорії великого вибуху вчені не зупинились і тепер а нас є ще одна дуже цікава і геніальна теорія - теорія струн, яка стверджує, що всі найменші частинки - це одновимірні струни.</a:t>
            </a:r>
            <a:endParaRPr sz="2100">
              <a:solidFill>
                <a:srgbClr val="E8EAED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311700" y="2925475"/>
            <a:ext cx="60426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E8EAED"/>
                </a:solidFill>
              </a:rPr>
              <a:t>В 1968 р. Габріеле Венеціано, італійський фізик-</a:t>
            </a:r>
            <a:r>
              <a:rPr lang="uk" sz="2100">
                <a:solidFill>
                  <a:srgbClr val="E8EAED"/>
                </a:solidFill>
              </a:rPr>
              <a:t>теоретик</a:t>
            </a:r>
            <a:r>
              <a:rPr lang="uk" sz="2100">
                <a:solidFill>
                  <a:srgbClr val="E8EAED"/>
                </a:solidFill>
              </a:rPr>
              <a:t> використав дані зібрані з різних прискорювачів частинок, для формолювання основ теорії струн.</a:t>
            </a:r>
            <a:endParaRPr sz="2100">
              <a:solidFill>
                <a:srgbClr val="E8EAE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188250" y="208600"/>
            <a:ext cx="45024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E8EAED"/>
                </a:solidFill>
              </a:rPr>
              <a:t>Проте і в цієї теорії є свої нюанси. </a:t>
            </a:r>
            <a:endParaRPr sz="2200">
              <a:solidFill>
                <a:srgbClr val="E8EAED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188250" y="1709300"/>
            <a:ext cx="3322800" cy="20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E8EAED"/>
                </a:solidFill>
              </a:rPr>
              <a:t>Відсутність експериментальних перевірок. Людству просто недоступні поки відповідні технології для перевірки цієї теорії.</a:t>
            </a:r>
            <a:endParaRPr sz="2200">
              <a:solidFill>
                <a:srgbClr val="E8EAED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475" y="480738"/>
            <a:ext cx="4890849" cy="41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44950" y="428525"/>
            <a:ext cx="4564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E8EAED"/>
                </a:solidFill>
              </a:rPr>
              <a:t>Складність моделювання</a:t>
            </a:r>
            <a:endParaRPr sz="2500">
              <a:solidFill>
                <a:srgbClr val="E8EAED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91325" y="1419125"/>
            <a:ext cx="2698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E8EAED"/>
                </a:solidFill>
              </a:rPr>
              <a:t>Теорія струн є занадто складною і припускає набагато більше вимірів ніж традиційні три, тому її неможливо змоделювати.</a:t>
            </a:r>
            <a:endParaRPr sz="2100">
              <a:solidFill>
                <a:srgbClr val="E8EAED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14908"/>
          <a:stretch/>
        </p:blipFill>
        <p:spPr>
          <a:xfrm>
            <a:off x="4031150" y="2669550"/>
            <a:ext cx="2857500" cy="18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4">
            <a:alphaModFix/>
          </a:blip>
          <a:srcRect b="35625" l="0" r="0" t="0"/>
          <a:stretch/>
        </p:blipFill>
        <p:spPr>
          <a:xfrm>
            <a:off x="5582650" y="255325"/>
            <a:ext cx="2857500" cy="183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