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80" r:id="rId7"/>
    <p:sldId id="271" r:id="rId8"/>
    <p:sldId id="273" r:id="rId9"/>
    <p:sldId id="274" r:id="rId10"/>
    <p:sldId id="263" r:id="rId11"/>
    <p:sldId id="276" r:id="rId12"/>
    <p:sldId id="275" r:id="rId13"/>
    <p:sldId id="264" r:id="rId14"/>
    <p:sldId id="272" r:id="rId15"/>
    <p:sldId id="279" r:id="rId16"/>
    <p:sldId id="278" r:id="rId17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35" autoAdjust="0"/>
    <p:restoredTop sz="94660"/>
  </p:normalViewPr>
  <p:slideViewPr>
    <p:cSldViewPr>
      <p:cViewPr varScale="1">
        <p:scale>
          <a:sx n="78" d="100"/>
          <a:sy n="78" d="100"/>
        </p:scale>
        <p:origin x="1517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/>
              <a:t>Зразок підзаголовка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10.04.2024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ертикального напис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10.04.2024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ертикального напису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10.04.2024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10.04.2024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10.04.2024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10.04.2024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10.04.2024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10.04.2024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10.04.2024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10.04.2024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рисунка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10.04.2024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3959E6-847B-4937-8C3D-49CDB5BA4EF3}" type="datetimeFigureOut">
              <a:rPr lang="uk-UA" smtClean="0"/>
              <a:pPr/>
              <a:t>10.04.2024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BD255C-740D-4BFE-A60D-37750E3706AB}" type="slidenum">
              <a:rPr lang="uk-UA" smtClean="0"/>
              <a:pPr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689314"/>
            <a:ext cx="8712968" cy="2520280"/>
          </a:xfrm>
        </p:spPr>
        <p:txBody>
          <a:bodyPr>
            <a:normAutofit/>
          </a:bodyPr>
          <a:lstStyle/>
          <a:p>
            <a:r>
              <a:rPr lang="uk-UA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СТАРИЙ ЦЕНТР МІСТА КОНОТОП</a:t>
            </a:r>
            <a:endParaRPr lang="ru-RU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043608" y="2924944"/>
            <a:ext cx="7848872" cy="2713856"/>
          </a:xfrm>
        </p:spPr>
        <p:txBody>
          <a:bodyPr>
            <a:normAutofit fontScale="25000" lnSpcReduction="20000"/>
          </a:bodyPr>
          <a:lstStyle/>
          <a:p>
            <a:pPr algn="r">
              <a:defRPr/>
            </a:pPr>
            <a:r>
              <a:rPr lang="uk-UA" sz="6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Роботу виконала: </a:t>
            </a:r>
            <a:endParaRPr lang="ru-RU" sz="6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defRPr/>
            </a:pPr>
            <a:r>
              <a:rPr lang="uk-UA" sz="6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Рязанцева Вікторія В</a:t>
            </a:r>
            <a:r>
              <a:rPr lang="en-US" sz="6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6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ячеславівна</a:t>
            </a:r>
            <a:r>
              <a:rPr lang="uk-UA" sz="6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ru-RU" sz="6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defRPr/>
            </a:pPr>
            <a:r>
              <a:rPr lang="uk-UA" sz="64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учениця 8-А </a:t>
            </a:r>
            <a:r>
              <a:rPr lang="uk-UA" sz="6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класу Конотопського ліцею № 10</a:t>
            </a:r>
            <a:r>
              <a:rPr lang="en-US" sz="6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uk-UA" sz="6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defRPr/>
            </a:pPr>
            <a:endParaRPr lang="uk-UA" sz="6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defRPr/>
            </a:pPr>
            <a:r>
              <a:rPr lang="uk-UA" sz="6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Науковий керівник:</a:t>
            </a:r>
            <a:endParaRPr lang="ru-RU" sz="6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defRPr/>
            </a:pPr>
            <a:r>
              <a:rPr lang="uk-UA" sz="6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Дубовик Віталій Володимирович, </a:t>
            </a:r>
            <a:endParaRPr lang="ru-RU" sz="6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defRPr/>
            </a:pPr>
            <a:r>
              <a:rPr lang="uk-UA" sz="6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учитель історії  Конотопського ліцею № 10</a:t>
            </a:r>
            <a:endParaRPr lang="en-US" sz="6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defRPr/>
            </a:pPr>
            <a:r>
              <a:rPr lang="en-US" sz="6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uk-UA" sz="6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Конотопська МАН Конотопської міської ради</a:t>
            </a:r>
          </a:p>
          <a:p>
            <a:pPr algn="r">
              <a:defRPr/>
            </a:pPr>
            <a:r>
              <a:rPr lang="uk-UA" sz="6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Сумської області)</a:t>
            </a:r>
            <a:endParaRPr lang="ru-RU" sz="6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defRPr/>
            </a:pPr>
            <a:r>
              <a:rPr lang="uk-UA" sz="6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спеціаліст вищої кваліфікаційної категорії</a:t>
            </a:r>
            <a:endParaRPr lang="ru-RU" sz="64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DC47D7-A832-4AE4-96BB-0AA2F7BD5D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r="13140"/>
          <a:stretch/>
        </p:blipFill>
        <p:spPr>
          <a:xfrm>
            <a:off x="179512" y="2853243"/>
            <a:ext cx="4265486" cy="276229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1216" y="404664"/>
            <a:ext cx="8229600" cy="1512168"/>
          </a:xfrm>
        </p:spPr>
        <p:txBody>
          <a:bodyPr>
            <a:noAutofit/>
          </a:bodyPr>
          <a:lstStyle/>
          <a:p>
            <a:r>
              <a:rPr lang="uk-UA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ФОРТЕЦЯ   </a:t>
            </a:r>
            <a:r>
              <a:rPr lang="uk-UA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КОНОТОП 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C:\Users\User\Desktop\МАН Рязанцева Вікторія 2024\екскурс Старий центр\IMG_20240406_151913_8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484784"/>
            <a:ext cx="3635896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User\Desktop\МАН Рязанцева Вікторія 2024\екскурс Старий центр\IMG_20240406_151924_97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55" y="3340149"/>
            <a:ext cx="6253957" cy="351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54255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02234"/>
          </a:xfrm>
        </p:spPr>
        <p:txBody>
          <a:bodyPr>
            <a:normAutofit fontScale="90000"/>
          </a:bodyPr>
          <a:lstStyle/>
          <a:p>
            <a:r>
              <a:rPr lang="uk-UA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МАГАЗИН, ДЕ  КАЗИМИР МАЛЕВИЧ  ПРОДАВ  СВОЮ ПЕРШУ  КАРТИНУ 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User\Desktop\МАН Рязанцева Вікторія 2024\екскурс Старий центр\IMG_20240406_151941_6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32037"/>
            <a:ext cx="303699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МАН Рязанцева Вікторія 2024\екскурс Старий центр\IMG_20240406_151950_5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5" y="2401384"/>
            <a:ext cx="2915816" cy="447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\Desktop\МАН Рязанцева Вікторія 2024\екскурс Старий центр\IMG_20240406_151945_7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314058"/>
            <a:ext cx="4494830" cy="325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42872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rmAutofit/>
          </a:bodyPr>
          <a:lstStyle/>
          <a:p>
            <a:r>
              <a:rPr lang="uk-UA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ГОГОЛІВСЬКА  ВУЛИЦЯ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User\Desktop\МАН Рязанцева Вікторія 2024\екскурс Старий центр\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96753"/>
            <a:ext cx="4572000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User\Desktop\МАН Рязанцева Вікторія 2024\екскурс Старий центр\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96752"/>
            <a:ext cx="4572000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User\Desktop\МАН Рязанцева Вікторія 2024\екскурс Старий центр\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806" y="3861497"/>
            <a:ext cx="4550388" cy="2986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24380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584176"/>
          </a:xfrm>
        </p:spPr>
        <p:txBody>
          <a:bodyPr>
            <a:noAutofit/>
          </a:bodyPr>
          <a:lstStyle/>
          <a:p>
            <a:r>
              <a:rPr lang="uk-UA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ПРОСПЕКТ ЧЕРВОНОЇ КАЛИНИ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User\Desktop\МАН Рязанцева Вікторія 2024\екскурс Старий центр\IMG_20240406_152317_5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28800"/>
            <a:ext cx="2880320" cy="501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Desktop\МАН Рязанцева Вікторія 2024\екскурс Старий центр\IMG_20240406_152004_5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628800"/>
            <a:ext cx="3015116" cy="501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98447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714202"/>
          </a:xfrm>
        </p:spPr>
        <p:txBody>
          <a:bodyPr/>
          <a:lstStyle/>
          <a:p>
            <a:r>
              <a:rPr lang="uk-UA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БАЗАРНА ПЛОЩА / </a:t>
            </a:r>
            <a:r>
              <a:rPr lang="uk-UA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ПЛОЩА</a:t>
            </a:r>
            <a:r>
              <a:rPr lang="uk-UA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КОНОТОПСЬКИХ ДИВІЗІЙ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User\Desktop\МАН Рязанцева Вікторія 2024\екскурс Старий центр\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7" y="1700808"/>
            <a:ext cx="4788024" cy="3156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ser\Desktop\МАН Рязанцева Вікторія 2024\екскурс Старий центр\IMG_20240406_152529_2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496" y="3933056"/>
            <a:ext cx="4672503" cy="2917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36702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008112"/>
          </a:xfrm>
        </p:spPr>
        <p:txBody>
          <a:bodyPr>
            <a:normAutofit/>
          </a:bodyPr>
          <a:lstStyle/>
          <a:p>
            <a:r>
              <a:rPr lang="uk-UA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ВЕЖА ШУХОВА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5" name="Picture 3" descr="C:\Users\User\Desktop\МАН Рязанцева Вікторія 2024\екскурс Старий центр\IMG_20240406_154247_7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5" y="1889448"/>
            <a:ext cx="2915816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User\Desktop\МАН Рязанцева Вікторія 2024\екскурс Старий центр\IMG_20240406_154311_3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00808"/>
            <a:ext cx="2880320" cy="4711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Объект 3">
            <a:extLst>
              <a:ext uri="{FF2B5EF4-FFF2-40B4-BE49-F238E27FC236}">
                <a16:creationId xmlns:a16="http://schemas.microsoft.com/office/drawing/2014/main" id="{62DD55D6-33B9-4597-A9EF-0E4E268C3B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843808" y="1484784"/>
            <a:ext cx="3816424" cy="2858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3980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uk-UA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ВИСНОВОК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688632"/>
          </a:xfrm>
        </p:spPr>
        <p:txBody>
          <a:bodyPr>
            <a:normAutofit/>
          </a:bodyPr>
          <a:lstStyle/>
          <a:p>
            <a:pPr algn="just">
              <a:buFontTx/>
              <a:buChar char="-"/>
            </a:pP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розробили схему пішого  екскурсійно-туристичного маршруту старим центром міста Конотоп;</a:t>
            </a:r>
          </a:p>
          <a:p>
            <a:pPr algn="just">
              <a:buFontTx/>
              <a:buChar char="-"/>
            </a:pP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ознайомилися з історичними </a:t>
            </a:r>
            <a:r>
              <a:rPr lang="uk-UA" sz="2400" b="1" dirty="0" err="1">
                <a:latin typeface="Times New Roman" pitchFamily="18" charset="0"/>
                <a:cs typeface="Times New Roman" pitchFamily="18" charset="0"/>
              </a:rPr>
              <a:t>пам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ятками даного екскурсійно-туристичного маршруту;</a:t>
            </a:r>
          </a:p>
          <a:p>
            <a:pPr algn="just">
              <a:buFontTx/>
              <a:buChar char="-"/>
            </a:pP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проводимо для учнів нашого ліцею екскурсії за даним маршрутом</a:t>
            </a:r>
          </a:p>
          <a:p>
            <a:pPr marL="0" indent="0" algn="ctr">
              <a:buNone/>
            </a:pPr>
            <a:r>
              <a:rPr lang="uk-UA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ЛІТЕРАТУРА</a:t>
            </a:r>
          </a:p>
          <a:p>
            <a:pPr algn="just">
              <a:buAutoNum type="arabicPeriod"/>
            </a:pP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Євтушенко О.В. Вулицями рідного міста. Довідник з історії вулиць міста Конотоп // видавництво «</a:t>
            </a:r>
            <a:r>
              <a:rPr lang="uk-UA" sz="2000" dirty="0" err="1">
                <a:latin typeface="Times New Roman" pitchFamily="18" charset="0"/>
                <a:cs typeface="Times New Roman" pitchFamily="18" charset="0"/>
              </a:rPr>
              <a:t>Ноулідж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», 2014. – 96 с.</a:t>
            </a:r>
          </a:p>
          <a:p>
            <a:pPr algn="just">
              <a:buAutoNum type="arabicPeriod"/>
            </a:pP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 Коваленко О. Неопублікований опис Конотопа 1782 / О.Коваленко // Сумська старовина. 2006. С.217-225.</a:t>
            </a:r>
          </a:p>
          <a:p>
            <a:pPr algn="just">
              <a:buAutoNum type="arabicPeriod" startAt="3"/>
            </a:pP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Опис лівобережної України кінця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XVIII – 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поч.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XIX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 ст. Київ, 1997. - с.101.</a:t>
            </a:r>
          </a:p>
          <a:p>
            <a:pPr marL="0" indent="0" algn="just">
              <a:buNone/>
            </a:pP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4.    Офіційний сайт Конотопської міської ради Сумської області</a:t>
            </a:r>
          </a:p>
          <a:p>
            <a:pPr marL="0" indent="0" algn="ctr">
              <a:buNone/>
            </a:pP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14387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68958"/>
          </a:xfrm>
        </p:spPr>
        <p:txBody>
          <a:bodyPr/>
          <a:lstStyle/>
          <a:p>
            <a:r>
              <a:rPr lang="uk-UA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РОБОТА  НАД  ПРОЄКТОМ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DABBDF6F-DC2F-4C50-B174-DAFEF219AA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556431"/>
            <a:ext cx="4032448" cy="374513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89761EE-E725-44F4-9159-B6AA5F0FDD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97" t="10344" b="1723"/>
          <a:stretch/>
        </p:blipFill>
        <p:spPr>
          <a:xfrm>
            <a:off x="4572000" y="1412775"/>
            <a:ext cx="4173895" cy="525601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08720"/>
            <a:ext cx="8229600" cy="936104"/>
          </a:xfrm>
        </p:spPr>
        <p:txBody>
          <a:bodyPr>
            <a:normAutofit/>
          </a:bodyPr>
          <a:lstStyle/>
          <a:p>
            <a:r>
              <a:rPr lang="uk-UA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МЕТА  ДОСЛІДЖЕННЯ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67544" y="1988840"/>
            <a:ext cx="8229600" cy="3561259"/>
          </a:xfrm>
        </p:spPr>
        <p:txBody>
          <a:bodyPr/>
          <a:lstStyle/>
          <a:p>
            <a:pPr algn="ctr"/>
            <a:r>
              <a:rPr lang="uk-UA" b="1" dirty="0">
                <a:latin typeface="Times New Roman" pitchFamily="18" charset="0"/>
                <a:cs typeface="Times New Roman" pitchFamily="18" charset="0"/>
              </a:rPr>
              <a:t>описати історичні місця старого центру міста Конотоп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224136"/>
          </a:xfrm>
        </p:spPr>
        <p:txBody>
          <a:bodyPr/>
          <a:lstStyle/>
          <a:p>
            <a:r>
              <a:rPr lang="uk-UA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ЗАВДАННЯ  ДОСЛІДЖЕННЯ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 algn="just"/>
            <a:r>
              <a:rPr lang="uk-UA" b="1" dirty="0">
                <a:latin typeface="Times New Roman" pitchFamily="18" charset="0"/>
                <a:cs typeface="Times New Roman" pitchFamily="18" charset="0"/>
              </a:rPr>
              <a:t>ознайомитися та опрацювати наукову літературу, що висвітлює досліджуване питання;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uk-UA" b="1" dirty="0">
                <a:latin typeface="Times New Roman" pitchFamily="18" charset="0"/>
                <a:cs typeface="Times New Roman" pitchFamily="18" charset="0"/>
              </a:rPr>
              <a:t>створити схему екскурсійно-туристичного маршруту старим центром міста Конотоп;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uk-UA" b="1" dirty="0">
                <a:latin typeface="Times New Roman" pitchFamily="18" charset="0"/>
                <a:cs typeface="Times New Roman" pitchFamily="18" charset="0"/>
              </a:rPr>
              <a:t>дослідити історичні пам’ятки за вибраним екскурсійно-туристичним маршрутом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57200" y="1052736"/>
            <a:ext cx="8435280" cy="554461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ОБ’ЄКТ ДОСЛІДЖЕННЯ</a:t>
            </a:r>
            <a:r>
              <a:rPr lang="uk-UA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marL="0" indent="0" algn="ctr">
              <a:buNone/>
            </a:pPr>
            <a:r>
              <a:rPr lang="uk-UA" b="1" dirty="0">
                <a:latin typeface="Times New Roman" pitchFamily="18" charset="0"/>
                <a:cs typeface="Times New Roman" pitchFamily="18" charset="0"/>
              </a:rPr>
              <a:t>    історичні пам’ятки міста Конотоп</a:t>
            </a:r>
          </a:p>
          <a:p>
            <a:pPr marL="0" indent="0" algn="just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uk-UA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ПРЕДМЕТ ДОСЛІДЖЕННЯ</a:t>
            </a:r>
            <a:r>
              <a:rPr lang="uk-UA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indent="0" algn="ctr">
              <a:buNone/>
            </a:pPr>
            <a:r>
              <a:rPr lang="uk-UA" b="1" dirty="0">
                <a:latin typeface="Times New Roman" pitchFamily="18" charset="0"/>
                <a:cs typeface="Times New Roman" pitchFamily="18" charset="0"/>
              </a:rPr>
              <a:t>    історичні місця старого центру міста Конотоп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ЗАГАЛЬНИЙ ВИГЛЯД </a:t>
            </a:r>
            <a:r>
              <a:rPr lang="uk-UA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м.КОНОТОП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Users\User\Desktop\МАН Рязанцева Вікторія 2024\екскурс Старий центр\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28" y="1052736"/>
            <a:ext cx="4828069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CF4B142-3B3A-4908-B1A1-B5A8865BC2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4619" t="4979" r="2912"/>
          <a:stretch/>
        </p:blipFill>
        <p:spPr>
          <a:xfrm>
            <a:off x="4345351" y="3717032"/>
            <a:ext cx="4680521" cy="2984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5242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ПЛАН   СТАРОГО   ЦЕНТРУ МІСТА   КОНОТОП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User\Desktop\МАН Рязанцева Вікторія 2024\екскурс Старий центр\18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412776"/>
            <a:ext cx="5904656" cy="3446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User\Desktop\МАН Рязанцева Вікторія 2024\екскурс Старий центр\1784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12776"/>
            <a:ext cx="2808312" cy="4936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6081B95-BA7C-4504-B6DA-0CC362D2D5DF}"/>
              </a:ext>
            </a:extLst>
          </p:cNvPr>
          <p:cNvSpPr/>
          <p:nvPr/>
        </p:nvSpPr>
        <p:spPr>
          <a:xfrm>
            <a:off x="2771800" y="5210322"/>
            <a:ext cx="11793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>
                <a:solidFill>
                  <a:srgbClr val="FF0000"/>
                </a:solidFill>
              </a:rPr>
              <a:t>1784р</a:t>
            </a:r>
            <a:endParaRPr lang="x-none" sz="2400" b="1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8B270E6-5920-4F51-9EF7-71226319B2C7}"/>
              </a:ext>
            </a:extLst>
          </p:cNvPr>
          <p:cNvSpPr/>
          <p:nvPr/>
        </p:nvSpPr>
        <p:spPr>
          <a:xfrm>
            <a:off x="6444208" y="4744459"/>
            <a:ext cx="15841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>
                <a:solidFill>
                  <a:srgbClr val="FF0000"/>
                </a:solidFill>
              </a:rPr>
              <a:t>1855р</a:t>
            </a:r>
            <a:endParaRPr lang="x-none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0715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944216"/>
          </a:xfrm>
        </p:spPr>
        <p:txBody>
          <a:bodyPr>
            <a:normAutofit fontScale="90000"/>
          </a:bodyPr>
          <a:lstStyle/>
          <a:p>
            <a:r>
              <a:rPr lang="uk-UA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СХЕМА ЕКСКУРСІЙНО-ТУРИСТИЧНОГО МАРШРУТУ        (ГУГЛ-КАРТА)</a:t>
            </a:r>
            <a:br>
              <a:rPr lang="uk-UA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75856" y="2276872"/>
            <a:ext cx="5544616" cy="3201219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Схема маршруту:</a:t>
            </a:r>
          </a:p>
          <a:p>
            <a:pPr marL="0" indent="0" algn="just"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1 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Пам'ятник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Григорію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Гуляницькому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 algn="just"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2 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Фортеця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м.Конотоп</a:t>
            </a:r>
          </a:p>
          <a:p>
            <a:pPr marL="0" indent="0" algn="just"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3 Магазин, де Казимир Малевич продав свою першу картину</a:t>
            </a:r>
          </a:p>
          <a:p>
            <a:pPr marL="0" indent="0" algn="just"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Гоголівська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вулиця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проспект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Червоної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Калини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 algn="just"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5 Базарна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площа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Площа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Конотопських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дивізій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6  Вежа Шухова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2B66E0D-2058-4303-8803-075DF2CCD7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5404" t="-11720" r="-5404" b="8392"/>
          <a:stretch/>
        </p:blipFill>
        <p:spPr>
          <a:xfrm>
            <a:off x="255234" y="969010"/>
            <a:ext cx="2939353" cy="5816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5178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224136"/>
          </a:xfrm>
        </p:spPr>
        <p:txBody>
          <a:bodyPr>
            <a:normAutofit fontScale="90000"/>
          </a:bodyPr>
          <a:lstStyle/>
          <a:p>
            <a:r>
              <a:rPr lang="uk-UA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ПАМ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ЯТНИК   ГРИГОРІЮ ГУЛЯНИЦЬКОМУ 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 descr="C:\Users\User\Desktop\МАН Рязанцева Вікторія 2024\екскурс Старий центр\IMG_20240406_151835_2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760" y="1628800"/>
            <a:ext cx="4830117" cy="3587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ser\Desktop\МАН Рязанцева Вікторія 2024\екскурс Старий центр\Гуляницький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6" r="9051" b="1756"/>
          <a:stretch/>
        </p:blipFill>
        <p:spPr bwMode="auto">
          <a:xfrm>
            <a:off x="457200" y="1918311"/>
            <a:ext cx="2957999" cy="456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МАН Рязанцева Вікторія 2024\екскурс Старий центр\IMG_20240406_151830_09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503869"/>
            <a:ext cx="2843808" cy="4326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019171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679</TotalTime>
  <Words>300</Words>
  <Application>Microsoft Office PowerPoint</Application>
  <PresentationFormat>Экран (4:3)</PresentationFormat>
  <Paragraphs>51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Arial</vt:lpstr>
      <vt:lpstr>Calibri</vt:lpstr>
      <vt:lpstr>Times New Roman</vt:lpstr>
      <vt:lpstr>Тема Office</vt:lpstr>
      <vt:lpstr>СТАРИЙ ЦЕНТР МІСТА КОНОТОП</vt:lpstr>
      <vt:lpstr>РОБОТА  НАД  ПРОЄКТОМ</vt:lpstr>
      <vt:lpstr>МЕТА  ДОСЛІДЖЕННЯ</vt:lpstr>
      <vt:lpstr>ЗАВДАННЯ  ДОСЛІДЖЕННЯ</vt:lpstr>
      <vt:lpstr>Презентация PowerPoint</vt:lpstr>
      <vt:lpstr>ЗАГАЛЬНИЙ ВИГЛЯД м.КОНОТОП</vt:lpstr>
      <vt:lpstr>ПЛАН   СТАРОГО   ЦЕНТРУ МІСТА   КОНОТОП</vt:lpstr>
      <vt:lpstr>СХЕМА ЕКСКУРСІЙНО-ТУРИСТИЧНОГО МАРШРУТУ        (ГУГЛ-КАРТА) </vt:lpstr>
      <vt:lpstr>ПАМ’ЯТНИК   ГРИГОРІЮ ГУЛЯНИЦЬКОМУ </vt:lpstr>
      <vt:lpstr>ФОРТЕЦЯ   КОНОТОП </vt:lpstr>
      <vt:lpstr>МАГАЗИН, ДЕ  КАЗИМИР МАЛЕВИЧ  ПРОДАВ  СВОЮ ПЕРШУ  КАРТИНУ </vt:lpstr>
      <vt:lpstr>ГОГОЛІВСЬКА  ВУЛИЦЯ</vt:lpstr>
      <vt:lpstr>ПРОСПЕКТ ЧЕРВОНОЇ КАЛИНИ</vt:lpstr>
      <vt:lpstr>БАЗАРНА ПЛОЩА / ПЛОЩА КОНОТОПСЬКИХ ДИВІЗІЙ</vt:lpstr>
      <vt:lpstr>ВЕЖА ШУХОВА</vt:lpstr>
      <vt:lpstr>ВИСНОВОК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dubovuk</dc:creator>
  <cp:lastModifiedBy>Admin</cp:lastModifiedBy>
  <cp:revision>62</cp:revision>
  <dcterms:created xsi:type="dcterms:W3CDTF">2018-04-10T06:49:43Z</dcterms:created>
  <dcterms:modified xsi:type="dcterms:W3CDTF">2024-04-10T19:13:59Z</dcterms:modified>
</cp:coreProperties>
</file>