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66" r:id="rId4"/>
    <p:sldId id="257" r:id="rId5"/>
    <p:sldId id="258" r:id="rId6"/>
    <p:sldId id="264" r:id="rId7"/>
    <p:sldId id="260" r:id="rId8"/>
    <p:sldId id="261" r:id="rId9"/>
    <p:sldId id="262" r:id="rId10"/>
    <p:sldId id="263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5344E-2FE7-45E7-981A-0B3DE9DE5E73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90C57-9566-4CE7-B1F8-38369CA96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DB7C2A-0D81-4517-8023-A60D839DF00C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1130599-EC78-4902-953F-D21E47ADC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7C2A-0D81-4517-8023-A60D839DF00C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0599-EC78-4902-953F-D21E47ADC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7C2A-0D81-4517-8023-A60D839DF00C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0599-EC78-4902-953F-D21E47ADC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7C2A-0D81-4517-8023-A60D839DF00C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0599-EC78-4902-953F-D21E47ADC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6DB7C2A-0D81-4517-8023-A60D839DF00C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1130599-EC78-4902-953F-D21E47ADC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7C2A-0D81-4517-8023-A60D839DF00C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0599-EC78-4902-953F-D21E47ADC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7C2A-0D81-4517-8023-A60D839DF00C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0599-EC78-4902-953F-D21E47ADC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7C2A-0D81-4517-8023-A60D839DF00C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0599-EC78-4902-953F-D21E47ADC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7C2A-0D81-4517-8023-A60D839DF00C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0599-EC78-4902-953F-D21E47ADC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7C2A-0D81-4517-8023-A60D839DF00C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0599-EC78-4902-953F-D21E47ADC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7C2A-0D81-4517-8023-A60D839DF00C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0599-EC78-4902-953F-D21E47ADC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DB7C2A-0D81-4517-8023-A60D839DF00C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130599-EC78-4902-953F-D21E47ADC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db.km.ua/index.php?dep=1&amp;dep_up=358&amp;dep_cur=360" TargetMode="External"/><Relationship Id="rId3" Type="http://schemas.openxmlformats.org/officeDocument/2006/relationships/hyperlink" Target="https://turistmapa.com.ua/tourist_route_detail/id/17" TargetMode="External"/><Relationship Id="rId7" Type="http://schemas.openxmlformats.org/officeDocument/2006/relationships/hyperlink" Target="http://ounb.km.ua/vistavki/mazur/index.ph" TargetMode="External"/><Relationship Id="rId2" Type="http://schemas.openxmlformats.org/officeDocument/2006/relationships/hyperlink" Target="https://ye.ua/istiriya/51126_Figuri_Mazura_pro%E2%80%A6_Hmelnicki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hmnu.edu.ua/mazur-mykola-ivanovych/" TargetMode="External"/><Relationship Id="rId5" Type="http://schemas.openxmlformats.org/officeDocument/2006/relationships/hyperlink" Target="https://proskuriv.khm.gov.ua/2016/10/06/%D1%96%D1%81%D1%82%D0%B8%D0%BD%D0%BD%D0%BE-%D0%BD%D0%B0%D1%80%D0%BE%D0%B4%D0%BD%D0%B8%D0%B9-%D1%85%D1%83%D0%B4%D0%BE%D0%B6%D0%BD%D0%B8%D0%BA-2/" TargetMode="External"/><Relationship Id="rId4" Type="http://schemas.openxmlformats.org/officeDocument/2006/relationships/hyperlink" Target="http://ounb.km.ua/vistavki/mazur/index.php" TargetMode="External"/><Relationship Id="rId9" Type="http://schemas.openxmlformats.org/officeDocument/2006/relationships/hyperlink" Target="https://ye.ua/istiriya/52621_Peresliduvannya_duhovenstva_ta_Mikola_Mazur_%E2%80%94_2_sichnya_v_istoriy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то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310325" y="1476361"/>
            <a:ext cx="209551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Фото 1.jpg"/>
          <p:cNvPicPr>
            <a:picLocks noChangeAspect="1"/>
          </p:cNvPicPr>
          <p:nvPr/>
        </p:nvPicPr>
        <p:blipFill>
          <a:blip r:embed="rId3" cstate="print"/>
          <a:srcRect t="5556" r="10417"/>
          <a:stretch>
            <a:fillRect/>
          </a:stretch>
        </p:blipFill>
        <p:spPr>
          <a:xfrm rot="5400000">
            <a:off x="2339978" y="1374742"/>
            <a:ext cx="2214578" cy="1751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643314"/>
            <a:ext cx="7286676" cy="13573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Унікальні майданчики-складова містобудування(фантазії Миколи Мазура)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000636"/>
            <a:ext cx="6996138" cy="80488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Роботу виконала:Романюк Ольга Олександрівна, учениця 8 класу </a:t>
            </a:r>
            <a:r>
              <a:rPr lang="ru-RU" dirty="0" err="1" smtClean="0"/>
              <a:t>комунального</a:t>
            </a:r>
            <a:r>
              <a:rPr lang="ru-RU" dirty="0" smtClean="0"/>
              <a:t> закладу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«</a:t>
            </a:r>
            <a:r>
              <a:rPr lang="ru-RU" dirty="0" err="1" smtClean="0"/>
              <a:t>Ліцей</a:t>
            </a:r>
            <a:r>
              <a:rPr lang="ru-RU" dirty="0" smtClean="0"/>
              <a:t> №1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Красицького</a:t>
            </a:r>
            <a:r>
              <a:rPr lang="ru-RU" dirty="0" smtClean="0"/>
              <a:t> </a:t>
            </a:r>
            <a:r>
              <a:rPr lang="ru-RU" dirty="0" err="1" smtClean="0"/>
              <a:t>Хмельницької</a:t>
            </a:r>
            <a:r>
              <a:rPr lang="ru-RU" dirty="0" smtClean="0"/>
              <a:t> </a:t>
            </a:r>
            <a:r>
              <a:rPr lang="ru-RU" dirty="0" err="1" smtClean="0"/>
              <a:t>міської</a:t>
            </a:r>
            <a:r>
              <a:rPr lang="ru-RU" dirty="0" smtClean="0"/>
              <a:t> ради»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5786454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Науковий керівник: Антонова Оксана Григорівна, вчитель історії комунального закладу загальної середньої освіти </a:t>
            </a:r>
            <a:r>
              <a:rPr lang="uk-UA" dirty="0" err="1" smtClean="0"/>
              <a:t>“Ліцей</a:t>
            </a:r>
            <a:r>
              <a:rPr lang="uk-UA" dirty="0" smtClean="0"/>
              <a:t> №1 імені Володимира </a:t>
            </a:r>
            <a:r>
              <a:rPr lang="uk-UA" dirty="0" err="1" smtClean="0"/>
              <a:t>Красицького</a:t>
            </a:r>
            <a:r>
              <a:rPr lang="uk-UA" dirty="0" smtClean="0"/>
              <a:t> Хмельницької міської </a:t>
            </a:r>
            <a:r>
              <a:rPr lang="uk-UA" dirty="0" err="1" smtClean="0"/>
              <a:t>ради”</a:t>
            </a:r>
            <a:endParaRPr lang="ru-RU" dirty="0"/>
          </a:p>
        </p:txBody>
      </p:sp>
      <p:pic>
        <p:nvPicPr>
          <p:cNvPr id="5" name="Рисунок 4" descr="IMG_1687.jpg"/>
          <p:cNvPicPr>
            <a:picLocks noChangeAspect="1"/>
          </p:cNvPicPr>
          <p:nvPr/>
        </p:nvPicPr>
        <p:blipFill>
          <a:blip r:embed="rId4" cstate="print"/>
          <a:srcRect t="7117" r="4762" b="21712"/>
          <a:stretch>
            <a:fillRect/>
          </a:stretch>
        </p:blipFill>
        <p:spPr>
          <a:xfrm>
            <a:off x="285720" y="714356"/>
            <a:ext cx="178595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14290"/>
            <a:ext cx="6498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Всеукраїнський інтерактивний конкурс </a:t>
            </a:r>
            <a:r>
              <a:rPr lang="uk-UA" dirty="0" err="1" smtClean="0"/>
              <a:t>“МАН-Юніор</a:t>
            </a:r>
            <a:r>
              <a:rPr lang="uk-UA" dirty="0" smtClean="0"/>
              <a:t> </a:t>
            </a:r>
            <a:r>
              <a:rPr lang="uk-UA" dirty="0" err="1" smtClean="0"/>
              <a:t>Дослідник”</a:t>
            </a:r>
            <a:endParaRPr lang="uk-UA" dirty="0" smtClean="0"/>
          </a:p>
          <a:p>
            <a:r>
              <a:rPr lang="uk-UA" dirty="0" smtClean="0"/>
              <a:t>Номінація </a:t>
            </a:r>
            <a:r>
              <a:rPr lang="uk-UA" dirty="0" err="1" smtClean="0"/>
              <a:t>“Історик-Юніор”</a:t>
            </a:r>
            <a:endParaRPr lang="uk-UA" dirty="0" smtClean="0"/>
          </a:p>
          <a:p>
            <a:r>
              <a:rPr lang="uk-UA" dirty="0" smtClean="0"/>
              <a:t>Хмельницьке територіальне відділення МАН</a:t>
            </a:r>
            <a:endParaRPr lang="ru-RU" dirty="0"/>
          </a:p>
        </p:txBody>
      </p:sp>
      <p:pic>
        <p:nvPicPr>
          <p:cNvPr id="8" name="Рисунок 7" descr="Фото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1357298"/>
            <a:ext cx="2500330" cy="18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man.png"/>
          <p:cNvPicPr>
            <a:picLocks noChangeAspect="1"/>
          </p:cNvPicPr>
          <p:nvPr/>
        </p:nvPicPr>
        <p:blipFill>
          <a:blip r:embed="rId6" cstate="print"/>
          <a:srcRect l="25781" t="1330" r="24219"/>
          <a:stretch>
            <a:fillRect/>
          </a:stretch>
        </p:blipFill>
        <p:spPr>
          <a:xfrm>
            <a:off x="8052802" y="5786454"/>
            <a:ext cx="1091198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14290"/>
            <a:ext cx="39290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зупинка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скульптури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парку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Чекмана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тодішній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Васильович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Бухал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Мазуру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оформити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дитячий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майданчик-автодром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парку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500-річчя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Чекмана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Мазур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обирає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незвичний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паркового простору,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незвіданий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химерних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об’ємно-просторових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ввійшли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 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Автомістечко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(1982р.) та "Космодром" (1986р.). Час показав,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добре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вписалися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пейзаж парку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скульптурним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доповненям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дітвору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чудо-машини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"Гну",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Гоночна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"Ретро", "Тру­бач", "Паровоз", "Велосипед", "Лев"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183.jpg"/>
          <p:cNvPicPr>
            <a:picLocks noChangeAspect="1"/>
          </p:cNvPicPr>
          <p:nvPr/>
        </p:nvPicPr>
        <p:blipFill>
          <a:blip r:embed="rId2" cstate="print"/>
          <a:srcRect l="14643" t="5714" r="16785"/>
          <a:stretch>
            <a:fillRect/>
          </a:stretch>
        </p:blipFill>
        <p:spPr>
          <a:xfrm rot="5400000">
            <a:off x="4318618" y="753424"/>
            <a:ext cx="2071703" cy="213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192.jpg"/>
          <p:cNvPicPr>
            <a:picLocks noChangeAspect="1"/>
          </p:cNvPicPr>
          <p:nvPr/>
        </p:nvPicPr>
        <p:blipFill>
          <a:blip r:embed="rId3" cstate="print"/>
          <a:srcRect t="906" r="29305"/>
          <a:stretch>
            <a:fillRect/>
          </a:stretch>
        </p:blipFill>
        <p:spPr>
          <a:xfrm rot="5400000">
            <a:off x="6767410" y="376334"/>
            <a:ext cx="2038567" cy="214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830144" y="3615838"/>
            <a:ext cx="2857520" cy="219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Космос.jpg"/>
          <p:cNvPicPr>
            <a:picLocks noChangeAspect="1"/>
          </p:cNvPicPr>
          <p:nvPr/>
        </p:nvPicPr>
        <p:blipFill>
          <a:blip r:embed="rId5" cstate="print"/>
          <a:srcRect l="26389" r="23611"/>
          <a:stretch>
            <a:fillRect/>
          </a:stretch>
        </p:blipFill>
        <p:spPr>
          <a:xfrm rot="5400000">
            <a:off x="6858004" y="4071954"/>
            <a:ext cx="1714503" cy="257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215338" y="0"/>
            <a:ext cx="928662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6" cstate="print"/>
          <a:srcRect r="2770" b="21875"/>
          <a:stretch>
            <a:fillRect/>
          </a:stretch>
        </p:blipFill>
        <p:spPr>
          <a:xfrm>
            <a:off x="6786578" y="2571744"/>
            <a:ext cx="2011632" cy="187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42984"/>
            <a:ext cx="9144000" cy="52149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4043362" cy="4799662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Дослідження показує, що ці майданчики є важливими археологічними знахідками, які допомагають краще зрозуміти минуле того чи іншого району.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ш.jpg"/>
          <p:cNvPicPr>
            <a:picLocks noChangeAspect="1"/>
          </p:cNvPicPr>
          <p:nvPr/>
        </p:nvPicPr>
        <p:blipFill>
          <a:blip r:embed="rId2" cstate="print"/>
          <a:srcRect l="10937" t="-1" r="18750"/>
          <a:stretch>
            <a:fillRect/>
          </a:stretch>
        </p:blipFill>
        <p:spPr>
          <a:xfrm rot="5400000">
            <a:off x="4843464" y="1443024"/>
            <a:ext cx="3857652" cy="4114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Список  використаних  джерел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https://ye.ua/istiriya/51126_Figuri_Mazura_pro%E2%80%A6_Hmelnickiy.html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https://turistmapa.com.ua/tourist_route_detail/id/17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http://ounb.km.ua/vistavki/mazur/index.php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https://proskuriv.khm.gov.ua/2016/10/06/%D1%96%D1%81%D1%82%D0%B8%D0%BD%D0%BD%D0%BE-%D0%BD%D0%B0%D1%80%D0%BE%D0%B4%D0%BD%D0%B8%D0%B9-%D1%85%D1%83%D0%B4%D0%BE%D0%B6%D0%BD%D0%B8%D0%BA-2/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https://khmnu.edu.ua/mazur-mykola-ivanovych/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1800" dirty="0" smtClean="0">
                <a:hlinkClick r:id="rId7"/>
              </a:rPr>
              <a:t>http://ounb.km.ua/vistavki/mazur/index.ph</a:t>
            </a:r>
            <a:endParaRPr lang="en-US" sz="1800" dirty="0" smtClean="0"/>
          </a:p>
          <a:p>
            <a:r>
              <a:rPr lang="en-US" sz="1800" dirty="0" smtClean="0"/>
              <a:t>7.</a:t>
            </a:r>
            <a:r>
              <a:rPr lang="en-US" sz="1800" dirty="0" smtClean="0">
                <a:hlinkClick r:id="rId8"/>
              </a:rPr>
              <a:t>https://</a:t>
            </a:r>
            <a:r>
              <a:rPr lang="en-US" sz="1800" dirty="0" err="1" smtClean="0">
                <a:hlinkClick r:id="rId8"/>
              </a:rPr>
              <a:t>odb.km.ua</a:t>
            </a:r>
            <a:r>
              <a:rPr lang="en-US" sz="1800" dirty="0" smtClean="0">
                <a:hlinkClick r:id="rId8"/>
              </a:rPr>
              <a:t>/</a:t>
            </a:r>
            <a:r>
              <a:rPr lang="en-US" sz="1800" dirty="0" err="1" smtClean="0">
                <a:hlinkClick r:id="rId8"/>
              </a:rPr>
              <a:t>index.php?dep</a:t>
            </a:r>
            <a:r>
              <a:rPr lang="en-US" sz="1800" dirty="0" smtClean="0">
                <a:hlinkClick r:id="rId8"/>
              </a:rPr>
              <a:t>=1&amp;dep_up=358&amp;dep_cur=360#gsc.tab=0</a:t>
            </a:r>
            <a:endParaRPr lang="en-US" sz="1800" dirty="0" smtClean="0"/>
          </a:p>
          <a:p>
            <a:r>
              <a:rPr lang="en-US" sz="1800" dirty="0" smtClean="0"/>
              <a:t>8.</a:t>
            </a:r>
            <a:r>
              <a:rPr lang="en-US" sz="1800" dirty="0" smtClean="0">
                <a:hlinkClick r:id="rId9"/>
              </a:rPr>
              <a:t>https://</a:t>
            </a:r>
            <a:r>
              <a:rPr lang="en-US" sz="1800" dirty="0" err="1" smtClean="0">
                <a:hlinkClick r:id="rId9"/>
              </a:rPr>
              <a:t>ye.ua</a:t>
            </a:r>
            <a:r>
              <a:rPr lang="en-US" sz="1800" dirty="0" smtClean="0">
                <a:hlinkClick r:id="rId9"/>
              </a:rPr>
              <a:t>/</a:t>
            </a:r>
            <a:r>
              <a:rPr lang="en-US" sz="1800" dirty="0" err="1" smtClean="0">
                <a:hlinkClick r:id="rId9"/>
              </a:rPr>
              <a:t>istiriya</a:t>
            </a:r>
            <a:r>
              <a:rPr lang="en-US" sz="1800" dirty="0" smtClean="0">
                <a:hlinkClick r:id="rId9"/>
              </a:rPr>
              <a:t>/52621_Peresliduvannya_duhovenstva_ta_Mikola_Mazur_%E2%80%94_2_sichnya_v_istoriyi.html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uk-UA" sz="1800" dirty="0" smtClean="0"/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42984"/>
            <a:ext cx="9144000" cy="52149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Науковий апарат роботи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dirty="0" smtClean="0"/>
              <a:t>Мета дослідження</a:t>
            </a:r>
            <a:r>
              <a:rPr lang="uk-UA" dirty="0" smtClean="0"/>
              <a:t> полягає в тому, щоб вивчити та проаналізувати місця(майданчики) із особливими природними, культурними та історичними характеристиками. Робота включає в себе опис, можливе порівняння та аналіз унікальних майданчиків, їхнє значення для суспільства, а також шляхи збереження та охорони цих майданчиків.</a:t>
            </a:r>
            <a:endParaRPr lang="ru-RU" dirty="0" smtClean="0"/>
          </a:p>
          <a:p>
            <a:r>
              <a:rPr lang="uk-UA" b="1" dirty="0" smtClean="0"/>
              <a:t>Предмет дослідження</a:t>
            </a:r>
            <a:r>
              <a:rPr lang="uk-UA" dirty="0" smtClean="0"/>
              <a:t>: фігури Миколи Івановича Мазура, </a:t>
            </a:r>
            <a:r>
              <a:rPr lang="uk-UA" dirty="0" err="1" smtClean="0"/>
              <a:t>інтернет</a:t>
            </a:r>
            <a:r>
              <a:rPr lang="uk-UA" dirty="0" smtClean="0"/>
              <a:t> ресурси, карта.</a:t>
            </a:r>
            <a:endParaRPr lang="ru-RU" dirty="0" smtClean="0"/>
          </a:p>
          <a:p>
            <a:r>
              <a:rPr lang="uk-UA" b="1" dirty="0" err="1" smtClean="0"/>
              <a:t>Об’</a:t>
            </a:r>
            <a:r>
              <a:rPr lang="ru-RU" b="1" dirty="0" err="1" smtClean="0"/>
              <a:t>єкт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: </a:t>
            </a:r>
            <a:r>
              <a:rPr lang="uk-UA" dirty="0" smtClean="0"/>
              <a:t>дитячі майданчики на території міста Хмельницького, </a:t>
            </a:r>
            <a:r>
              <a:rPr lang="uk-UA" dirty="0" err="1" smtClean="0"/>
              <a:t>пам’</a:t>
            </a:r>
            <a:r>
              <a:rPr lang="ru-RU" dirty="0" err="1" smtClean="0"/>
              <a:t>ятки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зроблені</a:t>
            </a:r>
            <a:r>
              <a:rPr lang="uk-UA" dirty="0" smtClean="0"/>
              <a:t> скульптором Миколою Івановичем.</a:t>
            </a:r>
            <a:endParaRPr lang="ru-RU" dirty="0" smtClean="0"/>
          </a:p>
          <a:p>
            <a:r>
              <a:rPr lang="uk-UA" b="1" dirty="0" smtClean="0"/>
              <a:t>Завдання дослідження</a:t>
            </a:r>
            <a:r>
              <a:rPr lang="uk-UA" dirty="0" smtClean="0"/>
              <a:t>: виявити та дослідити місця (майданчики), які мають </a:t>
            </a:r>
            <a:r>
              <a:rPr lang="uk-UA" dirty="0" err="1" smtClean="0"/>
              <a:t>історико-геологічні</a:t>
            </a:r>
            <a:r>
              <a:rPr lang="uk-UA" dirty="0" smtClean="0"/>
              <a:t> характеристики та значення у своєму рідному місті; дослідити майданчики, які розширять розуміння світу та зберегти ці майданчики для майбутніх поколінь; дослідити історію виникнення даних унікальних витворів; проаналізувати походження таких майданчиків; створити карту екскурсійного маршруту «Унікальні майданчики-складова містобудування (фантазії Миколи Мазура)»; дослідити біографію Мазура Миколи Іванович.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Актуальність дослідження: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3328982" cy="4799662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Унікальні можливості Миколи Мазура втілені у дитячі майданчики міста Хмельницького, які приносять радість уже не одному поколінню (навіть в теперішній ситуації в країні). Хочеться знати, що вони збережуться ще на довгі часи.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_2_sichnya__istoriya_podiyi_ta_fakti_1_2021_01_02_08_03_20.jpg"/>
          <p:cNvPicPr>
            <a:picLocks noChangeAspect="1"/>
          </p:cNvPicPr>
          <p:nvPr/>
        </p:nvPicPr>
        <p:blipFill>
          <a:blip r:embed="rId2"/>
          <a:srcRect l="5468" t="751" r="21094"/>
          <a:stretch>
            <a:fillRect/>
          </a:stretch>
        </p:blipFill>
        <p:spPr>
          <a:xfrm>
            <a:off x="4286248" y="1399678"/>
            <a:ext cx="4000528" cy="3602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5357826"/>
            <a:ext cx="32861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https://ye.ua/istiriya/52621_Peresliduvannya_duhovenstva_ta_Mikola_Mazur_%E2%80%94_2_sichnya_v_istoriyi.html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7786710" cy="6860686"/>
          </a:xfrm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243368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Побудований маршрут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6488668"/>
            <a:ext cx="159986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Додаток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Zeo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214422"/>
            <a:ext cx="9144000" cy="49292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виникнення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4043362" cy="4799662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1979-1984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парку,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гектари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створено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об'ємно-просторову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композицію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своєрідних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металевих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скульптур.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об'ємно-просторова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композиція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«Космос»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елементами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кінематики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створена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1986-1987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тому ж парку.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почалися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з’являтися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Хмельницького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Старокостянтинові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Унікальність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скульптур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виконані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металобрухту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смос.jpg"/>
          <p:cNvPicPr>
            <a:picLocks noChangeAspect="1"/>
          </p:cNvPicPr>
          <p:nvPr/>
        </p:nvPicPr>
        <p:blipFill>
          <a:blip r:embed="rId2" cstate="print"/>
          <a:srcRect l="13282" t="1041" r="14843"/>
          <a:stretch>
            <a:fillRect/>
          </a:stretch>
        </p:blipFill>
        <p:spPr>
          <a:xfrm rot="5400000">
            <a:off x="4425249" y="1289735"/>
            <a:ext cx="4143404" cy="4278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5572140"/>
            <a:ext cx="31432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tx1"/>
                </a:solidFill>
              </a:rPr>
              <a:t>“Космос”</a:t>
            </a:r>
            <a:r>
              <a:rPr lang="uk-UA" dirty="0" smtClean="0">
                <a:solidFill>
                  <a:schemeClr val="tx1"/>
                </a:solidFill>
              </a:rPr>
              <a:t> у парку </a:t>
            </a:r>
            <a:r>
              <a:rPr lang="uk-UA" dirty="0" err="1" smtClean="0">
                <a:solidFill>
                  <a:schemeClr val="tx1"/>
                </a:solidFill>
              </a:rPr>
              <a:t>Чекмана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 Мазура Миколи Івановича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4857752" cy="4723446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1948 р.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Краснодарському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3 1968 до 1979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викладав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Хмельницькій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дитячій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1973 р.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директор. Як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Мазур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М. І.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художніми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творами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відображається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дух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Глибоке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міфи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краю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зробили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свідомим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національним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митцем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присвоєно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Почесний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громадянин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Хмельницького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Помер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важкої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9 на 10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2015 року.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azyrm.jpg"/>
          <p:cNvPicPr>
            <a:picLocks noChangeAspect="1"/>
          </p:cNvPicPr>
          <p:nvPr/>
        </p:nvPicPr>
        <p:blipFill>
          <a:blip r:embed="rId2"/>
          <a:srcRect l="7282" t="4132" r="5339"/>
          <a:stretch>
            <a:fillRect/>
          </a:stretch>
        </p:blipFill>
        <p:spPr>
          <a:xfrm>
            <a:off x="4857752" y="1285860"/>
            <a:ext cx="4071966" cy="3936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7884" y="535782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https://odb.km.ua/index.php?dep=1&amp;dep_up=358&amp;dep_cur=360#gsc.tab=0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71480"/>
            <a:ext cx="3714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металевих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1987-1991 роках. Автором,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Іванович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Мазур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формою (дерева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птахами, плодами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символічними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людськими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фігурами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кожна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символом)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«Сад».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стоять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металеві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скульптури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улюблених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мультфільмів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„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Білосніжка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”, „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Повітряна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Всезнайком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символізують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гармонію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Всесвіту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єднання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злагоду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бе.jpg"/>
          <p:cNvPicPr>
            <a:picLocks noChangeAspect="1"/>
          </p:cNvPicPr>
          <p:nvPr/>
        </p:nvPicPr>
        <p:blipFill>
          <a:blip r:embed="rId2" cstate="print"/>
          <a:srcRect l="12500" t="12963"/>
          <a:stretch>
            <a:fillRect/>
          </a:stretch>
        </p:blipFill>
        <p:spPr>
          <a:xfrm rot="5400000">
            <a:off x="3862180" y="638358"/>
            <a:ext cx="2776961" cy="207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расне.jpg"/>
          <p:cNvPicPr>
            <a:picLocks noChangeAspect="1"/>
          </p:cNvPicPr>
          <p:nvPr/>
        </p:nvPicPr>
        <p:blipFill>
          <a:blip r:embed="rId3" cstate="print"/>
          <a:srcRect l="5468" t="12500" r="12500" b="12500"/>
          <a:stretch>
            <a:fillRect/>
          </a:stretch>
        </p:blipFill>
        <p:spPr>
          <a:xfrm rot="5400000">
            <a:off x="6304928" y="695940"/>
            <a:ext cx="2610456" cy="179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татуетка.jpg"/>
          <p:cNvPicPr>
            <a:picLocks noChangeAspect="1"/>
          </p:cNvPicPr>
          <p:nvPr/>
        </p:nvPicPr>
        <p:blipFill>
          <a:blip r:embed="rId4" cstate="print"/>
          <a:srcRect l="5469" t="6250" r="8593" b="12500"/>
          <a:stretch>
            <a:fillRect/>
          </a:stretch>
        </p:blipFill>
        <p:spPr>
          <a:xfrm rot="5400000">
            <a:off x="3775991" y="3653505"/>
            <a:ext cx="3016882" cy="2139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Ще одна пты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65679" y="3640334"/>
            <a:ext cx="3024177" cy="226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Зелене.jpg"/>
          <p:cNvPicPr>
            <a:picLocks noChangeAspect="1"/>
          </p:cNvPicPr>
          <p:nvPr/>
        </p:nvPicPr>
        <p:blipFill>
          <a:blip r:embed="rId6" cstate="print"/>
          <a:srcRect t="9375" r="5555" b="9375"/>
          <a:stretch>
            <a:fillRect/>
          </a:stretch>
        </p:blipFill>
        <p:spPr>
          <a:xfrm>
            <a:off x="5715008" y="2071678"/>
            <a:ext cx="1681535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429652" y="0"/>
            <a:ext cx="714348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31432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творінь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Миколи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Мазура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композиція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Гармонія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не так давно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прикрашала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готелю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Поділля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складалася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абстрактних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скульптури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стрункістю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врівноваженістю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співмірністю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об’ємів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того ж таки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металобрухту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Про нього зовсім мало якоїсь точної інформації. І він теж є витвором фантазії Миколи Мазура.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утуристичний памятник.jpg"/>
          <p:cNvPicPr>
            <a:picLocks noChangeAspect="1"/>
          </p:cNvPicPr>
          <p:nvPr/>
        </p:nvPicPr>
        <p:blipFill>
          <a:blip r:embed="rId2" cstate="print"/>
          <a:srcRect l="1470" t="1961" r="1470"/>
          <a:stretch>
            <a:fillRect/>
          </a:stretch>
        </p:blipFill>
        <p:spPr>
          <a:xfrm rot="5400000">
            <a:off x="3815088" y="1256954"/>
            <a:ext cx="5655040" cy="428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501058" y="0"/>
            <a:ext cx="642942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229.jpg"/>
          <p:cNvPicPr>
            <a:picLocks noChangeAspect="1"/>
          </p:cNvPicPr>
          <p:nvPr/>
        </p:nvPicPr>
        <p:blipFill>
          <a:blip r:embed="rId2" cstate="print"/>
          <a:srcRect l="10326" t="1449" r="12500"/>
          <a:stretch>
            <a:fillRect/>
          </a:stretch>
        </p:blipFill>
        <p:spPr>
          <a:xfrm rot="5400000">
            <a:off x="7103018" y="4398444"/>
            <a:ext cx="1928826" cy="1847327"/>
          </a:xfrm>
          <a:prstGeom prst="rect">
            <a:avLst/>
          </a:prstGeom>
        </p:spPr>
      </p:pic>
      <p:pic>
        <p:nvPicPr>
          <p:cNvPr id="6" name="Рисунок 5" descr="IMG_2225.jpg"/>
          <p:cNvPicPr>
            <a:picLocks noChangeAspect="1"/>
          </p:cNvPicPr>
          <p:nvPr/>
        </p:nvPicPr>
        <p:blipFill>
          <a:blip r:embed="rId3" cstate="print"/>
          <a:srcRect l="8474" t="8493" b="9375"/>
          <a:stretch>
            <a:fillRect/>
          </a:stretch>
        </p:blipFill>
        <p:spPr>
          <a:xfrm>
            <a:off x="4357686" y="4429132"/>
            <a:ext cx="2653639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14282" y="357166"/>
            <a:ext cx="392909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Далі подивимося скульптури у сквері Тараса Григоровича Шевченка, які були створені у 1987-1991 роках.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дитячому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майданчику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вулиці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Театральній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кінотеатром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Т.Шевченка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) де маленьких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хмельничан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химерна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Кит-Риба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Горинич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Творячи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химерні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паровози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вертоліти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велосипеди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Мазур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наповнив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елементами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кінематики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врахував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маленьких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шанувальників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головне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пізнає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оточуючий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акатыца.jpg"/>
          <p:cNvPicPr>
            <a:picLocks noChangeAspect="1"/>
          </p:cNvPicPr>
          <p:nvPr/>
        </p:nvPicPr>
        <p:blipFill>
          <a:blip r:embed="rId4" cstate="print"/>
          <a:srcRect t="-1" r="6817"/>
          <a:stretch>
            <a:fillRect/>
          </a:stretch>
        </p:blipFill>
        <p:spPr>
          <a:xfrm rot="5400000">
            <a:off x="4077425" y="680988"/>
            <a:ext cx="2586919" cy="2082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гшп.jpg"/>
          <p:cNvPicPr>
            <a:picLocks noChangeAspect="1"/>
          </p:cNvPicPr>
          <p:nvPr/>
        </p:nvPicPr>
        <p:blipFill>
          <a:blip r:embed="rId5" cstate="print"/>
          <a:srcRect l="5769" t="641" r="7692"/>
          <a:stretch>
            <a:fillRect/>
          </a:stretch>
        </p:blipFill>
        <p:spPr>
          <a:xfrm rot="5400000">
            <a:off x="6544219" y="576479"/>
            <a:ext cx="2461141" cy="21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т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2500306"/>
            <a:ext cx="2571736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358214" y="0"/>
            <a:ext cx="78578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985</TotalTime>
  <Words>705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Унікальні майданчики-складова містобудування(фантазії Миколи Мазура)</vt:lpstr>
      <vt:lpstr>Науковий апарат роботи</vt:lpstr>
      <vt:lpstr>Актуальність дослідження:</vt:lpstr>
      <vt:lpstr>Слайд 4</vt:lpstr>
      <vt:lpstr>Історія виникнення</vt:lpstr>
      <vt:lpstr>Біографія Мазура Миколи Івановича </vt:lpstr>
      <vt:lpstr>Слайд 7</vt:lpstr>
      <vt:lpstr>Слайд 8</vt:lpstr>
      <vt:lpstr>Слайд 9</vt:lpstr>
      <vt:lpstr>Слайд 10</vt:lpstr>
      <vt:lpstr>Висновки</vt:lpstr>
      <vt:lpstr>Список  використаних  джерел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xGanjx</dc:creator>
  <cp:lastModifiedBy>xGanjx</cp:lastModifiedBy>
  <cp:revision>97</cp:revision>
  <dcterms:created xsi:type="dcterms:W3CDTF">2024-04-14T05:57:17Z</dcterms:created>
  <dcterms:modified xsi:type="dcterms:W3CDTF">2024-04-21T18:50:53Z</dcterms:modified>
</cp:coreProperties>
</file>