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8D10DD-6811-4DF9-9313-399B98466193}" v="145" dt="2024-04-04T15:34:52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Розум Михайло" userId="510a1f4f46bb5ab4" providerId="Windows Live" clId="Web-{F78D10DD-6811-4DF9-9313-399B98466193}"/>
    <pc:docChg chg="addSld modSld addMainMaster delMainMaster">
      <pc:chgData name="Розум Михайло" userId="510a1f4f46bb5ab4" providerId="Windows Live" clId="Web-{F78D10DD-6811-4DF9-9313-399B98466193}" dt="2024-04-04T15:34:52.620" v="130"/>
      <pc:docMkLst>
        <pc:docMk/>
      </pc:docMkLst>
      <pc:sldChg chg="addSp delSp modSp mod setBg modClrScheme chgLayout">
        <pc:chgData name="Розум Михайло" userId="510a1f4f46bb5ab4" providerId="Windows Live" clId="Web-{F78D10DD-6811-4DF9-9313-399B98466193}" dt="2024-04-04T15:24:33.987" v="23"/>
        <pc:sldMkLst>
          <pc:docMk/>
          <pc:sldMk cId="1351651579" sldId="256"/>
        </pc:sldMkLst>
        <pc:spChg chg="mod">
          <ac:chgData name="Розум Михайло" userId="510a1f4f46bb5ab4" providerId="Windows Live" clId="Web-{F78D10DD-6811-4DF9-9313-399B98466193}" dt="2024-04-04T15:24:33.987" v="23"/>
          <ac:spMkLst>
            <pc:docMk/>
            <pc:sldMk cId="1351651579" sldId="256"/>
            <ac:spMk id="2" creationId="{00000000-0000-0000-0000-000000000000}"/>
          </ac:spMkLst>
        </pc:spChg>
        <pc:spChg chg="del">
          <ac:chgData name="Розум Михайло" userId="510a1f4f46bb5ab4" providerId="Windows Live" clId="Web-{F78D10DD-6811-4DF9-9313-399B98466193}" dt="2024-04-04T15:23:57.313" v="17"/>
          <ac:spMkLst>
            <pc:docMk/>
            <pc:sldMk cId="1351651579" sldId="256"/>
            <ac:spMk id="3" creationId="{00000000-0000-0000-0000-000000000000}"/>
          </ac:spMkLst>
        </pc:spChg>
        <pc:spChg chg="add">
          <ac:chgData name="Розум Михайло" userId="510a1f4f46bb5ab4" providerId="Windows Live" clId="Web-{F78D10DD-6811-4DF9-9313-399B98466193}" dt="2024-04-04T15:24:33.987" v="23"/>
          <ac:spMkLst>
            <pc:docMk/>
            <pc:sldMk cId="1351651579" sldId="256"/>
            <ac:spMk id="9" creationId="{4EFE82FE-7465-AE46-88DF-34D347E83B84}"/>
          </ac:spMkLst>
        </pc:spChg>
        <pc:grpChg chg="add">
          <ac:chgData name="Розум Михайло" userId="510a1f4f46bb5ab4" providerId="Windows Live" clId="Web-{F78D10DD-6811-4DF9-9313-399B98466193}" dt="2024-04-04T15:24:33.987" v="23"/>
          <ac:grpSpMkLst>
            <pc:docMk/>
            <pc:sldMk cId="1351651579" sldId="256"/>
            <ac:grpSpMk id="13" creationId="{7A39A476-3C38-DF49-AF15-DCD544878331}"/>
          </ac:grpSpMkLst>
        </pc:grpChg>
        <pc:picChg chg="add mod ord">
          <ac:chgData name="Розум Михайло" userId="510a1f4f46bb5ab4" providerId="Windows Live" clId="Web-{F78D10DD-6811-4DF9-9313-399B98466193}" dt="2024-04-04T15:24:33.987" v="23"/>
          <ac:picMkLst>
            <pc:docMk/>
            <pc:sldMk cId="1351651579" sldId="256"/>
            <ac:picMk id="4" creationId="{B8246A8A-C2FC-2DBD-8E39-825F5AF23F9E}"/>
          </ac:picMkLst>
        </pc:picChg>
        <pc:cxnChg chg="add">
          <ac:chgData name="Розум Михайло" userId="510a1f4f46bb5ab4" providerId="Windows Live" clId="Web-{F78D10DD-6811-4DF9-9313-399B98466193}" dt="2024-04-04T15:24:33.987" v="23"/>
          <ac:cxnSpMkLst>
            <pc:docMk/>
            <pc:sldMk cId="1351651579" sldId="256"/>
            <ac:cxnSpMk id="11" creationId="{EEA70831-9A8D-3B4D-8EA5-EE32F93E94E9}"/>
          </ac:cxnSpMkLst>
        </pc:cxnChg>
      </pc:sldChg>
      <pc:sldChg chg="addSp delSp modSp new mod setBg">
        <pc:chgData name="Розум Михайло" userId="510a1f4f46bb5ab4" providerId="Windows Live" clId="Web-{F78D10DD-6811-4DF9-9313-399B98466193}" dt="2024-04-04T15:27:51.666" v="54" actId="1076"/>
        <pc:sldMkLst>
          <pc:docMk/>
          <pc:sldMk cId="1315519282" sldId="257"/>
        </pc:sldMkLst>
        <pc:spChg chg="add del">
          <ac:chgData name="Розум Михайло" userId="510a1f4f46bb5ab4" providerId="Windows Live" clId="Web-{F78D10DD-6811-4DF9-9313-399B98466193}" dt="2024-04-04T15:25:00.332" v="26"/>
          <ac:spMkLst>
            <pc:docMk/>
            <pc:sldMk cId="1315519282" sldId="257"/>
            <ac:spMk id="2" creationId="{A06C611F-944B-04F2-9FAF-2702AB68B36C}"/>
          </ac:spMkLst>
        </pc:spChg>
        <pc:spChg chg="add mod">
          <ac:chgData name="Розум Михайло" userId="510a1f4f46bb5ab4" providerId="Windows Live" clId="Web-{F78D10DD-6811-4DF9-9313-399B98466193}" dt="2024-04-04T15:27:15.243" v="49" actId="20577"/>
          <ac:spMkLst>
            <pc:docMk/>
            <pc:sldMk cId="1315519282" sldId="257"/>
            <ac:spMk id="3" creationId="{23EFB2A4-C5DB-33B7-9A73-B725B9755462}"/>
          </ac:spMkLst>
        </pc:spChg>
        <pc:spChg chg="add">
          <ac:chgData name="Розум Михайло" userId="510a1f4f46bb5ab4" providerId="Windows Live" clId="Web-{F78D10DD-6811-4DF9-9313-399B98466193}" dt="2024-04-04T15:26:35.757" v="38"/>
          <ac:spMkLst>
            <pc:docMk/>
            <pc:sldMk cId="1315519282" sldId="257"/>
            <ac:spMk id="27" creationId="{C7F2E4D6-EF46-1C43-8F3E-3620C3C83F36}"/>
          </ac:spMkLst>
        </pc:spChg>
        <pc:grpChg chg="add">
          <ac:chgData name="Розум Михайло" userId="510a1f4f46bb5ab4" providerId="Windows Live" clId="Web-{F78D10DD-6811-4DF9-9313-399B98466193}" dt="2024-04-04T15:26:35.757" v="38"/>
          <ac:grpSpMkLst>
            <pc:docMk/>
            <pc:sldMk cId="1315519282" sldId="257"/>
            <ac:grpSpMk id="10" creationId="{F0CAFDA3-320A-C24D-A7A1-20C1267EC987}"/>
          </ac:grpSpMkLst>
        </pc:grpChg>
        <pc:grpChg chg="add">
          <ac:chgData name="Розум Михайло" userId="510a1f4f46bb5ab4" providerId="Windows Live" clId="Web-{F78D10DD-6811-4DF9-9313-399B98466193}" dt="2024-04-04T15:26:35.757" v="38"/>
          <ac:grpSpMkLst>
            <pc:docMk/>
            <pc:sldMk cId="1315519282" sldId="257"/>
            <ac:grpSpMk id="29" creationId="{97620302-BEE8-1447-8324-5F4178AA169B}"/>
          </ac:grpSpMkLst>
        </pc:grpChg>
        <pc:picChg chg="add del mod">
          <ac:chgData name="Розум Михайло" userId="510a1f4f46bb5ab4" providerId="Windows Live" clId="Web-{F78D10DD-6811-4DF9-9313-399B98466193}" dt="2024-04-04T15:25:40.614" v="35"/>
          <ac:picMkLst>
            <pc:docMk/>
            <pc:sldMk cId="1315519282" sldId="257"/>
            <ac:picMk id="4" creationId="{71595CFC-EB89-FFC1-9B61-5DF0CF84C456}"/>
          </ac:picMkLst>
        </pc:picChg>
        <pc:picChg chg="add mod">
          <ac:chgData name="Розум Михайло" userId="510a1f4f46bb5ab4" providerId="Windows Live" clId="Web-{F78D10DD-6811-4DF9-9313-399B98466193}" dt="2024-04-04T15:26:39.976" v="39" actId="1076"/>
          <ac:picMkLst>
            <pc:docMk/>
            <pc:sldMk cId="1315519282" sldId="257"/>
            <ac:picMk id="5" creationId="{57592449-8403-76E0-336F-1B2F6786889D}"/>
          </ac:picMkLst>
        </pc:picChg>
        <pc:picChg chg="add mod">
          <ac:chgData name="Розум Михайло" userId="510a1f4f46bb5ab4" providerId="Windows Live" clId="Web-{F78D10DD-6811-4DF9-9313-399B98466193}" dt="2024-04-04T15:27:51.666" v="54" actId="1076"/>
          <ac:picMkLst>
            <pc:docMk/>
            <pc:sldMk cId="1315519282" sldId="257"/>
            <ac:picMk id="6" creationId="{6273AF0C-75BC-D449-82A2-53F8FCED56A3}"/>
          </ac:picMkLst>
        </pc:picChg>
        <pc:cxnChg chg="add">
          <ac:chgData name="Розум Михайло" userId="510a1f4f46bb5ab4" providerId="Windows Live" clId="Web-{F78D10DD-6811-4DF9-9313-399B98466193}" dt="2024-04-04T15:26:35.757" v="38"/>
          <ac:cxnSpMkLst>
            <pc:docMk/>
            <pc:sldMk cId="1315519282" sldId="257"/>
            <ac:cxnSpMk id="25" creationId="{8231D73A-BA91-794F-8C09-4F4B41A6D08B}"/>
          </ac:cxnSpMkLst>
        </pc:cxnChg>
        <pc:cxnChg chg="add">
          <ac:chgData name="Розум Михайло" userId="510a1f4f46bb5ab4" providerId="Windows Live" clId="Web-{F78D10DD-6811-4DF9-9313-399B98466193}" dt="2024-04-04T15:26:35.757" v="38"/>
          <ac:cxnSpMkLst>
            <pc:docMk/>
            <pc:sldMk cId="1315519282" sldId="257"/>
            <ac:cxnSpMk id="35" creationId="{68C50EA3-7CF1-9542-A21D-5B3EBACC5009}"/>
          </ac:cxnSpMkLst>
        </pc:cxnChg>
      </pc:sldChg>
      <pc:sldChg chg="addSp delSp modSp new mod setBg">
        <pc:chgData name="Розум Михайло" userId="510a1f4f46bb5ab4" providerId="Windows Live" clId="Web-{F78D10DD-6811-4DF9-9313-399B98466193}" dt="2024-04-04T15:29:21.967" v="69"/>
        <pc:sldMkLst>
          <pc:docMk/>
          <pc:sldMk cId="2617569851" sldId="258"/>
        </pc:sldMkLst>
        <pc:spChg chg="add mod">
          <ac:chgData name="Розум Михайло" userId="510a1f4f46bb5ab4" providerId="Windows Live" clId="Web-{F78D10DD-6811-4DF9-9313-399B98466193}" dt="2024-04-04T15:29:21.967" v="69"/>
          <ac:spMkLst>
            <pc:docMk/>
            <pc:sldMk cId="2617569851" sldId="258"/>
            <ac:spMk id="2" creationId="{4E498198-987E-64A8-B122-26C3C888BF60}"/>
          </ac:spMkLst>
        </pc:spChg>
        <pc:spChg chg="add">
          <ac:chgData name="Розум Михайло" userId="510a1f4f46bb5ab4" providerId="Windows Live" clId="Web-{F78D10DD-6811-4DF9-9313-399B98466193}" dt="2024-04-04T15:29:21.967" v="69"/>
          <ac:spMkLst>
            <pc:docMk/>
            <pc:sldMk cId="2617569851" sldId="258"/>
            <ac:spMk id="27" creationId="{C7F2E4D6-EF46-1C43-8F3E-3620C3C83F36}"/>
          </ac:spMkLst>
        </pc:spChg>
        <pc:grpChg chg="add">
          <ac:chgData name="Розум Михайло" userId="510a1f4f46bb5ab4" providerId="Windows Live" clId="Web-{F78D10DD-6811-4DF9-9313-399B98466193}" dt="2024-04-04T15:29:21.967" v="69"/>
          <ac:grpSpMkLst>
            <pc:docMk/>
            <pc:sldMk cId="2617569851" sldId="258"/>
            <ac:grpSpMk id="10" creationId="{F0CAFDA3-320A-C24D-A7A1-20C1267EC987}"/>
          </ac:grpSpMkLst>
        </pc:grpChg>
        <pc:grpChg chg="add">
          <ac:chgData name="Розум Михайло" userId="510a1f4f46bb5ab4" providerId="Windows Live" clId="Web-{F78D10DD-6811-4DF9-9313-399B98466193}" dt="2024-04-04T15:29:21.967" v="69"/>
          <ac:grpSpMkLst>
            <pc:docMk/>
            <pc:sldMk cId="2617569851" sldId="258"/>
            <ac:grpSpMk id="29" creationId="{7A00BDF4-7643-A942-A588-F24E4E09AADE}"/>
          </ac:grpSpMkLst>
        </pc:grpChg>
        <pc:picChg chg="add del mod">
          <ac:chgData name="Розум Михайло" userId="510a1f4f46bb5ab4" providerId="Windows Live" clId="Web-{F78D10DD-6811-4DF9-9313-399B98466193}" dt="2024-04-04T15:28:38.153" v="63"/>
          <ac:picMkLst>
            <pc:docMk/>
            <pc:sldMk cId="2617569851" sldId="258"/>
            <ac:picMk id="3" creationId="{55A2F84F-B83D-1B39-F6EE-A6E6E5721B26}"/>
          </ac:picMkLst>
        </pc:picChg>
        <pc:picChg chg="add mod ord">
          <ac:chgData name="Розум Михайло" userId="510a1f4f46bb5ab4" providerId="Windows Live" clId="Web-{F78D10DD-6811-4DF9-9313-399B98466193}" dt="2024-04-04T15:29:21.967" v="69"/>
          <ac:picMkLst>
            <pc:docMk/>
            <pc:sldMk cId="2617569851" sldId="258"/>
            <ac:picMk id="4" creationId="{9B385624-3CA2-AEC7-51F6-17C415034453}"/>
          </ac:picMkLst>
        </pc:picChg>
        <pc:picChg chg="add mod">
          <ac:chgData name="Розум Михайло" userId="510a1f4f46bb5ab4" providerId="Windows Live" clId="Web-{F78D10DD-6811-4DF9-9313-399B98466193}" dt="2024-04-04T15:29:21.967" v="69"/>
          <ac:picMkLst>
            <pc:docMk/>
            <pc:sldMk cId="2617569851" sldId="258"/>
            <ac:picMk id="5" creationId="{2C16C612-DD43-15E1-600C-925DC21105FC}"/>
          </ac:picMkLst>
        </pc:picChg>
        <pc:cxnChg chg="add">
          <ac:chgData name="Розум Михайло" userId="510a1f4f46bb5ab4" providerId="Windows Live" clId="Web-{F78D10DD-6811-4DF9-9313-399B98466193}" dt="2024-04-04T15:29:21.967" v="69"/>
          <ac:cxnSpMkLst>
            <pc:docMk/>
            <pc:sldMk cId="2617569851" sldId="258"/>
            <ac:cxnSpMk id="25" creationId="{8231D73A-BA91-794F-8C09-4F4B41A6D08B}"/>
          </ac:cxnSpMkLst>
        </pc:cxnChg>
        <pc:cxnChg chg="add">
          <ac:chgData name="Розум Михайло" userId="510a1f4f46bb5ab4" providerId="Windows Live" clId="Web-{F78D10DD-6811-4DF9-9313-399B98466193}" dt="2024-04-04T15:29:21.967" v="69"/>
          <ac:cxnSpMkLst>
            <pc:docMk/>
            <pc:sldMk cId="2617569851" sldId="258"/>
            <ac:cxnSpMk id="35" creationId="{AD36798F-FAB1-724D-8B51-AA8BC0FE77E6}"/>
          </ac:cxnSpMkLst>
        </pc:cxnChg>
        <pc:cxnChg chg="add">
          <ac:chgData name="Розум Михайло" userId="510a1f4f46bb5ab4" providerId="Windows Live" clId="Web-{F78D10DD-6811-4DF9-9313-399B98466193}" dt="2024-04-04T15:29:21.967" v="69"/>
          <ac:cxnSpMkLst>
            <pc:docMk/>
            <pc:sldMk cId="2617569851" sldId="258"/>
            <ac:cxnSpMk id="37" creationId="{BF3CF3DF-4809-5B42-9F22-981391379297}"/>
          </ac:cxnSpMkLst>
        </pc:cxnChg>
      </pc:sldChg>
      <pc:sldChg chg="addSp delSp modSp new mod setBg">
        <pc:chgData name="Розум Михайло" userId="510a1f4f46bb5ab4" providerId="Windows Live" clId="Web-{F78D10DD-6811-4DF9-9313-399B98466193}" dt="2024-04-04T15:31:48.144" v="90" actId="1076"/>
        <pc:sldMkLst>
          <pc:docMk/>
          <pc:sldMk cId="817540358" sldId="259"/>
        </pc:sldMkLst>
        <pc:spChg chg="add mod">
          <ac:chgData name="Розум Михайло" userId="510a1f4f46bb5ab4" providerId="Windows Live" clId="Web-{F78D10DD-6811-4DF9-9313-399B98466193}" dt="2024-04-04T15:31:48.144" v="90" actId="1076"/>
          <ac:spMkLst>
            <pc:docMk/>
            <pc:sldMk cId="817540358" sldId="259"/>
            <ac:spMk id="2" creationId="{821EB12D-E155-1410-7F6C-41B79559CA24}"/>
          </ac:spMkLst>
        </pc:spChg>
        <pc:spChg chg="add del">
          <ac:chgData name="Розум Михайло" userId="510a1f4f46bb5ab4" providerId="Windows Live" clId="Web-{F78D10DD-6811-4DF9-9313-399B98466193}" dt="2024-04-04T15:31:33.597" v="86"/>
          <ac:spMkLst>
            <pc:docMk/>
            <pc:sldMk cId="817540358" sldId="259"/>
            <ac:spMk id="26" creationId="{C7F2E4D6-EF46-1C43-8F3E-3620C3C83F36}"/>
          </ac:spMkLst>
        </pc:spChg>
        <pc:spChg chg="add del">
          <ac:chgData name="Розум Михайло" userId="510a1f4f46bb5ab4" providerId="Windows Live" clId="Web-{F78D10DD-6811-4DF9-9313-399B98466193}" dt="2024-04-04T15:31:33.597" v="86"/>
          <ac:spMkLst>
            <pc:docMk/>
            <pc:sldMk cId="817540358" sldId="259"/>
            <ac:spMk id="28" creationId="{015A9DFC-C140-7E49-B85B-44E11E4BB8C8}"/>
          </ac:spMkLst>
        </pc:spChg>
        <pc:spChg chg="add del">
          <ac:chgData name="Розум Михайло" userId="510a1f4f46bb5ab4" providerId="Windows Live" clId="Web-{F78D10DD-6811-4DF9-9313-399B98466193}" dt="2024-04-04T15:31:33.597" v="86"/>
          <ac:spMkLst>
            <pc:docMk/>
            <pc:sldMk cId="817540358" sldId="259"/>
            <ac:spMk id="32" creationId="{29BEB756-AD8C-4446-B900-A30A60ADA2F3}"/>
          </ac:spMkLst>
        </pc:spChg>
        <pc:spChg chg="add">
          <ac:chgData name="Розум Михайло" userId="510a1f4f46bb5ab4" providerId="Windows Live" clId="Web-{F78D10DD-6811-4DF9-9313-399B98466193}" dt="2024-04-04T15:31:33.628" v="87"/>
          <ac:spMkLst>
            <pc:docMk/>
            <pc:sldMk cId="817540358" sldId="259"/>
            <ac:spMk id="36" creationId="{C7F2E4D6-EF46-1C43-8F3E-3620C3C83F36}"/>
          </ac:spMkLst>
        </pc:spChg>
        <pc:spChg chg="add">
          <ac:chgData name="Розум Михайло" userId="510a1f4f46bb5ab4" providerId="Windows Live" clId="Web-{F78D10DD-6811-4DF9-9313-399B98466193}" dt="2024-04-04T15:31:33.628" v="87"/>
          <ac:spMkLst>
            <pc:docMk/>
            <pc:sldMk cId="817540358" sldId="259"/>
            <ac:spMk id="37" creationId="{77B2EE8A-A944-A047-9E00-00A52D4B7AF6}"/>
          </ac:spMkLst>
        </pc:spChg>
        <pc:spChg chg="add">
          <ac:chgData name="Розум Михайло" userId="510a1f4f46bb5ab4" providerId="Windows Live" clId="Web-{F78D10DD-6811-4DF9-9313-399B98466193}" dt="2024-04-04T15:31:33.628" v="87"/>
          <ac:spMkLst>
            <pc:docMk/>
            <pc:sldMk cId="817540358" sldId="259"/>
            <ac:spMk id="38" creationId="{6E07D494-4F2A-B345-B320-EA874B138A21}"/>
          </ac:spMkLst>
        </pc:spChg>
        <pc:grpChg chg="add del">
          <ac:chgData name="Розум Михайло" userId="510a1f4f46bb5ab4" providerId="Windows Live" clId="Web-{F78D10DD-6811-4DF9-9313-399B98466193}" dt="2024-04-04T15:31:33.597" v="86"/>
          <ac:grpSpMkLst>
            <pc:docMk/>
            <pc:sldMk cId="817540358" sldId="259"/>
            <ac:grpSpMk id="9" creationId="{F0CAFDA3-320A-C24D-A7A1-20C1267EC987}"/>
          </ac:grpSpMkLst>
        </pc:grpChg>
        <pc:grpChg chg="add">
          <ac:chgData name="Розум Михайло" userId="510a1f4f46bb5ab4" providerId="Windows Live" clId="Web-{F78D10DD-6811-4DF9-9313-399B98466193}" dt="2024-04-04T15:31:33.628" v="87"/>
          <ac:grpSpMkLst>
            <pc:docMk/>
            <pc:sldMk cId="817540358" sldId="259"/>
            <ac:grpSpMk id="34" creationId="{F0CAFDA3-320A-C24D-A7A1-20C1267EC987}"/>
          </ac:grpSpMkLst>
        </pc:grpChg>
        <pc:picChg chg="add mod">
          <ac:chgData name="Розум Михайло" userId="510a1f4f46bb5ab4" providerId="Windows Live" clId="Web-{F78D10DD-6811-4DF9-9313-399B98466193}" dt="2024-04-04T15:31:33.628" v="87"/>
          <ac:picMkLst>
            <pc:docMk/>
            <pc:sldMk cId="817540358" sldId="259"/>
            <ac:picMk id="3" creationId="{6FDE4C4C-D4F9-9238-28E2-06DFCA6EFB86}"/>
          </ac:picMkLst>
        </pc:picChg>
        <pc:picChg chg="add del mod">
          <ac:chgData name="Розум Михайло" userId="510a1f4f46bb5ab4" providerId="Windows Live" clId="Web-{F78D10DD-6811-4DF9-9313-399B98466193}" dt="2024-04-04T15:31:33.628" v="87"/>
          <ac:picMkLst>
            <pc:docMk/>
            <pc:sldMk cId="817540358" sldId="259"/>
            <ac:picMk id="4" creationId="{1BFBDA43-FB54-4DAF-857C-6EDE98A78A5A}"/>
          </ac:picMkLst>
        </pc:picChg>
        <pc:cxnChg chg="add del">
          <ac:chgData name="Розум Михайло" userId="510a1f4f46bb5ab4" providerId="Windows Live" clId="Web-{F78D10DD-6811-4DF9-9313-399B98466193}" dt="2024-04-04T15:31:33.597" v="86"/>
          <ac:cxnSpMkLst>
            <pc:docMk/>
            <pc:sldMk cId="817540358" sldId="259"/>
            <ac:cxnSpMk id="24" creationId="{8231D73A-BA91-794F-8C09-4F4B41A6D08B}"/>
          </ac:cxnSpMkLst>
        </pc:cxnChg>
        <pc:cxnChg chg="add del">
          <ac:chgData name="Розум Михайло" userId="510a1f4f46bb5ab4" providerId="Windows Live" clId="Web-{F78D10DD-6811-4DF9-9313-399B98466193}" dt="2024-04-04T15:31:33.597" v="86"/>
          <ac:cxnSpMkLst>
            <pc:docMk/>
            <pc:sldMk cId="817540358" sldId="259"/>
            <ac:cxnSpMk id="30" creationId="{BF3CF3DF-4809-5B42-9F22-981391379297}"/>
          </ac:cxnSpMkLst>
        </pc:cxnChg>
        <pc:cxnChg chg="add">
          <ac:chgData name="Розум Михайло" userId="510a1f4f46bb5ab4" providerId="Windows Live" clId="Web-{F78D10DD-6811-4DF9-9313-399B98466193}" dt="2024-04-04T15:31:33.628" v="87"/>
          <ac:cxnSpMkLst>
            <pc:docMk/>
            <pc:sldMk cId="817540358" sldId="259"/>
            <ac:cxnSpMk id="35" creationId="{8231D73A-BA91-794F-8C09-4F4B41A6D08B}"/>
          </ac:cxnSpMkLst>
        </pc:cxnChg>
        <pc:cxnChg chg="add">
          <ac:chgData name="Розум Михайло" userId="510a1f4f46bb5ab4" providerId="Windows Live" clId="Web-{F78D10DD-6811-4DF9-9313-399B98466193}" dt="2024-04-04T15:31:33.628" v="87"/>
          <ac:cxnSpMkLst>
            <pc:docMk/>
            <pc:sldMk cId="817540358" sldId="259"/>
            <ac:cxnSpMk id="39" creationId="{BF3CF3DF-4809-5B42-9F22-981391379297}"/>
          </ac:cxnSpMkLst>
        </pc:cxnChg>
      </pc:sldChg>
      <pc:sldChg chg="addSp delSp modSp new mod setBg">
        <pc:chgData name="Розум Михайло" userId="510a1f4f46bb5ab4" providerId="Windows Live" clId="Web-{F78D10DD-6811-4DF9-9313-399B98466193}" dt="2024-04-04T15:34:52.620" v="130"/>
        <pc:sldMkLst>
          <pc:docMk/>
          <pc:sldMk cId="1832163811" sldId="260"/>
        </pc:sldMkLst>
        <pc:spChg chg="add del">
          <ac:chgData name="Розум Михайло" userId="510a1f4f46bb5ab4" providerId="Windows Live" clId="Web-{F78D10DD-6811-4DF9-9313-399B98466193}" dt="2024-04-04T15:32:20.521" v="93"/>
          <ac:spMkLst>
            <pc:docMk/>
            <pc:sldMk cId="1832163811" sldId="260"/>
            <ac:spMk id="2" creationId="{BDC46890-13C1-D0B4-54E4-ECF1DCB74E67}"/>
          </ac:spMkLst>
        </pc:spChg>
        <pc:spChg chg="add del">
          <ac:chgData name="Розум Михайло" userId="510a1f4f46bb5ab4" providerId="Windows Live" clId="Web-{F78D10DD-6811-4DF9-9313-399B98466193}" dt="2024-04-04T15:32:32.490" v="95"/>
          <ac:spMkLst>
            <pc:docMk/>
            <pc:sldMk cId="1832163811" sldId="260"/>
            <ac:spMk id="3" creationId="{88F3F8F5-2933-F73D-046F-423C170D43E5}"/>
          </ac:spMkLst>
        </pc:spChg>
        <pc:spChg chg="add del mod">
          <ac:chgData name="Розум Михайло" userId="510a1f4f46bb5ab4" providerId="Windows Live" clId="Web-{F78D10DD-6811-4DF9-9313-399B98466193}" dt="2024-04-04T15:34:04.728" v="122"/>
          <ac:spMkLst>
            <pc:docMk/>
            <pc:sldMk cId="1832163811" sldId="260"/>
            <ac:spMk id="5" creationId="{FD91CB51-BC68-89A2-522B-153DDCFFEA83}"/>
          </ac:spMkLst>
        </pc:spChg>
        <pc:spChg chg="add mod">
          <ac:chgData name="Розум Михайло" userId="510a1f4f46bb5ab4" providerId="Windows Live" clId="Web-{F78D10DD-6811-4DF9-9313-399B98466193}" dt="2024-04-04T15:33:54.462" v="119" actId="20577"/>
          <ac:spMkLst>
            <pc:docMk/>
            <pc:sldMk cId="1832163811" sldId="260"/>
            <ac:spMk id="6" creationId="{858667B7-23C9-2EC2-060A-BFFA1B4D4749}"/>
          </ac:spMkLst>
        </pc:spChg>
        <pc:picChg chg="add del mod">
          <ac:chgData name="Розум Михайло" userId="510a1f4f46bb5ab4" providerId="Windows Live" clId="Web-{F78D10DD-6811-4DF9-9313-399B98466193}" dt="2024-04-04T15:32:39.365" v="98"/>
          <ac:picMkLst>
            <pc:docMk/>
            <pc:sldMk cId="1832163811" sldId="260"/>
            <ac:picMk id="4" creationId="{6F8C62C4-AD8F-E4EE-65A1-A99353061F29}"/>
          </ac:picMkLst>
        </pc:picChg>
        <pc:inkChg chg="add del">
          <ac:chgData name="Розум Михайло" userId="510a1f4f46bb5ab4" providerId="Windows Live" clId="Web-{F78D10DD-6811-4DF9-9313-399B98466193}" dt="2024-04-04T15:34:43.682" v="129"/>
          <ac:inkMkLst>
            <pc:docMk/>
            <pc:sldMk cId="1832163811" sldId="260"/>
            <ac:inkMk id="7" creationId="{7AADA692-D50F-7FA4-9B41-F28F5A5A2566}"/>
          </ac:inkMkLst>
        </pc:inkChg>
        <pc:inkChg chg="add del">
          <ac:chgData name="Розум Михайло" userId="510a1f4f46bb5ab4" providerId="Windows Live" clId="Web-{F78D10DD-6811-4DF9-9313-399B98466193}" dt="2024-04-04T15:34:42.042" v="128"/>
          <ac:inkMkLst>
            <pc:docMk/>
            <pc:sldMk cId="1832163811" sldId="260"/>
            <ac:inkMk id="8" creationId="{E08D3710-501F-7FD8-D4EE-105E616D9F31}"/>
          </ac:inkMkLst>
        </pc:inkChg>
        <pc:inkChg chg="add del">
          <ac:chgData name="Розум Михайло" userId="510a1f4f46bb5ab4" providerId="Windows Live" clId="Web-{F78D10DD-6811-4DF9-9313-399B98466193}" dt="2024-04-04T15:34:42.042" v="127"/>
          <ac:inkMkLst>
            <pc:docMk/>
            <pc:sldMk cId="1832163811" sldId="260"/>
            <ac:inkMk id="9" creationId="{E13AE343-531B-6136-6C3E-43D7E4B82713}"/>
          </ac:inkMkLst>
        </pc:inkChg>
      </pc:sldChg>
      <pc:sldMasterChg chg="del delSldLayout">
        <pc:chgData name="Розум Михайло" userId="510a1f4f46bb5ab4" providerId="Windows Live" clId="Web-{F78D10DD-6811-4DF9-9313-399B98466193}" dt="2024-04-04T15:24:33.987" v="23"/>
        <pc:sldMasterMkLst>
          <pc:docMk/>
          <pc:sldMasterMk cId="3154979492" sldId="2147483648"/>
        </pc:sldMasterMkLst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161079921" sldId="2147483649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2703711724" sldId="2147483650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4076369896" sldId="2147483651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2625762208" sldId="2147483652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188002762" sldId="2147483653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2295335545" sldId="2147483654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1988754143" sldId="2147483655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3665695281" sldId="2147483656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2134169247" sldId="2147483657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2065727480" sldId="2147483658"/>
          </pc:sldLayoutMkLst>
        </pc:sldLayoutChg>
        <pc:sldLayoutChg chg="del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replId addSldLayout">
        <pc:chgData name="Розум Михайло" userId="510a1f4f46bb5ab4" providerId="Windows Live" clId="Web-{F78D10DD-6811-4DF9-9313-399B98466193}" dt="2024-04-04T15:24:33.987" v="23"/>
        <pc:sldMasterMkLst>
          <pc:docMk/>
          <pc:sldMasterMk cId="2672343087" sldId="2147483660"/>
        </pc:sldMasterMkLst>
        <pc:sldLayoutChg chg="ad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3304934991" sldId="2147483661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1436424443" sldId="2147483662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2378112477" sldId="2147483663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3655874251" sldId="2147483664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2741656834" sldId="2147483665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1381983525" sldId="2147483666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732293932" sldId="2147483667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1907715657" sldId="2147483668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2197450542" sldId="2147483669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813888183" sldId="2147483670"/>
          </pc:sldLayoutMkLst>
        </pc:sldLayoutChg>
        <pc:sldLayoutChg chg="add replId">
          <pc:chgData name="Розум Михайло" userId="510a1f4f46bb5ab4" providerId="Windows Live" clId="Web-{F78D10DD-6811-4DF9-9313-399B98466193}" dt="2024-04-04T15:24:33.987" v="23"/>
          <pc:sldLayoutMkLst>
            <pc:docMk/>
            <pc:sldMasterMk cId="2672343087" sldId="2147483660"/>
            <pc:sldLayoutMk cId="2411447810" sldId="2147483671"/>
          </pc:sldLayoutMkLst>
        </pc:sldLayoutChg>
      </pc:sldMasterChg>
    </pc:docChg>
  </pc:docChgLst>
  <pc:docChgLst>
    <pc:chgData clId="Web-{F78D10DD-6811-4DF9-9313-399B98466193}"/>
    <pc:docChg chg="modSld">
      <pc:chgData name="" userId="" providerId="" clId="Web-{F78D10DD-6811-4DF9-9313-399B98466193}" dt="2024-04-04T15:22:35.763" v="6" actId="20577"/>
      <pc:docMkLst>
        <pc:docMk/>
      </pc:docMkLst>
      <pc:sldChg chg="modSp">
        <pc:chgData name="" userId="" providerId="" clId="Web-{F78D10DD-6811-4DF9-9313-399B98466193}" dt="2024-04-04T15:22:35.763" v="6" actId="20577"/>
        <pc:sldMkLst>
          <pc:docMk/>
          <pc:sldMk cId="1351651579" sldId="256"/>
        </pc:sldMkLst>
        <pc:spChg chg="mod">
          <ac:chgData name="" userId="" providerId="" clId="Web-{F78D10DD-6811-4DF9-9313-399B98466193}" dt="2024-04-04T15:22:35.763" v="6" actId="20577"/>
          <ac:spMkLst>
            <pc:docMk/>
            <pc:sldMk cId="1351651579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44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42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3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88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45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71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29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98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5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87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11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4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5100" err="1"/>
              <a:t>Цікава</a:t>
            </a:r>
            <a:r>
              <a:rPr lang="ru-RU" sz="5100"/>
              <a:t> </a:t>
            </a:r>
            <a:r>
              <a:rPr lang="ru-RU" sz="5100" err="1"/>
              <a:t>інформація</a:t>
            </a:r>
            <a:r>
              <a:rPr lang="ru-RU" sz="5100"/>
              <a:t> про </a:t>
            </a:r>
            <a:r>
              <a:rPr lang="ru-RU" sz="5100" err="1"/>
              <a:t>Івана</a:t>
            </a:r>
            <a:r>
              <a:rPr lang="ru-RU" sz="5100"/>
              <a:t> Мазепу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39A476-3C38-DF49-AF15-DCD544878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14" name="Freeform 84">
              <a:extLst>
                <a:ext uri="{FF2B5EF4-FFF2-40B4-BE49-F238E27FC236}">
                  <a16:creationId xmlns:a16="http://schemas.microsoft.com/office/drawing/2014/main" id="{AAABD392-16C1-C54D-AB57-070C5A4BD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5F57E2AB-5B82-4844-9285-6ED2B6BD1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F3442265-4334-B946-8484-DA12AA980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87">
              <a:extLst>
                <a:ext uri="{FF2B5EF4-FFF2-40B4-BE49-F238E27FC236}">
                  <a16:creationId xmlns:a16="http://schemas.microsoft.com/office/drawing/2014/main" id="{C58748C4-FD86-7B40-9C86-28E49E769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88">
              <a:extLst>
                <a:ext uri="{FF2B5EF4-FFF2-40B4-BE49-F238E27FC236}">
                  <a16:creationId xmlns:a16="http://schemas.microsoft.com/office/drawing/2014/main" id="{DBF8EB40-832E-684F-A21C-75F00702F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89">
              <a:extLst>
                <a:ext uri="{FF2B5EF4-FFF2-40B4-BE49-F238E27FC236}">
                  <a16:creationId xmlns:a16="http://schemas.microsoft.com/office/drawing/2014/main" id="{D10DE451-58C6-874B-B97C-F202AA582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5FCE2B4-0593-7749-B653-D27EBD3C7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Рисунок 3" descr="Гетьманщина — Вікіпедія">
            <a:extLst>
              <a:ext uri="{FF2B5EF4-FFF2-40B4-BE49-F238E27FC236}">
                <a16:creationId xmlns:a16="http://schemas.microsoft.com/office/drawing/2014/main" id="{B8246A8A-C2FC-2DBD-8E39-825F5AF23F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0" r="32878"/>
          <a:stretch/>
        </p:blipFill>
        <p:spPr>
          <a:xfrm>
            <a:off x="6230213" y="768334"/>
            <a:ext cx="5318776" cy="5318776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0CAFDA3-320A-C24D-A7A1-20C1267EC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231D73A-BA91-794F-8C09-4F4B41A6D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EFB2A4-C5DB-33B7-9A73-B725B9755462}"/>
              </a:ext>
            </a:extLst>
          </p:cNvPr>
          <p:cNvSpPr txBox="1"/>
          <p:nvPr/>
        </p:nvSpPr>
        <p:spPr>
          <a:xfrm>
            <a:off x="5489812" y="537055"/>
            <a:ext cx="5995137" cy="36012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 lnSpcReduction="10000"/>
          </a:bodyPr>
          <a:lstStyle/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Походження</a:t>
            </a:r>
            <a:r>
              <a:rPr lang="en-US" dirty="0"/>
              <a:t>: </a:t>
            </a:r>
            <a:r>
              <a:rPr lang="en-US" dirty="0" err="1"/>
              <a:t>Іван</a:t>
            </a:r>
            <a:r>
              <a:rPr lang="en-US" dirty="0"/>
              <a:t> </a:t>
            </a:r>
            <a:r>
              <a:rPr lang="en-US" dirty="0" err="1"/>
              <a:t>Мазепа</a:t>
            </a:r>
            <a:r>
              <a:rPr lang="en-US" dirty="0"/>
              <a:t> </a:t>
            </a:r>
            <a:r>
              <a:rPr lang="en-US" dirty="0" err="1"/>
              <a:t>народився</a:t>
            </a:r>
            <a:r>
              <a:rPr lang="en-US" dirty="0"/>
              <a:t> у 1639 </a:t>
            </a:r>
            <a:r>
              <a:rPr lang="en-US" dirty="0" err="1"/>
              <a:t>році</a:t>
            </a:r>
            <a:r>
              <a:rPr lang="en-US" dirty="0"/>
              <a:t> в </a:t>
            </a:r>
            <a:r>
              <a:rPr lang="en-US" dirty="0" err="1"/>
              <a:t>родині</a:t>
            </a:r>
            <a:r>
              <a:rPr lang="en-US" dirty="0"/>
              <a:t> </a:t>
            </a:r>
            <a:r>
              <a:rPr lang="en-US" dirty="0" err="1"/>
              <a:t>малоросійського</a:t>
            </a:r>
            <a:r>
              <a:rPr lang="en-US" dirty="0"/>
              <a:t> (</a:t>
            </a:r>
            <a:r>
              <a:rPr lang="en-US" dirty="0" err="1"/>
              <a:t>українського</a:t>
            </a:r>
            <a:r>
              <a:rPr lang="en-US" dirty="0"/>
              <a:t>) </a:t>
            </a:r>
            <a:r>
              <a:rPr lang="en-US" dirty="0" err="1"/>
              <a:t>дворянина</a:t>
            </a:r>
            <a:r>
              <a:rPr lang="en-US" dirty="0"/>
              <a:t>. </a:t>
            </a:r>
            <a:r>
              <a:rPr lang="en-US" dirty="0" err="1"/>
              <a:t>Виховувався</a:t>
            </a:r>
            <a:r>
              <a:rPr lang="en-US" dirty="0"/>
              <a:t> в </a:t>
            </a:r>
            <a:r>
              <a:rPr lang="en-US" dirty="0" err="1"/>
              <a:t>уніатському</a:t>
            </a:r>
            <a:r>
              <a:rPr lang="en-US" dirty="0"/>
              <a:t> </a:t>
            </a:r>
            <a:r>
              <a:rPr lang="en-US" dirty="0" err="1"/>
              <a:t>дусі</a:t>
            </a:r>
            <a:r>
              <a:rPr lang="en-US" dirty="0"/>
              <a:t>, </a:t>
            </a:r>
            <a:r>
              <a:rPr lang="en-US" dirty="0" err="1"/>
              <a:t>але</a:t>
            </a:r>
            <a:r>
              <a:rPr lang="en-US" dirty="0"/>
              <a:t> </a:t>
            </a:r>
            <a:r>
              <a:rPr lang="en-US" dirty="0" err="1"/>
              <a:t>пізніше</a:t>
            </a:r>
            <a:r>
              <a:rPr lang="en-US" dirty="0"/>
              <a:t> </a:t>
            </a:r>
            <a:r>
              <a:rPr lang="en-US" dirty="0" err="1"/>
              <a:t>перейшов</a:t>
            </a:r>
            <a:r>
              <a:rPr lang="en-US" dirty="0"/>
              <a:t> у </a:t>
            </a:r>
            <a:r>
              <a:rPr lang="en-US" dirty="0" err="1"/>
              <a:t>православ'я</a:t>
            </a:r>
            <a:r>
              <a:rPr lang="en-US" dirty="0"/>
              <a:t>.</a:t>
            </a:r>
          </a:p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1600" b="1" err="1">
                <a:solidFill>
                  <a:srgbClr val="0D0D0D"/>
                </a:solidFill>
                <a:ea typeface="+mn-lt"/>
                <a:cs typeface="+mn-lt"/>
              </a:rPr>
              <a:t>Освіта</a:t>
            </a:r>
            <a:r>
              <a:rPr lang="en-US" sz="1600" b="1" dirty="0">
                <a:solidFill>
                  <a:srgbClr val="0D0D0D"/>
                </a:solidFill>
                <a:ea typeface="+mn-lt"/>
                <a:cs typeface="+mn-lt"/>
              </a:rPr>
              <a:t> і </a:t>
            </a:r>
            <a:r>
              <a:rPr lang="en-US" sz="1600" b="1" err="1">
                <a:solidFill>
                  <a:srgbClr val="0D0D0D"/>
                </a:solidFill>
                <a:ea typeface="+mn-lt"/>
                <a:cs typeface="+mn-lt"/>
              </a:rPr>
              <a:t>кар'єра</a:t>
            </a:r>
            <a:r>
              <a:rPr lang="en-US" sz="1600" b="1" dirty="0">
                <a:solidFill>
                  <a:srgbClr val="0D0D0D"/>
                </a:solidFill>
                <a:ea typeface="+mn-lt"/>
                <a:cs typeface="+mn-lt"/>
              </a:rPr>
              <a:t>: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Отримавши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освіту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в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Києво-Могилянській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академії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,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Мазепа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відзначився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як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військовий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і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політичний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лідер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.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Він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обіймав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посади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гетьмана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Лівобережної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та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Правобережної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0D0D0D"/>
                </a:solidFill>
                <a:ea typeface="+mn-lt"/>
                <a:cs typeface="+mn-lt"/>
              </a:rPr>
              <a:t>України</a:t>
            </a:r>
            <a:r>
              <a:rPr lang="en-US" sz="1600" dirty="0">
                <a:solidFill>
                  <a:srgbClr val="0D0D0D"/>
                </a:solidFill>
                <a:ea typeface="+mn-lt"/>
                <a:cs typeface="+mn-lt"/>
              </a:rPr>
              <a:t>.</a:t>
            </a:r>
            <a:endParaRPr lang="en-US" sz="1600"/>
          </a:p>
        </p:txBody>
      </p:sp>
      <p:pic>
        <p:nvPicPr>
          <p:cNvPr id="5" name="Рисунок 4" descr="Гетьманщина: історичні межі, короткі відомості | SPADOK.ORG.UA">
            <a:extLst>
              <a:ext uri="{FF2B5EF4-FFF2-40B4-BE49-F238E27FC236}">
                <a16:creationId xmlns:a16="http://schemas.microsoft.com/office/drawing/2014/main" id="{57592449-8403-76E0-336F-1B2F67868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90" y="324299"/>
            <a:ext cx="4334439" cy="2279075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97620302-BEE8-1447-8324-5F4178AA1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30" name="Freeform 37">
              <a:extLst>
                <a:ext uri="{FF2B5EF4-FFF2-40B4-BE49-F238E27FC236}">
                  <a16:creationId xmlns:a16="http://schemas.microsoft.com/office/drawing/2014/main" id="{075332F5-EA0C-8B40-ADC9-D024EBD77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9">
              <a:extLst>
                <a:ext uri="{FF2B5EF4-FFF2-40B4-BE49-F238E27FC236}">
                  <a16:creationId xmlns:a16="http://schemas.microsoft.com/office/drawing/2014/main" id="{2619F114-DF39-F544-B487-5430D00E13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41">
              <a:extLst>
                <a:ext uri="{FF2B5EF4-FFF2-40B4-BE49-F238E27FC236}">
                  <a16:creationId xmlns:a16="http://schemas.microsoft.com/office/drawing/2014/main" id="{5CDF6368-32C4-A64F-8D2E-11DE400CD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42">
              <a:extLst>
                <a:ext uri="{FF2B5EF4-FFF2-40B4-BE49-F238E27FC236}">
                  <a16:creationId xmlns:a16="http://schemas.microsoft.com/office/drawing/2014/main" id="{148F19D8-49E5-0945-BC17-56044D43D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C50EA3-7CF1-9542-A21D-5B3EBACC5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Як давали імена в Гетьманщині — полтавський історик проведе лекцію |  Полтавська хвиля">
            <a:extLst>
              <a:ext uri="{FF2B5EF4-FFF2-40B4-BE49-F238E27FC236}">
                <a16:creationId xmlns:a16="http://schemas.microsoft.com/office/drawing/2014/main" id="{6273AF0C-75BC-D449-82A2-53F8FCED5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09" y="2845802"/>
            <a:ext cx="4188031" cy="214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1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0CAFDA3-320A-C24D-A7A1-20C1267EC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231D73A-BA91-794F-8C09-4F4B41A6D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E498198-987E-64A8-B122-26C3C888BF60}"/>
              </a:ext>
            </a:extLst>
          </p:cNvPr>
          <p:cNvSpPr txBox="1"/>
          <p:nvPr/>
        </p:nvSpPr>
        <p:spPr>
          <a:xfrm>
            <a:off x="4743180" y="2160016"/>
            <a:ext cx="6795560" cy="36012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/>
              <a:t>Підтримка культури: Під час свого правління Мазепа сприяв розвитку освіти та культури, фінансуючи будівництво культурних закладів і сприяючи поширенню книжної культури.</a:t>
            </a:r>
          </a:p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/>
              <a:t>Політичні дії: Іван Мазепа відомий своєю політичною діяльністю, спрямованою на зміцнення автономії та незалежності України від Польщі та Росії.</a:t>
            </a:r>
          </a:p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5" name="Рисунок 4" descr="Щоб зберегти храм часів Гетьманщини Кабмін дозволив перенсти його до Києва  - Духовний Фронт України">
            <a:extLst>
              <a:ext uri="{FF2B5EF4-FFF2-40B4-BE49-F238E27FC236}">
                <a16:creationId xmlns:a16="http://schemas.microsoft.com/office/drawing/2014/main" id="{2C16C612-DD43-15E1-600C-925DC21105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23" r="9497" b="-3"/>
          <a:stretch/>
        </p:blipFill>
        <p:spPr>
          <a:xfrm>
            <a:off x="1022" y="10"/>
            <a:ext cx="4170223" cy="342898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385624-3CA2-AEC7-51F6-17C4150344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055" r="23560" b="1"/>
          <a:stretch/>
        </p:blipFill>
        <p:spPr>
          <a:xfrm>
            <a:off x="1022" y="3429001"/>
            <a:ext cx="4170223" cy="342900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D36798F-FAB1-724D-8B51-AA8BC0FE77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757" y="3428999"/>
            <a:ext cx="4173576" cy="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43180" y="6087110"/>
            <a:ext cx="688798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56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8">
            <a:extLst>
              <a:ext uri="{FF2B5EF4-FFF2-40B4-BE49-F238E27FC236}">
                <a16:creationId xmlns:a16="http://schemas.microsoft.com/office/drawing/2014/main" id="{F0CAFDA3-320A-C24D-A7A1-20C1267EC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23">
            <a:extLst>
              <a:ext uri="{FF2B5EF4-FFF2-40B4-BE49-F238E27FC236}">
                <a16:creationId xmlns:a16="http://schemas.microsoft.com/office/drawing/2014/main" id="{8231D73A-BA91-794F-8C09-4F4B41A6D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6" name="Rectangle 25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1EB12D-E155-1410-7F6C-41B79559CA24}"/>
              </a:ext>
            </a:extLst>
          </p:cNvPr>
          <p:cNvSpPr txBox="1"/>
          <p:nvPr/>
        </p:nvSpPr>
        <p:spPr>
          <a:xfrm>
            <a:off x="6420137" y="1269367"/>
            <a:ext cx="5018677" cy="360121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000" err="1"/>
              <a:t>Співробітництво</a:t>
            </a:r>
            <a:r>
              <a:rPr lang="en-US" sz="2000" dirty="0"/>
              <a:t> з </a:t>
            </a:r>
            <a:r>
              <a:rPr lang="en-US" sz="2000" err="1"/>
              <a:t>Карлом</a:t>
            </a:r>
            <a:r>
              <a:rPr lang="en-US" sz="2000" dirty="0"/>
              <a:t> XII: </a:t>
            </a:r>
            <a:r>
              <a:rPr lang="en-US" sz="2000" err="1"/>
              <a:t>Одним</a:t>
            </a:r>
            <a:r>
              <a:rPr lang="en-US" sz="2000" dirty="0"/>
              <a:t> </a:t>
            </a:r>
            <a:r>
              <a:rPr lang="en-US" sz="2000" err="1"/>
              <a:t>із</a:t>
            </a:r>
            <a:r>
              <a:rPr lang="en-US" sz="2000" dirty="0"/>
              <a:t> </a:t>
            </a:r>
            <a:r>
              <a:rPr lang="en-US" sz="2000" err="1"/>
              <a:t>визначних</a:t>
            </a:r>
            <a:r>
              <a:rPr lang="en-US" sz="2000" dirty="0"/>
              <a:t> </a:t>
            </a:r>
            <a:r>
              <a:rPr lang="en-US" sz="2000" err="1"/>
              <a:t>етапів</a:t>
            </a:r>
            <a:r>
              <a:rPr lang="en-US" sz="2000" dirty="0"/>
              <a:t> </a:t>
            </a:r>
            <a:r>
              <a:rPr lang="en-US" sz="2000" err="1"/>
              <a:t>його</a:t>
            </a:r>
            <a:r>
              <a:rPr lang="en-US" sz="2000" dirty="0"/>
              <a:t> </a:t>
            </a:r>
            <a:r>
              <a:rPr lang="en-US" sz="2000" err="1"/>
              <a:t>кар'єри</a:t>
            </a:r>
            <a:r>
              <a:rPr lang="en-US" sz="2000" dirty="0"/>
              <a:t> </a:t>
            </a:r>
            <a:r>
              <a:rPr lang="en-US" sz="2000" err="1"/>
              <a:t>було</a:t>
            </a:r>
            <a:r>
              <a:rPr lang="en-US" sz="2000" dirty="0"/>
              <a:t> </a:t>
            </a:r>
            <a:r>
              <a:rPr lang="en-US" sz="2000" err="1"/>
              <a:t>співробітництво</a:t>
            </a:r>
            <a:r>
              <a:rPr lang="en-US" sz="2000" dirty="0"/>
              <a:t> з </a:t>
            </a:r>
            <a:r>
              <a:rPr lang="en-US" sz="2000" err="1"/>
              <a:t>шведським</a:t>
            </a:r>
            <a:r>
              <a:rPr lang="en-US" sz="2000" dirty="0"/>
              <a:t> </a:t>
            </a:r>
            <a:r>
              <a:rPr lang="en-US" sz="2000" err="1"/>
              <a:t>королем</a:t>
            </a:r>
            <a:r>
              <a:rPr lang="en-US" sz="2000" dirty="0"/>
              <a:t> </a:t>
            </a:r>
            <a:r>
              <a:rPr lang="en-US" sz="2000" err="1"/>
              <a:t>Карлом</a:t>
            </a:r>
            <a:r>
              <a:rPr lang="en-US" sz="2000" dirty="0"/>
              <a:t> XII у </a:t>
            </a:r>
            <a:r>
              <a:rPr lang="en-US" sz="2000" err="1"/>
              <a:t>рамках</a:t>
            </a:r>
            <a:r>
              <a:rPr lang="en-US" sz="2000" dirty="0"/>
              <a:t> </a:t>
            </a:r>
            <a:r>
              <a:rPr lang="en-US" sz="2000" err="1"/>
              <a:t>Великої</a:t>
            </a:r>
            <a:r>
              <a:rPr lang="en-US" sz="2000" dirty="0"/>
              <a:t> </a:t>
            </a:r>
            <a:r>
              <a:rPr lang="en-US" sz="2000" err="1"/>
              <a:t>північної</a:t>
            </a:r>
            <a:r>
              <a:rPr lang="en-US" sz="2000" dirty="0"/>
              <a:t> </a:t>
            </a:r>
            <a:r>
              <a:rPr lang="en-US" sz="2000" err="1"/>
              <a:t>війни</a:t>
            </a:r>
            <a:r>
              <a:rPr lang="en-US" sz="2000" dirty="0"/>
              <a:t>, </a:t>
            </a:r>
            <a:r>
              <a:rPr lang="en-US" sz="2000" err="1"/>
              <a:t>що</a:t>
            </a:r>
            <a:r>
              <a:rPr lang="en-US" sz="2000" dirty="0"/>
              <a:t> </a:t>
            </a:r>
            <a:r>
              <a:rPr lang="en-US" sz="2000" err="1"/>
              <a:t>змінило</a:t>
            </a:r>
            <a:r>
              <a:rPr lang="en-US" sz="2000" dirty="0"/>
              <a:t> </a:t>
            </a:r>
            <a:r>
              <a:rPr lang="en-US" sz="2000" err="1"/>
              <a:t>стратегічні</a:t>
            </a:r>
            <a:r>
              <a:rPr lang="en-US" sz="2000" dirty="0"/>
              <a:t> </a:t>
            </a:r>
            <a:r>
              <a:rPr lang="en-US" sz="2000" err="1"/>
              <a:t>вектори</a:t>
            </a:r>
            <a:r>
              <a:rPr lang="en-US" sz="2000" dirty="0"/>
              <a:t> </a:t>
            </a:r>
            <a:r>
              <a:rPr lang="en-US" sz="2000" err="1"/>
              <a:t>політики</a:t>
            </a:r>
            <a:r>
              <a:rPr lang="en-US" sz="2000" dirty="0"/>
              <a:t> </a:t>
            </a:r>
            <a:r>
              <a:rPr lang="en-US" sz="2000" err="1"/>
              <a:t>України</a:t>
            </a:r>
            <a:r>
              <a:rPr lang="en-US" sz="2000" dirty="0"/>
              <a:t>.</a:t>
            </a:r>
          </a:p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000" err="1"/>
              <a:t>Символ</a:t>
            </a:r>
            <a:r>
              <a:rPr lang="en-US" sz="2000" dirty="0"/>
              <a:t> </a:t>
            </a:r>
            <a:r>
              <a:rPr lang="en-US" sz="2000" err="1"/>
              <a:t>української</a:t>
            </a:r>
            <a:r>
              <a:rPr lang="en-US" sz="2000" dirty="0"/>
              <a:t> </a:t>
            </a:r>
            <a:r>
              <a:rPr lang="en-US" sz="2000" err="1"/>
              <a:t>національної</a:t>
            </a:r>
            <a:r>
              <a:rPr lang="en-US" sz="2000" dirty="0"/>
              <a:t> </a:t>
            </a:r>
            <a:r>
              <a:rPr lang="en-US" sz="2000" err="1"/>
              <a:t>свідомості</a:t>
            </a:r>
            <a:r>
              <a:rPr lang="en-US" sz="2000" dirty="0"/>
              <a:t>: </a:t>
            </a:r>
            <a:r>
              <a:rPr lang="en-US" sz="2000" err="1"/>
              <a:t>Іван</a:t>
            </a:r>
            <a:r>
              <a:rPr lang="en-US" sz="2000" dirty="0"/>
              <a:t> </a:t>
            </a:r>
            <a:r>
              <a:rPr lang="en-US" sz="2000" err="1"/>
              <a:t>Мазепа</a:t>
            </a:r>
            <a:r>
              <a:rPr lang="en-US" sz="2000" dirty="0"/>
              <a:t> </a:t>
            </a:r>
            <a:r>
              <a:rPr lang="en-US" sz="2000" err="1"/>
              <a:t>став</a:t>
            </a:r>
            <a:r>
              <a:rPr lang="en-US" sz="2000" dirty="0"/>
              <a:t> </a:t>
            </a:r>
            <a:r>
              <a:rPr lang="en-US" sz="2000" err="1"/>
              <a:t>символом</a:t>
            </a:r>
            <a:r>
              <a:rPr lang="en-US" sz="2000" dirty="0"/>
              <a:t> </a:t>
            </a:r>
            <a:r>
              <a:rPr lang="en-US" sz="2000" err="1"/>
              <a:t>боротьби</a:t>
            </a:r>
            <a:r>
              <a:rPr lang="en-US" sz="2000" dirty="0"/>
              <a:t> </a:t>
            </a:r>
            <a:r>
              <a:rPr lang="en-US" sz="2000" err="1"/>
              <a:t>за</a:t>
            </a:r>
            <a:r>
              <a:rPr lang="en-US" sz="2000" dirty="0"/>
              <a:t> </a:t>
            </a:r>
            <a:r>
              <a:rPr lang="en-US" sz="2000" err="1"/>
              <a:t>українську</a:t>
            </a:r>
            <a:r>
              <a:rPr lang="en-US" sz="2000" dirty="0"/>
              <a:t> </a:t>
            </a:r>
            <a:r>
              <a:rPr lang="en-US" sz="2000" err="1"/>
              <a:t>національну</a:t>
            </a:r>
            <a:r>
              <a:rPr lang="en-US" sz="2000" dirty="0"/>
              <a:t> </a:t>
            </a:r>
            <a:r>
              <a:rPr lang="en-US" sz="2000" err="1"/>
              <a:t>самостійність</a:t>
            </a:r>
            <a:r>
              <a:rPr lang="en-US" sz="2000" dirty="0"/>
              <a:t> </a:t>
            </a:r>
            <a:r>
              <a:rPr lang="en-US" sz="2000" err="1"/>
              <a:t>та</a:t>
            </a:r>
            <a:r>
              <a:rPr lang="en-US" sz="2000" dirty="0"/>
              <a:t> </a:t>
            </a:r>
            <a:r>
              <a:rPr lang="en-US" sz="2000" err="1"/>
              <a:t>свободу</a:t>
            </a:r>
            <a:r>
              <a:rPr lang="en-US" sz="2000" dirty="0"/>
              <a:t>.</a:t>
            </a:r>
          </a:p>
          <a:p>
            <a:pPr indent="-228600">
              <a:spcBef>
                <a:spcPts val="900"/>
              </a:spcBef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3" name="Рисунок 2" descr="Гетьман Іван Мазепа | Наталя Павлусенко">
            <a:extLst>
              <a:ext uri="{FF2B5EF4-FFF2-40B4-BE49-F238E27FC236}">
                <a16:creationId xmlns:a16="http://schemas.microsoft.com/office/drawing/2014/main" id="{6FDE4C4C-D4F9-9238-28E2-06DFCA6EFB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4815"/>
          <a:stretch/>
        </p:blipFill>
        <p:spPr>
          <a:xfrm>
            <a:off x="649811" y="679901"/>
            <a:ext cx="2624328" cy="2624328"/>
          </a:xfrm>
          <a:custGeom>
            <a:avLst/>
            <a:gdLst/>
            <a:ahLst/>
            <a:cxnLst/>
            <a:rect l="l" t="t" r="r" b="b"/>
            <a:pathLst>
              <a:path w="3059915" h="3059914">
                <a:moveTo>
                  <a:pt x="1529957" y="0"/>
                </a:moveTo>
                <a:cubicBezTo>
                  <a:pt x="2374929" y="0"/>
                  <a:pt x="3059915" y="684985"/>
                  <a:pt x="3059915" y="1529957"/>
                </a:cubicBezTo>
                <a:cubicBezTo>
                  <a:pt x="3059915" y="2374929"/>
                  <a:pt x="2374929" y="3059914"/>
                  <a:pt x="1529957" y="3059914"/>
                </a:cubicBezTo>
                <a:cubicBezTo>
                  <a:pt x="684985" y="3059914"/>
                  <a:pt x="0" y="2374929"/>
                  <a:pt x="0" y="1529957"/>
                </a:cubicBezTo>
                <a:cubicBezTo>
                  <a:pt x="0" y="684985"/>
                  <a:pt x="684985" y="0"/>
                  <a:pt x="1529957" y="0"/>
                </a:cubicBezTo>
                <a:close/>
              </a:path>
            </a:pathLst>
          </a:custGeom>
        </p:spPr>
      </p:pic>
      <p:sp>
        <p:nvSpPr>
          <p:cNvPr id="37" name="Oval 27">
            <a:extLst>
              <a:ext uri="{FF2B5EF4-FFF2-40B4-BE49-F238E27FC236}">
                <a16:creationId xmlns:a16="http://schemas.microsoft.com/office/drawing/2014/main" id="{77B2EE8A-A944-A047-9E00-00A52D4B7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5257" y="1989741"/>
            <a:ext cx="1314487" cy="131448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29">
            <a:extLst>
              <a:ext uri="{FF2B5EF4-FFF2-40B4-BE49-F238E27FC236}">
                <a16:creationId xmlns:a16="http://schemas.microsoft.com/office/drawing/2014/main" id="{6E07D494-4F2A-B345-B320-EA874B138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155" y="3555195"/>
            <a:ext cx="1830621" cy="183062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FBDA43-FB54-4DAF-857C-6EDE98A78A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468" r="17223" b="4"/>
          <a:stretch/>
        </p:blipFill>
        <p:spPr>
          <a:xfrm>
            <a:off x="3495257" y="3556620"/>
            <a:ext cx="2624328" cy="2621479"/>
          </a:xfrm>
          <a:custGeom>
            <a:avLst/>
            <a:gdLst/>
            <a:ahLst/>
            <a:cxnLst/>
            <a:rect l="l" t="t" r="r" b="b"/>
            <a:pathLst>
              <a:path w="3059915" h="3059914">
                <a:moveTo>
                  <a:pt x="1529957" y="0"/>
                </a:moveTo>
                <a:cubicBezTo>
                  <a:pt x="2374929" y="0"/>
                  <a:pt x="3059915" y="684985"/>
                  <a:pt x="3059915" y="1529957"/>
                </a:cubicBezTo>
                <a:cubicBezTo>
                  <a:pt x="3059915" y="2374929"/>
                  <a:pt x="2374929" y="3059914"/>
                  <a:pt x="1529957" y="3059914"/>
                </a:cubicBezTo>
                <a:cubicBezTo>
                  <a:pt x="684985" y="3059914"/>
                  <a:pt x="0" y="2374929"/>
                  <a:pt x="0" y="1529957"/>
                </a:cubicBezTo>
                <a:cubicBezTo>
                  <a:pt x="0" y="684985"/>
                  <a:pt x="684985" y="0"/>
                  <a:pt x="1529957" y="0"/>
                </a:cubicBezTo>
                <a:close/>
              </a:path>
            </a:pathLst>
          </a:custGeom>
        </p:spPr>
      </p:pic>
      <p:cxnSp>
        <p:nvCxnSpPr>
          <p:cNvPr id="39" name="Straight Connector 31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08163" y="6087110"/>
            <a:ext cx="501867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54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58667B7-23C9-2EC2-060A-BFFA1B4D4749}"/>
              </a:ext>
            </a:extLst>
          </p:cNvPr>
          <p:cNvSpPr txBox="1"/>
          <p:nvPr/>
        </p:nvSpPr>
        <p:spPr>
          <a:xfrm>
            <a:off x="3941679" y="2490533"/>
            <a:ext cx="4305815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400" err="1">
                <a:solidFill>
                  <a:srgbClr val="FF0000"/>
                </a:solidFill>
              </a:rPr>
              <a:t>Дякую</a:t>
            </a:r>
            <a:r>
              <a:rPr lang="ru-RU" sz="4400" dirty="0">
                <a:solidFill>
                  <a:srgbClr val="FF0000"/>
                </a:solidFill>
              </a:rPr>
              <a:t> за </a:t>
            </a:r>
            <a:r>
              <a:rPr lang="ru-RU" sz="4400" err="1">
                <a:solidFill>
                  <a:srgbClr val="FF0000"/>
                </a:solidFill>
              </a:rPr>
              <a:t>увагу</a:t>
            </a:r>
            <a:r>
              <a:rPr lang="ru-RU" sz="44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32163811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PunchcardVTI</vt:lpstr>
      <vt:lpstr>Цікава інформація про Івана Мазепу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Цік</dc:title>
  <dc:creator/>
  <cp:lastModifiedBy/>
  <cp:revision>85</cp:revision>
  <dcterms:created xsi:type="dcterms:W3CDTF">2024-04-04T15:22:23Z</dcterms:created>
  <dcterms:modified xsi:type="dcterms:W3CDTF">2024-04-04T15:35:04Z</dcterms:modified>
</cp:coreProperties>
</file>