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65" r:id="rId4"/>
    <p:sldId id="260" r:id="rId5"/>
    <p:sldId id="261" r:id="rId6"/>
    <p:sldId id="262" r:id="rId7"/>
    <p:sldId id="272" r:id="rId8"/>
    <p:sldId id="273" r:id="rId9"/>
    <p:sldId id="263" r:id="rId10"/>
    <p:sldId id="264" r:id="rId11"/>
    <p:sldId id="266" r:id="rId12"/>
    <p:sldId id="271" r:id="rId13"/>
    <p:sldId id="267" r:id="rId14"/>
    <p:sldId id="268" r:id="rId15"/>
    <p:sldId id="269" r:id="rId16"/>
    <p:sldId id="27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5" d="100"/>
          <a:sy n="65" d="100"/>
        </p:scale>
        <p:origin x="-1954" y="-47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B2C041-883D-4EFB-AB66-36BD0C8772F5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F9DF63-87CE-4AD6-9649-F01C3469BCB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9DF63-87CE-4AD6-9649-F01C3469BCBF}" type="slidenum">
              <a:rPr lang="ru-RU" smtClean="0"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violity.com/ua/114419651-perstni-kozacki" TargetMode="External"/><Relationship Id="rId3" Type="http://schemas.openxmlformats.org/officeDocument/2006/relationships/hyperlink" Target="https://violity.com/ua/115480068-pivtorak-1624-roku?utm_source=also_like&amp;utm_medium=pivtorak-1624-roku&amp;utm_campaign=350uah" TargetMode="External"/><Relationship Id="rId7" Type="http://schemas.openxmlformats.org/officeDocument/2006/relationships/hyperlink" Target="https://violity.com/ua/115189115-krishka-kozackoyi-lyulki" TargetMode="External"/><Relationship Id="rId2" Type="http://schemas.openxmlformats.org/officeDocument/2006/relationships/hyperlink" Target="https://violity.com/ua/113895658-moneti-sigizmuda-ll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instrail.com/ru/catalog/poland/sigismund-iii/silver-trojak-3-grosze/63a9b209bd107526936a2085" TargetMode="External"/><Relationship Id="rId11" Type="http://schemas.openxmlformats.org/officeDocument/2006/relationships/hyperlink" Target="https://reibert.info/threads/natilnij-xrest-kozackoji-dobi.1137494/" TargetMode="External"/><Relationship Id="rId5" Type="http://schemas.openxmlformats.org/officeDocument/2006/relationships/hyperlink" Target="https://viche.ck.ua/interesting/tayemnyczya-kozaczkoyi-serezhky/" TargetMode="External"/><Relationship Id="rId10" Type="http://schemas.openxmlformats.org/officeDocument/2006/relationships/hyperlink" Target="https://violity.com/ua/107241135-hresti-kozacki-17-19-st" TargetMode="External"/><Relationship Id="rId4" Type="http://schemas.openxmlformats.org/officeDocument/2006/relationships/hyperlink" Target="https://vechi.com.ua/av/monetycar.php/ekaterina-2/mtr600/yearx1763" TargetMode="External"/><Relationship Id="rId9" Type="http://schemas.openxmlformats.org/officeDocument/2006/relationships/hyperlink" Target="https://armyinform.com.ua/2021/08/27/chy-karbuvaly-kozaky-vlasnu-monetu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1357298"/>
            <a:ext cx="7772400" cy="1470025"/>
          </a:xfrm>
        </p:spPr>
        <p:txBody>
          <a:bodyPr/>
          <a:lstStyle/>
          <a:p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Історичне місце мого села Млини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4143380"/>
            <a:ext cx="7058052" cy="2186006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ru-RU" b="1" dirty="0" smtClean="0">
                <a:solidFill>
                  <a:srgbClr val="000000"/>
                </a:solidFill>
                <a:latin typeface="Comic Sans MS" pitchFamily="66" charset="0"/>
              </a:rPr>
              <a:t>Авто</a:t>
            </a:r>
            <a:r>
              <a:rPr lang="uk-UA" b="1" dirty="0" smtClean="0">
                <a:solidFill>
                  <a:srgbClr val="000000"/>
                </a:solidFill>
                <a:latin typeface="Comic Sans MS" pitchFamily="66" charset="0"/>
              </a:rPr>
              <a:t>р:Підгайний Руслан Вікторович</a:t>
            </a:r>
            <a:r>
              <a:rPr lang="uk-UA" dirty="0" smtClean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, учень 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9</a:t>
            </a:r>
            <a:r>
              <a:rPr lang="uk-UA" dirty="0" smtClean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-А класу Опорного закладу освіти </a:t>
            </a:r>
            <a:r>
              <a:rPr lang="uk-UA" dirty="0" err="1" smtClean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“Миргородський</a:t>
            </a:r>
            <a:r>
              <a:rPr lang="uk-UA" dirty="0" smtClean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 ліцей імені  І.А. </a:t>
            </a:r>
            <a:r>
              <a:rPr lang="uk-UA" dirty="0" err="1" smtClean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Зубковського</a:t>
            </a:r>
            <a:r>
              <a:rPr lang="uk-UA" dirty="0" smtClean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 Миргородської міської ради Полтавської області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”</a:t>
            </a:r>
            <a:endParaRPr lang="uk-UA" dirty="0" smtClean="0">
              <a:solidFill>
                <a:srgbClr val="000000"/>
              </a:solidFill>
              <a:latin typeface="Comic Sans MS" pitchFamily="66" charset="0"/>
              <a:cs typeface="Times New Roman" pitchFamily="18" charset="0"/>
            </a:endParaRPr>
          </a:p>
          <a:p>
            <a:pPr algn="l"/>
            <a:r>
              <a:rPr lang="uk-UA" b="1" dirty="0" smtClean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Керівник проекту</a:t>
            </a:r>
            <a:r>
              <a:rPr lang="en-US" b="1" dirty="0" smtClean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: </a:t>
            </a:r>
            <a:r>
              <a:rPr lang="uk-UA" dirty="0" err="1" smtClean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Багатиренко</a:t>
            </a:r>
            <a:r>
              <a:rPr lang="uk-UA" dirty="0" smtClean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 Олена Сергіївна, вчитель  історії Опорного закладу освіти </a:t>
            </a:r>
            <a:r>
              <a:rPr lang="uk-UA" dirty="0" err="1" smtClean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“Миргородський</a:t>
            </a:r>
            <a:r>
              <a:rPr lang="uk-UA" dirty="0" smtClean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 ліцей імені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І.А. </a:t>
            </a:r>
            <a:r>
              <a:rPr lang="uk-UA" dirty="0" err="1" smtClean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Зубковського</a:t>
            </a:r>
            <a:r>
              <a:rPr lang="uk-UA" dirty="0" smtClean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 Миргородської міської ради Полтавської області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”</a:t>
            </a:r>
            <a:endParaRPr lang="uk-UA" dirty="0" smtClean="0">
              <a:solidFill>
                <a:srgbClr val="000000"/>
              </a:solidFill>
              <a:latin typeface="Comic Sans MS" pitchFamily="66" charset="0"/>
              <a:cs typeface="Times New Roman" pitchFamily="18" charset="0"/>
            </a:endParaRPr>
          </a:p>
          <a:p>
            <a:pPr algn="l"/>
            <a:r>
              <a:rPr lang="uk-UA" dirty="0" smtClean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                                                  </a:t>
            </a:r>
            <a:r>
              <a:rPr lang="uk-UA" dirty="0" err="1" smtClean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м.Миргород</a:t>
            </a:r>
            <a:endParaRPr lang="uk-UA" dirty="0" smtClean="0">
              <a:solidFill>
                <a:srgbClr val="000000"/>
              </a:solidFill>
              <a:latin typeface="Comic Sans MS" pitchFamily="66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Козацькі хрестики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Козацькі хрестики були вагомим предметом козака, адже це був його оберіг.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>
              <a:buNone/>
            </a:pP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                               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86124"/>
            <a:ext cx="2678907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 descr="C:\Users\Руслан\AppData\Local\Packages\Microsoft.Windows.Photos_8wekyb3d8bbwe\TempState\ShareServiceTempFolder\Знімок екрана (472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3571876"/>
            <a:ext cx="2851779" cy="2214554"/>
          </a:xfrm>
          <a:prstGeom prst="rect">
            <a:avLst/>
          </a:prstGeom>
          <a:noFill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3571876"/>
            <a:ext cx="3643306" cy="204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Монети козацької доби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86380" y="928670"/>
            <a:ext cx="3857620" cy="592933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На мою думку монети є найвагомішим підтвердженням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старовинності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данного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села чи місця знахідки.</a:t>
            </a:r>
          </a:p>
          <a:p>
            <a:pPr>
              <a:buNone/>
            </a:pP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Трояк (3 гроші) 1600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року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(Польща, Сигізмунд III Ваза)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08"/>
            <a:ext cx="2678907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1000108"/>
            <a:ext cx="2750345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7" name="Picture 5" descr="Аверс монеты - Трояк (3 гроша) 1600 года &quot;Рига&quot; - цена серебряной монеты - Польша, Сигизмунд III Ваз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572016"/>
            <a:ext cx="2285984" cy="2285984"/>
          </a:xfrm>
          <a:prstGeom prst="rect">
            <a:avLst/>
          </a:prstGeom>
          <a:noFill/>
        </p:spPr>
      </p:pic>
      <p:pic>
        <p:nvPicPr>
          <p:cNvPr id="23559" name="Picture 7" descr="Реверс монеты - Трояк (3 гроша) 1600 года &quot;Рига&quot; - цена серебряной монеты - Польша, Сигизмунд III Ваз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14546" y="4572008"/>
            <a:ext cx="2308185" cy="22859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Монети козацької доби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uk-UA" dirty="0" smtClean="0"/>
              <a:t>  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Ще одна монета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Сигізмуда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ІІІ, точно визначити рік я не зміг, але по малюнкам приблизно 1622 року.</a:t>
            </a:r>
          </a:p>
          <a:p>
            <a:pPr>
              <a:buNone/>
            </a:pP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Фото з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інтернету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Півторак 1624 року, фото №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50" y="3071810"/>
            <a:ext cx="2500305" cy="2500306"/>
          </a:xfrm>
          <a:prstGeom prst="rect">
            <a:avLst/>
          </a:prstGeom>
          <a:noFill/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38519"/>
            <a:ext cx="2714612" cy="3619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3286124"/>
            <a:ext cx="2678907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Монети козацької доби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dirty="0" smtClean="0"/>
              <a:t>   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копійок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(П'ять копійок)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Російська Імперія (Імператриця Катерина II (1762 – 1796)) Рік 1763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38518"/>
            <a:ext cx="2714612" cy="3619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3" y="3238474"/>
            <a:ext cx="2714644" cy="36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60975" y="2714620"/>
            <a:ext cx="3683025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3" name="Picture 5" descr="5 копеек 1763 Царская Россия — ММ — Екатеринбург — Екатерина I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9256" y="4857760"/>
            <a:ext cx="3714744" cy="200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Монети козацької доби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Денга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– монета номіналом в 1/2 копійки, яку карбували у XVIII столітті, з 1700 до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1796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року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Монети знайдені</a:t>
            </a:r>
          </a:p>
          <a:p>
            <a:pPr>
              <a:buNone/>
            </a:pP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мною та моїм </a:t>
            </a:r>
          </a:p>
          <a:p>
            <a:pPr>
              <a:buNone/>
            </a:pP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батьком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57694"/>
            <a:ext cx="3333740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4339809"/>
            <a:ext cx="3357586" cy="251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32" y="2643182"/>
            <a:ext cx="3047993" cy="171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631" name="AutoShape 7" descr="История номинала &quot;денга&quot; от Древней Руси до императорской Росс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3" name="AutoShape 9" descr="История номинала &quot;денга&quot; от Древней Руси до императорской Росс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635" name="Picture 11" descr="История номинала &quot;денга&quot; от Древней Руси до императорской России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8" y="2714620"/>
            <a:ext cx="3214710" cy="16328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Висновок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500174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Отже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дізнався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моє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село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дуже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старовинне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легенда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Січкою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виправдана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адже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всі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ці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знахідки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точним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доказом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проживання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козаків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цих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територіях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І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зробити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не легко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доказів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треба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багато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аргументів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 descr="Фестиваль нескореної Nації Холодний Яр 2023 - УКРАЇНСЬКА ХАТА Типовим  символом українців, їхнього життя, вірувань, побуту є українська хата. Хата  – це й історична категорія. В її інтер'єрі, організації, конструктивних  особливостях відбиваютьс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4532205"/>
            <a:ext cx="3214710" cy="23257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857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Comic Sans MS" pitchFamily="66" charset="0"/>
              </a:rPr>
              <a:t>Список </a:t>
            </a:r>
            <a:r>
              <a:rPr lang="ru-RU" b="1" dirty="0" err="1" smtClean="0">
                <a:solidFill>
                  <a:srgbClr val="0070C0"/>
                </a:solidFill>
                <a:latin typeface="Comic Sans MS" pitchFamily="66" charset="0"/>
              </a:rPr>
              <a:t>використаних</a:t>
            </a:r>
            <a:r>
              <a:rPr lang="ru-RU" b="1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Comic Sans MS" pitchFamily="66" charset="0"/>
              </a:rPr>
              <a:t>джерел</a:t>
            </a:r>
            <a:r>
              <a:rPr lang="ru-RU" b="1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ru-RU" b="1" dirty="0" err="1" smtClean="0">
                <a:solidFill>
                  <a:srgbClr val="0070C0"/>
                </a:solidFill>
                <a:latin typeface="Comic Sans MS" pitchFamily="66" charset="0"/>
              </a:rPr>
              <a:t>Дякую</a:t>
            </a:r>
            <a:r>
              <a:rPr lang="ru-RU" b="1" dirty="0" smtClean="0">
                <a:solidFill>
                  <a:srgbClr val="0070C0"/>
                </a:solidFill>
                <a:latin typeface="Comic Sans MS" pitchFamily="66" charset="0"/>
              </a:rPr>
              <a:t> за </a:t>
            </a:r>
            <a:r>
              <a:rPr lang="ru-RU" b="1" dirty="0" err="1" smtClean="0">
                <a:solidFill>
                  <a:srgbClr val="0070C0"/>
                </a:solidFill>
                <a:latin typeface="Comic Sans MS" pitchFamily="66" charset="0"/>
              </a:rPr>
              <a:t>увагу</a:t>
            </a:r>
            <a:r>
              <a:rPr lang="ru-RU" b="1" dirty="0" smtClean="0">
                <a:solidFill>
                  <a:srgbClr val="0070C0"/>
                </a:solidFill>
                <a:latin typeface="Comic Sans MS" pitchFamily="66" charset="0"/>
              </a:rPr>
              <a:t>!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571744"/>
            <a:ext cx="8043890" cy="4286256"/>
          </a:xfrm>
        </p:spPr>
        <p:txBody>
          <a:bodyPr>
            <a:normAutofit fontScale="55000" lnSpcReduction="20000"/>
          </a:bodyPr>
          <a:lstStyle/>
          <a:p>
            <a:r>
              <a:rPr lang="uk-UA" dirty="0" smtClean="0"/>
              <a:t>1)</a:t>
            </a:r>
            <a:r>
              <a:rPr lang="en-US" dirty="0" smtClean="0"/>
              <a:t> </a:t>
            </a:r>
            <a:r>
              <a:rPr lang="en-US" dirty="0" smtClean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violity.com/ua/113895658-moneti-sigizmuda-lll</a:t>
            </a:r>
            <a:r>
              <a:rPr lang="uk-UA" dirty="0" smtClean="0"/>
              <a:t> </a:t>
            </a:r>
          </a:p>
          <a:p>
            <a:r>
              <a:rPr lang="uk-UA" dirty="0" smtClean="0"/>
              <a:t>2)</a:t>
            </a:r>
            <a:r>
              <a:rPr lang="en-US" dirty="0" smtClean="0"/>
              <a:t> </a:t>
            </a:r>
            <a:r>
              <a:rPr lang="en-US" dirty="0" smtClean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violity.com/ua/115480068-pivtorak-1624-roku?utm_source=also_like&amp;utm_medium=pivtorak-1624-roku&amp;utm_campaign=350uah</a:t>
            </a:r>
            <a:endParaRPr lang="uk-UA" dirty="0" smtClean="0"/>
          </a:p>
          <a:p>
            <a:r>
              <a:rPr lang="uk-UA" dirty="0" smtClean="0"/>
              <a:t>3)</a:t>
            </a:r>
            <a:r>
              <a:rPr lang="en-US" dirty="0" smtClean="0"/>
              <a:t> </a:t>
            </a:r>
            <a:r>
              <a:rPr lang="en-US" dirty="0" smtClean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vechi.com.ua/av/monetycar.php/ekaterina-2/mtr600/yearx1763</a:t>
            </a:r>
            <a:r>
              <a:rPr lang="uk-UA" dirty="0" smtClean="0"/>
              <a:t> </a:t>
            </a:r>
          </a:p>
          <a:p>
            <a:r>
              <a:rPr lang="uk-UA" dirty="0" smtClean="0"/>
              <a:t>3)</a:t>
            </a:r>
            <a:r>
              <a:rPr lang="en-US" dirty="0" smtClean="0"/>
              <a:t> </a:t>
            </a:r>
            <a:r>
              <a:rPr lang="en-US" dirty="0" smtClean="0">
                <a:hlinkClick r:id="rId5"/>
              </a:rPr>
              <a:t>https://viche.ck.ua/interesting/tayemnyczya-kozaczkoyi-serezhky</a:t>
            </a:r>
            <a:r>
              <a:rPr lang="en-US" dirty="0" smtClean="0">
                <a:hlinkClick r:id="rId5"/>
              </a:rPr>
              <a:t>/</a:t>
            </a:r>
            <a:endParaRPr lang="uk-UA" dirty="0" smtClean="0"/>
          </a:p>
          <a:p>
            <a:r>
              <a:rPr lang="uk-UA" dirty="0" smtClean="0"/>
              <a:t>4)</a:t>
            </a:r>
            <a:r>
              <a:rPr lang="en-US" dirty="0" smtClean="0"/>
              <a:t> </a:t>
            </a:r>
            <a:r>
              <a:rPr lang="en-US" dirty="0" smtClean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coinstrail.com/ru/catalog/poland/sigismund-iii/silver-trojak-3-grosze/63a9b209bd107526936a2085</a:t>
            </a:r>
            <a:endParaRPr lang="uk-UA" dirty="0" smtClean="0"/>
          </a:p>
          <a:p>
            <a:r>
              <a:rPr lang="uk-UA" dirty="0" smtClean="0"/>
              <a:t>5)</a:t>
            </a:r>
            <a:r>
              <a:rPr lang="en-US" dirty="0" smtClean="0"/>
              <a:t> </a:t>
            </a:r>
            <a:r>
              <a:rPr lang="en-US" dirty="0" smtClean="0">
                <a:hlinkClick r:id="rId7"/>
              </a:rPr>
              <a:t>https://</a:t>
            </a:r>
            <a:r>
              <a:rPr lang="en-US" dirty="0" smtClean="0">
                <a:hlinkClick r:id="rId7"/>
              </a:rPr>
              <a:t>violity.com/ua/115189115-krishka-kozackoyi-lyulki</a:t>
            </a:r>
            <a:endParaRPr lang="uk-UA" dirty="0" smtClean="0"/>
          </a:p>
          <a:p>
            <a:r>
              <a:rPr lang="uk-UA" dirty="0" smtClean="0"/>
              <a:t>6)</a:t>
            </a:r>
            <a:r>
              <a:rPr lang="en-US" dirty="0" smtClean="0"/>
              <a:t> </a:t>
            </a:r>
            <a:r>
              <a:rPr lang="en-US" dirty="0" smtClean="0">
                <a:hlinkClick r:id="rId8"/>
              </a:rPr>
              <a:t>https://</a:t>
            </a:r>
            <a:r>
              <a:rPr lang="en-US" dirty="0" smtClean="0">
                <a:hlinkClick r:id="rId8"/>
              </a:rPr>
              <a:t>violity.com/ua/114419651-perstni-kozacki</a:t>
            </a:r>
            <a:endParaRPr lang="uk-UA" dirty="0" smtClean="0"/>
          </a:p>
          <a:p>
            <a:r>
              <a:rPr lang="uk-UA" dirty="0" smtClean="0"/>
              <a:t>7)</a:t>
            </a:r>
            <a:r>
              <a:rPr lang="en-US" dirty="0" smtClean="0"/>
              <a:t> </a:t>
            </a:r>
            <a:r>
              <a:rPr lang="en-US" dirty="0" smtClean="0">
                <a:hlinkClick r:id="rId9"/>
              </a:rPr>
              <a:t>https://armyinform.com.ua/2021/08/27/chy-karbuvaly-kozaky-vlasnu-monetu</a:t>
            </a:r>
            <a:r>
              <a:rPr lang="en-US" dirty="0" smtClean="0">
                <a:hlinkClick r:id="rId9"/>
              </a:rPr>
              <a:t>/</a:t>
            </a:r>
            <a:endParaRPr lang="uk-UA" dirty="0" smtClean="0"/>
          </a:p>
          <a:p>
            <a:r>
              <a:rPr lang="uk-UA" dirty="0" smtClean="0"/>
              <a:t>8)</a:t>
            </a:r>
            <a:r>
              <a:rPr lang="en-US" dirty="0" smtClean="0"/>
              <a:t> </a:t>
            </a:r>
            <a:r>
              <a:rPr lang="en-US" dirty="0" smtClean="0">
                <a:hlinkClick r:id="rId10"/>
              </a:rPr>
              <a:t>https://</a:t>
            </a:r>
            <a:r>
              <a:rPr lang="en-US" dirty="0" smtClean="0">
                <a:hlinkClick r:id="rId10"/>
              </a:rPr>
              <a:t>violity.com/ua/107241135-hresti-kozacki-17-19-st</a:t>
            </a:r>
            <a:endParaRPr lang="uk-UA" dirty="0" smtClean="0"/>
          </a:p>
          <a:p>
            <a:r>
              <a:rPr lang="uk-UA" dirty="0" smtClean="0"/>
              <a:t>9)</a:t>
            </a:r>
            <a:r>
              <a:rPr lang="en-US" dirty="0" smtClean="0"/>
              <a:t> </a:t>
            </a:r>
            <a:r>
              <a:rPr lang="en-US" dirty="0" smtClean="0">
                <a:hlinkClick r:id="rId11"/>
              </a:rPr>
              <a:t>https://reibert.info/threads/natilnij-xrest-kozackoji-dobi.1137494</a:t>
            </a:r>
            <a:r>
              <a:rPr lang="en-US" dirty="0" smtClean="0">
                <a:hlinkClick r:id="rId11"/>
              </a:rPr>
              <a:t>/</a:t>
            </a:r>
            <a:endParaRPr lang="uk-UA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"/>
            <a:ext cx="9144000" cy="328612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uk-UA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Мета: </a:t>
            </a:r>
            <a:r>
              <a:rPr lang="uk-UA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довести, що моє село Млини є старовинним та козацьким.</a:t>
            </a:r>
            <a:endParaRPr lang="uk-UA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Завдання:</a:t>
            </a:r>
          </a:p>
          <a:p>
            <a:pPr>
              <a:buFontTx/>
              <a:buChar char="-"/>
            </a:pPr>
            <a:r>
              <a:rPr lang="uk-UA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розпитати родичів про історію </a:t>
            </a:r>
            <a:r>
              <a:rPr lang="uk-UA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мого села</a:t>
            </a:r>
            <a:endParaRPr lang="uk-UA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uk-UA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довести їхні розповіді </a:t>
            </a:r>
            <a:r>
              <a:rPr lang="uk-UA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архелогічними</a:t>
            </a:r>
            <a:r>
              <a:rPr lang="uk-UA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знахідками</a:t>
            </a:r>
            <a:endParaRPr lang="uk-UA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uk-UA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дізнатись якомога більше </a:t>
            </a:r>
          </a:p>
          <a:p>
            <a:pPr>
              <a:buNone/>
            </a:pPr>
            <a:r>
              <a:rPr lang="uk-UA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 легенду на місці Січка, та довести її</a:t>
            </a:r>
          </a:p>
          <a:p>
            <a:pPr>
              <a:buNone/>
            </a:pPr>
            <a:endParaRPr lang="uk-UA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uk-UA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uk-UA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uk-UA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</a:t>
            </a:r>
            <a:r>
              <a:rPr lang="uk-UA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3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Фото з </a:t>
            </a:r>
            <a:r>
              <a:rPr lang="uk-UA" sz="31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гугл</a:t>
            </a:r>
            <a:r>
              <a:rPr lang="uk-UA" sz="3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карти</a:t>
            </a:r>
            <a:endParaRPr lang="uk-UA" sz="31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Руслан\AppData\Local\Packages\Microsoft.Windows.Photos_8wekyb3d8bbwe\TempState\ShareServiceTempFolder\Знімок екрана (469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703000"/>
            <a:ext cx="5000660" cy="415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85729"/>
            <a:ext cx="7929586" cy="428628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Напевно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 усіх є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своє рідне село,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де вони проводять літо. А чи замислювалися ви про історію та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вік населеного пункту, з якого походить ваш рід? Яка його історія? Які люди тут жили? Які події тут відбувалися?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Я завжди про це думаю, коли гуляю місцинами свого села. Адже у кожної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тереторіальної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одиниці є своя історія заснування, свої легенди. Тому сьогодні я вам розповім про одну з легенд, яка так сильно мене наводить на роздуми.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Задумался... | Пикабу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4572008"/>
            <a:ext cx="3214678" cy="2143119"/>
          </a:xfrm>
          <a:prstGeom prst="rect">
            <a:avLst/>
          </a:prstGeom>
          <a:noFill/>
        </p:spPr>
      </p:pic>
      <p:pic>
        <p:nvPicPr>
          <p:cNvPr id="1028" name="Picture 4" descr="Історія України — Вікіпеді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4572008"/>
            <a:ext cx="3643338" cy="21501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"/>
            <a:ext cx="7643834" cy="3286124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Січка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(січ) – місце де зазвичай відбувалися бої між козаками та їхніми ворогами. 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Саме на цьому місці колись козаки билися з ворогами. Вони захищали свою рідну Батьківщину віддаючи за це своє життя. Але чи правда це?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ожливо вигадки? Тому я вирішив дослідити це.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dirty="0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02199"/>
            <a:ext cx="4714876" cy="2655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4024311"/>
            <a:ext cx="4429124" cy="2833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5643570" cy="6858000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Перше з чого я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почав-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прочитав книгу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Н.О. Крамаренко , Н.І. Коваленко ,,Великий світ маленького села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”.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Це книга про моє село Млини Гадяцького району Полтавської області.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Я дізнався, що моє село має глибинну історію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і воно утворилося не 19 чи 20 століття, а набагато раніше,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риблизно 17 ст.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оряд є село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Рашівка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на території  якого були знайдені скіфські наконечники від стріл. Ці знахідки показують ще більшу давність цих територій, але стовідсотково ствердити це не вийде.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54241" y="500042"/>
            <a:ext cx="3589759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86808" cy="857232"/>
          </a:xfrm>
        </p:spPr>
        <p:txBody>
          <a:bodyPr/>
          <a:lstStyle/>
          <a:p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Архелогічні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докази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857232"/>
            <a:ext cx="8229600" cy="492922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uk-UA" dirty="0" smtClean="0"/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Найвагомішим підтвердженням цього усього є знахідки на території мого села та на самій місцині Січці. Наприклад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монети, хрестики, кільця та багато іншого.</a:t>
            </a:r>
          </a:p>
          <a:p>
            <a:pPr>
              <a:buNone/>
            </a:pP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Приклади з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інтернету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а власні знахідки</a:t>
            </a:r>
          </a:p>
          <a:p>
            <a:pPr>
              <a:buNone/>
            </a:pP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Чи карбували козаки власну монету – АрміяInfor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643182"/>
            <a:ext cx="4000496" cy="1934594"/>
          </a:xfrm>
          <a:prstGeom prst="rect">
            <a:avLst/>
          </a:prstGeom>
          <a:noFill/>
        </p:spPr>
      </p:pic>
      <p:pic>
        <p:nvPicPr>
          <p:cNvPr id="4102" name="Picture 6" descr="Хрести козацькі 17-19 ст. - «VIOLITY»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6128" y="2928935"/>
            <a:ext cx="2934995" cy="1928825"/>
          </a:xfrm>
          <a:prstGeom prst="rect">
            <a:avLst/>
          </a:prstGeom>
          <a:noFill/>
        </p:spPr>
      </p:pic>
      <p:pic>
        <p:nvPicPr>
          <p:cNvPr id="4104" name="Picture 8" descr="Печать На Умного Крепость&quot; | Дмитрий Синарёв. Мысли психолога | Дзен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9058" y="4972050"/>
            <a:ext cx="2152895" cy="1671660"/>
          </a:xfrm>
          <a:prstGeom prst="rect">
            <a:avLst/>
          </a:prstGeom>
          <a:noFill/>
        </p:spPr>
      </p:pic>
      <p:pic>
        <p:nvPicPr>
          <p:cNvPr id="4106" name="Picture 10" descr="Кришка козацької люльки - basi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38850" y="4929198"/>
            <a:ext cx="3105150" cy="17430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Козацька сережка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357298"/>
            <a:ext cx="6715172" cy="364333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uk-UA" dirty="0" smtClean="0"/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ж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козак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носив по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сережці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правому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лівому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вусі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означало,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одна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дитина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батьків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У походах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боях таких по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можливості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берегли. Не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сказати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наявність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сережок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звільняло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козаків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небезпек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Вони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поряд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іншими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билися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боях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пліч-о-пліч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несли тяготи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походів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Але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решта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негласним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правилам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намагалися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зберегти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як могли,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підстраховували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4768463"/>
            <a:ext cx="2786050" cy="208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0" name="Picture 4" descr="Сережки козацькі , серьги казацкие – на сайте для коллекционеров VIOLITY |  Купить в Украине: Киеве, Харькове, Львове, Одессе, Житомир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4098223"/>
            <a:ext cx="2071702" cy="27597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Козацький перстень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dirty="0" smtClean="0"/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 давнину козаків які носили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перстні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вважали відьмаками або ж характерниками, які мали різні здібності та були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пов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язані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з містикою. ,,З</a:t>
            </a:r>
            <a:r>
              <a:rPr lang="uk-UA" dirty="0" smtClean="0"/>
              <a:t>амок </a:t>
            </a:r>
            <a:r>
              <a:rPr lang="uk-UA" dirty="0" smtClean="0"/>
              <a:t>для дурня, а друк </a:t>
            </a:r>
            <a:r>
              <a:rPr lang="uk-UA" dirty="0" smtClean="0"/>
              <a:t>для розумного</a:t>
            </a:r>
            <a:r>
              <a:rPr lang="en-US" dirty="0" smtClean="0"/>
              <a:t>”</a:t>
            </a:r>
            <a:r>
              <a:rPr lang="uk-UA" dirty="0" smtClean="0"/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32676"/>
            <a:ext cx="3500430" cy="262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4" name="Picture 4" descr="Печать На Умного Крепость&quot; | Дмитрий Синарёв. Мысли психолога | Дзе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34" y="4716933"/>
            <a:ext cx="4071966" cy="21410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Кришка від козацької люльки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500174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Аналогічна знахідка 16-17 століття козацької доби знайдена особисто мною і це кришка від козацької люльки.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70253"/>
            <a:ext cx="2690810" cy="3587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3286124"/>
            <a:ext cx="2749405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4725315"/>
            <a:ext cx="3786182" cy="2132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3380" y="2544973"/>
            <a:ext cx="3730619" cy="2169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735</Words>
  <PresentationFormat>Экран (4:3)</PresentationFormat>
  <Paragraphs>80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Історичне місце мого села Млини</vt:lpstr>
      <vt:lpstr>Слайд 2</vt:lpstr>
      <vt:lpstr>Слайд 3</vt:lpstr>
      <vt:lpstr>Слайд 4</vt:lpstr>
      <vt:lpstr>Слайд 5</vt:lpstr>
      <vt:lpstr>Архелогічні докази</vt:lpstr>
      <vt:lpstr>Козацька сережка</vt:lpstr>
      <vt:lpstr>Козацький перстень</vt:lpstr>
      <vt:lpstr>Кришка від козацької люльки</vt:lpstr>
      <vt:lpstr>Козацькі хрестики </vt:lpstr>
      <vt:lpstr>Монети козацької доби</vt:lpstr>
      <vt:lpstr>Монети козацької доби</vt:lpstr>
      <vt:lpstr>Монети козацької доби</vt:lpstr>
      <vt:lpstr>Монети козацької доби </vt:lpstr>
      <vt:lpstr>Висновок</vt:lpstr>
      <vt:lpstr>Список використаних джерел Дякую за увагу!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Історичне місце мого села Млини</dc:title>
  <dc:creator>Руслан</dc:creator>
  <cp:lastModifiedBy>Руслан</cp:lastModifiedBy>
  <cp:revision>26</cp:revision>
  <dcterms:created xsi:type="dcterms:W3CDTF">2024-04-13T20:10:37Z</dcterms:created>
  <dcterms:modified xsi:type="dcterms:W3CDTF">2024-04-14T21:11:04Z</dcterms:modified>
</cp:coreProperties>
</file>