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6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66" r:id="rId14"/>
    <p:sldId id="270" r:id="rId15"/>
  </p:sldIdLst>
  <p:sldSz cx="12192000" cy="6858000"/>
  <p:notesSz cx="6858000" cy="9144000"/>
  <p:custDataLst>
    <p:tags r:id="rId17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A95AC381-B40A-4E4C-9E05-664C709BA354}" type="datetimeFigureOut">
              <a:rPr lang="uk-UA" smtClean="0"/>
              <a:pPr/>
              <a:t>20.04.2024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F67257A9-189C-4C96-827B-577B0CBC7FF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701149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42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B61BEF0D-F0BB-DE4B-95CE-6DB70DBA9567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defPPr/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uk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uk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5978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B61BEF0D-F0BB-DE4B-95CE-6DB70DBA9567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uk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uk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157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D5C6-53D3-42FC-B137-5D05A140836A}" type="datetimeFigureOut">
              <a:rPr lang="uk-UA" smtClean="0"/>
              <a:pPr/>
              <a:t>20.04.2024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E6BE50-A9B6-45C6-A863-582866FCE80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80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7" r:id="rId2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951922" y="1489678"/>
            <a:ext cx="9170846" cy="274248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>
            <a:defPPr/>
          </a:lstStyle>
          <a:p>
            <a:pPr indent="359824" algn="ctr">
              <a:lnSpc>
                <a:spcPct val="150000"/>
              </a:lnSpc>
            </a:pPr>
            <a:r>
              <a:rPr lang="uk-UA" sz="4900" b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Екскурсійний </a:t>
            </a:r>
            <a:r>
              <a:rPr lang="uk-UA" sz="4900" b="1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маршрут </a:t>
            </a:r>
            <a:r>
              <a:rPr lang="uk-UA" sz="4900" b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uk-UA" sz="4900" b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uk-UA" sz="4900" b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місцями </a:t>
            </a:r>
            <a:r>
              <a:rPr lang="uk-UA" sz="4900" b="1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збереження культурної традиції Вашківецької Маланки (Переберії).</a:t>
            </a:r>
            <a:endParaRPr sz="4900" b="1">
              <a:solidFill>
                <a:srgbClr val="002060"/>
              </a:solidFill>
              <a:latin typeface="Monotype Corsiva" panose="03010101010201010101" pitchFamily="66" charset="0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15167" y="0"/>
            <a:ext cx="11907600" cy="13030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>
            <a:defPPr/>
          </a:lstStyle>
          <a:p>
            <a:pPr marL="0" indent="359824" algn="ctr">
              <a:lnSpc>
                <a:spcPct val="150000"/>
              </a:lnSpc>
            </a:pPr>
            <a:r>
              <a:rPr lang="uk" sz="1867" b="1">
                <a:solidFill>
                  <a:schemeClr val="tx1"/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Конкурс «МАН- Юніор Дослідник-2024» номінація «Історія»</a:t>
            </a:r>
            <a:endParaRPr sz="1867" b="1">
              <a:solidFill>
                <a:schemeClr val="tx1"/>
              </a:solidFill>
              <a:latin typeface="Monotype Corsiva" panose="03010101010201010101" pitchFamily="66" charset="0"/>
              <a:ea typeface="Times New Roman"/>
              <a:cs typeface="Times New Roman"/>
              <a:sym typeface="Times New Roman"/>
            </a:endParaRPr>
          </a:p>
          <a:p>
            <a:pPr marL="0" indent="359824" algn="ctr">
              <a:lnSpc>
                <a:spcPct val="150000"/>
              </a:lnSpc>
              <a:buClr>
                <a:schemeClr val="dk1"/>
              </a:buClr>
              <a:buSzPct val="78571"/>
            </a:pPr>
            <a:r>
              <a:rPr lang="uk" sz="1867" b="1" smtClean="0">
                <a:solidFill>
                  <a:schemeClr val="tx1"/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Вашківецьке </a:t>
            </a:r>
            <a:r>
              <a:rPr lang="uk" sz="1867" b="1">
                <a:solidFill>
                  <a:schemeClr val="tx1"/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міське територіальне відділення Малої академії Наук України</a:t>
            </a:r>
            <a:endParaRPr sz="1867">
              <a:solidFill>
                <a:schemeClr val="tx1"/>
              </a:solidFill>
              <a:latin typeface="Monotype Corsiva" panose="03010101010201010101" pitchFamily="66" charset="0"/>
              <a:ea typeface="Times New Roman"/>
              <a:cs typeface="Times New Roman"/>
              <a:sym typeface="Times New Roman"/>
            </a:endParaRPr>
          </a:p>
          <a:p>
            <a:pPr marL="0" indent="0"/>
            <a:endParaRPr sz="18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139779" y="4812338"/>
            <a:ext cx="7982988" cy="188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/>
          </a:lstStyle>
          <a:p>
            <a:pPr defTabSz="1219170">
              <a:buClr>
                <a:srgbClr val="000000"/>
              </a:buClr>
            </a:pPr>
            <a:r>
              <a:rPr lang="uk" sz="2133" b="1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Автор:</a:t>
            </a:r>
            <a:r>
              <a:rPr lang="uk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133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Попович Анна Олексіївна,</a:t>
            </a:r>
            <a:r>
              <a:rPr lang="uk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133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учениця 10 </a:t>
            </a:r>
            <a:r>
              <a:rPr lang="uk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класу</a:t>
            </a:r>
            <a:endParaRPr sz="2133" ker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uk-UA" sz="2133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Вашківецького </a:t>
            </a:r>
            <a:r>
              <a:rPr lang="uk-UA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ЗЗСО І–ІІІ ст. ім. І. Бажанського Вашківецької міської ради Вижницького району Чернівецької </a:t>
            </a:r>
            <a:r>
              <a:rPr lang="uk-UA" sz="2133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області</a:t>
            </a:r>
          </a:p>
          <a:p>
            <a:pPr defTabSz="1219170">
              <a:buClr>
                <a:srgbClr val="000000"/>
              </a:buClr>
            </a:pPr>
            <a:r>
              <a:rPr lang="uk" sz="2133" b="1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Керівник</a:t>
            </a:r>
            <a:r>
              <a:rPr lang="uk" sz="2133" b="1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:</a:t>
            </a:r>
            <a:r>
              <a:rPr lang="uk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133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Попович Олексій Васильович</a:t>
            </a:r>
            <a:endParaRPr sz="2133" ker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uk" sz="2133" kern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вчитель </a:t>
            </a:r>
            <a:r>
              <a:rPr lang="uk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історії </a:t>
            </a:r>
            <a:r>
              <a:rPr lang="uk-UA" sz="2133" ker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  <a:cs typeface="Times New Roman"/>
                <a:sym typeface="Times New Roman"/>
              </a:rPr>
              <a:t>Вашківецького ЗЗСО І–ІІІ ст. ім. І. Бажанського </a:t>
            </a:r>
            <a:endParaRPr sz="2133" ker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8" y="2922104"/>
            <a:ext cx="2951922" cy="39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248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4914070"/>
            <a:ext cx="120161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lvl="0"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Із розповідей вашківчан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перший, хто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почав майстерно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виготовляти переберійні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маски, був Георгій </a:t>
            </a:r>
            <a:r>
              <a:rPr lang="uk-UA" sz="2400" b="1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Гарас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, «Заслужений майстер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Народної творчості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УРСР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 Поряд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із високими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нагородами, партійністю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, майстер не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цурався народних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звичаїв та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традицій. Вашківчани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приходили до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нього із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проханням зробити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цікаву та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оригінальну маску. Це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було небезпечно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, але Георгій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Олексійович нікому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не відмовляв.</a:t>
            </a:r>
            <a:endParaRPr kumimoji="0" lang="uk-UA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0519" y="669301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Музей Георгія Гараса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54" y="1072661"/>
            <a:ext cx="3836304" cy="384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9589" y="1695919"/>
            <a:ext cx="3677888" cy="275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49317" y="1742890"/>
            <a:ext cx="3624207" cy="271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8968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4919008"/>
            <a:ext cx="120161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lvl="0" indent="360045" algn="just"/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Іван Миколайчук —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український кіноактор, кінорежисер, сценарист, письменник. Лауреат Шевченківської премії 1988 року (посмертно). Зіграв 34 ролі в кіно, написав 9 сценаріїв та має дві режисерські роботи. В УРСР носив тавро «неблагонадійного», його називали «душею українського кіно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». </a:t>
            </a:r>
            <a:r>
              <a:rPr lang="ru-RU" sz="2400" b="1" err="1">
                <a:solidFill>
                  <a:srgbClr val="002060"/>
                </a:solidFill>
                <a:latin typeface="Monotype Corsiva" panose="03010101010201010101" pitchFamily="66" charset="0"/>
              </a:rPr>
              <a:t>Загальне визнання Миколайчукові принесли ролі молодого Тараса Шевченка у фільмі «Сон» та Івана Палійчука у «Тінях забутих предків». </a:t>
            </a:r>
            <a:endParaRPr kumimoji="0" lang="uk-UA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7496" y="629210"/>
            <a:ext cx="949651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Мистецько-меморіальний музей-садиба </a:t>
            </a:r>
            <a:r>
              <a:rPr kumimoji="0" lang="ru-RU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Івана Миколайчука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На зображенні може бути: 5 людей та текст «REDMI NOTE 9 AI QUAD CAMERA 2023/11/9 13:10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3900" y="1092181"/>
            <a:ext cx="3769330" cy="342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" y="1611305"/>
            <a:ext cx="4923693" cy="333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108" y="1351743"/>
            <a:ext cx="4423493" cy="342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8733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4549676"/>
            <a:ext cx="1201615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lvl="0"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Вперше про Вашківецьку Переберію дізналися із фільму «Така пізня,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така тепла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осінь» режисера Івана Миколайчука, який відзнятий у 1981 році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Київській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кіностудії ім. О. Довженка. Іван Миколайчук народився у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сусідньому селі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Чортория, Кіцманського району. Його часто можна було побачити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 Долішньому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куті на Переберії. Один із епізодів фільму відзнятий у </a:t>
            </a:r>
            <a:r>
              <a:rPr lang="uk-UA" sz="2400" b="1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Вашківцях, показує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місцеву традицію. Для того, щоб радянська цензура не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заборонила фільм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, поряд із традиційними переберійними персонажами вийшли Дід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Мороз та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Снігурочка.</a:t>
            </a:r>
            <a:endParaRPr kumimoji="0" lang="uk-UA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7496" y="629210"/>
            <a:ext cx="949651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lvl="0"/>
            <a:r>
              <a:rPr lang="ru-RU" sz="3200" b="1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Мистецько-меморіальний музей-садиба </a:t>
            </a:r>
            <a:r>
              <a:rPr lang="ru-RU" sz="3200" b="1" err="1">
                <a:solidFill>
                  <a:srgbClr val="002060"/>
                </a:solidFill>
                <a:latin typeface="Monotype Corsiva" panose="03010101010201010101" pitchFamily="66" charset="0"/>
              </a:rPr>
              <a:t>Івана Миколайчука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1191015"/>
            <a:ext cx="5106946" cy="335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8" y="1213986"/>
            <a:ext cx="5161084" cy="336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5075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9285" y="612845"/>
            <a:ext cx="9900137" cy="618630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uk-UA" sz="2800" b="1">
                <a:solidFill>
                  <a:srgbClr val="00B050"/>
                </a:solidFill>
                <a:latin typeface="Monotype Corsiva" panose="03010101010201010101" pitchFamily="66" charset="0"/>
              </a:rPr>
              <a:t>Результати дослідження:</a:t>
            </a:r>
          </a:p>
          <a:p>
            <a:pPr algn="just"/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- вивчено </a:t>
            </a:r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історичну інформацію про появу традиції Вашківецької Маланки (Переберії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);</a:t>
            </a:r>
            <a:endParaRPr lang="uk-UA" sz="2800" b="1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- в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изначені </a:t>
            </a:r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місця пам’яті та популяризації 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традиції;</a:t>
            </a:r>
            <a:endParaRPr lang="uk-UA" sz="2800" b="1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- побудовано </a:t>
            </a:r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туристичний веломаршрут, з пішими прогулянками об’єктами дослідження, протяжність якого складає до 10 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км;</a:t>
            </a:r>
            <a:endParaRPr lang="uk-UA" sz="2800" b="1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здійснено </a:t>
            </a:r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подорож підготовленим історичним 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маршрутом;</a:t>
            </a:r>
            <a:endParaRPr lang="uk-UA" sz="2800" b="1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uk-UA" sz="28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описано </a:t>
            </a:r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та оформлено досліджену інформацію у формі презентації.</a:t>
            </a:r>
          </a:p>
          <a:p>
            <a:pPr algn="just"/>
            <a:r>
              <a:rPr lang="uk-UA" sz="2800" b="1">
                <a:solidFill>
                  <a:srgbClr val="00B050"/>
                </a:solidFill>
                <a:latin typeface="Monotype Corsiva" panose="03010101010201010101" pitchFamily="66" charset="0"/>
              </a:rPr>
              <a:t>Наукова новизна дослідження: </a:t>
            </a:r>
            <a:r>
              <a:rPr lang="uk-UA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зважаючи на краєзнавчий характер роботи, дослідження може бути використане у краєзнавчій та екскурсійній практиці обласного та всеукраїнського рівня, а також стати у нагоді педагогічним працівникам для створення спецкурсів з історії краю та історії української культури.  </a:t>
            </a:r>
          </a:p>
          <a:p>
            <a:endParaRPr lang="uk-UA" sz="3200" b="1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713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6411" y="764903"/>
            <a:ext cx="721223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ctr"/>
            <a:r>
              <a:rPr lang="ru-RU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Список використаних джерел та літератури:</a:t>
            </a:r>
            <a:endParaRPr lang="uk-UA" sz="3200" b="1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3054" y="1938636"/>
            <a:ext cx="9738946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1. Воропай </a:t>
            </a:r>
            <a:r>
              <a:rPr lang="ru-RU" sz="2000" b="1" err="1">
                <a:solidFill>
                  <a:srgbClr val="002060"/>
                </a:solidFill>
                <a:latin typeface="Monotype Corsiva" panose="03010101010201010101" pitchFamily="66" charset="0"/>
              </a:rPr>
              <a:t>Олекса. Звичаї нашого народу: етнографічний нарис. Частина І. – Мюнхен.: Українське видавництво, 1958. – 307 с</a:t>
            </a:r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.;</a:t>
            </a:r>
          </a:p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2. Кожолянко </a:t>
            </a: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</a:rPr>
              <a:t>Г. К. Етнографія Буковини. Т. 3. – Чернівці: Золоті литаври, 2004. с. 126 – 151;</a:t>
            </a:r>
          </a:p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3. Килимник </a:t>
            </a: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</a:rPr>
              <a:t>С. Український рік у народніх звичаях в історичному освітленні. Вінніпеґ, Торонто, 1957-1964. – бібліографія. Том І. – Зимовий цикль. – 1964. – с. 114 – 134</a:t>
            </a:r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</a:p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4. Курочкін </a:t>
            </a: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</a:rPr>
              <a:t>О. Українські новорічні обряди: «Коза» і «Маланка». – Опішне, 1995. – с. 140 – 160;</a:t>
            </a:r>
          </a:p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5. Писання </a:t>
            </a: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</a:rPr>
              <a:t>Осипа Юрія Федьковича. Перше повне і критичне видання. – Т. 1. Поезії Осипа Юрія Федьковича. Перше повне видання з першодруків і автобіографів зібрав, упорядкував і пояснення додав Др.. Іван Франко. – Львів, 1902; </a:t>
            </a:r>
            <a:endParaRPr lang="ru-RU" sz="2000" b="1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6. Попович </a:t>
            </a: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</a:rPr>
              <a:t>О. В. Вашківецька Переберія: історико-краєзнавчий нарис/ О. В. Попович. – Івано-Франківськ: Супрун В. П., 2017. – 156 с</a:t>
            </a:r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.;</a:t>
            </a:r>
          </a:p>
          <a:p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7. Трильовський </a:t>
            </a: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</a:rPr>
              <a:t>К., д-р. З мого життя... // Гей, там на горi «Сiч» iде!..: Пропам’ятна книга «Сiчей» / Зiбрав й упоряд. П.Трильовський. - Едмонтон, 1965. - С. 16</a:t>
            </a:r>
            <a:r>
              <a:rPr lang="ru-RU" sz="20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2000" b="1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675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270027"/>
            <a:ext cx="10374923" cy="600164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uk-UA" sz="3200" b="1">
                <a:solidFill>
                  <a:srgbClr val="00B050"/>
                </a:solidFill>
                <a:latin typeface="Monotype Corsiva" panose="03010101010201010101" pitchFamily="66" charset="0"/>
              </a:rPr>
              <a:t>Мета дослідження: </a:t>
            </a:r>
            <a:r>
              <a:rPr lang="uk-UA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розробити історико-туристичний маршрут “Вашківецька Маланка (Переберія): збереження традиційної культури буковинців”. Для досягнення мети були поставлені такі </a:t>
            </a:r>
            <a:r>
              <a:rPr lang="uk-UA" sz="3200" b="1">
                <a:solidFill>
                  <a:srgbClr val="00B050"/>
                </a:solidFill>
                <a:latin typeface="Monotype Corsiva" panose="03010101010201010101" pitchFamily="66" charset="0"/>
              </a:rPr>
              <a:t>завдання:</a:t>
            </a:r>
            <a:r>
              <a:rPr lang="uk-UA" sz="3200" b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uk-UA" sz="3200" b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- проаналізувати історичне значення обраної теми та визначити перспективи її подальшого дослідження; </a:t>
            </a:r>
          </a:p>
          <a:p>
            <a:r>
              <a:rPr lang="uk-UA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 - оцінити вплив суспільства на зміни переберійного руху, які відбувалися протягом ХХ ст.; </a:t>
            </a:r>
          </a:p>
          <a:p>
            <a:r>
              <a:rPr lang="uk-UA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 - сформувати джерельну базу роботи та здійснити її аналіз;</a:t>
            </a:r>
          </a:p>
          <a:p>
            <a:r>
              <a:rPr lang="uk-UA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 - описати результати дослідження та підготувати туристичний маршрут;</a:t>
            </a:r>
          </a:p>
          <a:p>
            <a:r>
              <a:rPr lang="uk-UA" sz="3200" b="1">
                <a:solidFill>
                  <a:srgbClr val="002060"/>
                </a:solidFill>
                <a:latin typeface="Monotype Corsiva" panose="03010101010201010101" pitchFamily="66" charset="0"/>
              </a:rPr>
              <a:t> - здійснити подорож підготовленим маршрутом.</a:t>
            </a:r>
          </a:p>
        </p:txBody>
      </p:sp>
    </p:spTree>
    <p:extLst>
      <p:ext uri="{BB962C8B-B14F-4D97-AF65-F5344CB8AC3E}">
        <p14:creationId xmlns:p14="http://schemas.microsoft.com/office/powerpoint/2010/main" val="4941394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9423"/>
            <a:ext cx="12192000" cy="61985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185" y="109836"/>
            <a:ext cx="1194581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ru-RU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Екскурсійний маршрут місцями збереження культурної традиції Вашківецької Маланки (Переберії).</a:t>
            </a:r>
            <a:endParaRPr lang="uk-UA" sz="2400" b="1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249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7" y="3811012"/>
            <a:ext cx="1201615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Історія появи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Маланки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у Вашківцях така ж загадкова, як і сама </a:t>
            </a:r>
            <a:r>
              <a:rPr lang="uk-UA" sz="2400" b="1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маланка. Місцеві жителі її називають Переберією (від слова «перевдягатися»).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Персонажі, які виникали, змінювались та зникали, вплинули на еволюцію переберійного руху. До ХІХ ст. Вашківецька Переберія, скоріш за все, нічим не відрізнялася від маланкових дійств в Україні. </a:t>
            </a:r>
          </a:p>
          <a:p>
            <a:pPr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Заборона влади та переслідування переберійників спричинило спротив збоку останніх. Рух став масовим!</a:t>
            </a:r>
          </a:p>
          <a:p>
            <a:pPr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Характерною ознакою Переберії є її українізована спрямованість – національна ідентичність. Як відзначають учасники та гості, традиція не тільки збереглася, але й розвивається.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7" y="0"/>
            <a:ext cx="5640254" cy="368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837" y="0"/>
            <a:ext cx="5737163" cy="368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7197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7" y="4549676"/>
            <a:ext cx="1201615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У 2012 році, за підтримки місцевої влади, вдалося втілити ідею фестивалю, який став обласним. Багато переберійних гуртів вважали за честь взяти в ньому участь. Тим більше, було встановлено призи за найкращі сценарії. З 2015 року Вашківецький фестиваль «переріс» статус обласного рівня, через участь представників з Румунії, Білорусі, Молдови та інших країн. Усе більше людей виношували ідею надання йому статусу міжнародного. Восени 2016 року місцевою владою вирішено спробувати виконати умови, які б дали можливість надати йому міжнародний статус.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7" y="0"/>
            <a:ext cx="5326726" cy="312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190" y="-79513"/>
            <a:ext cx="4684362" cy="312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9" r="12986"/>
          <a:stretch>
            <a:fillRect/>
          </a:stretch>
        </p:blipFill>
        <p:spPr>
          <a:xfrm>
            <a:off x="4928086" y="345847"/>
            <a:ext cx="2724912" cy="420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4724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224" y="70338"/>
            <a:ext cx="2162776" cy="465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371" y="2584938"/>
            <a:ext cx="2263853" cy="427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840" y="2333685"/>
            <a:ext cx="674369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indent="360045" algn="just"/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Починається наш туристичний маршрут у центрі м. Вашківців, біля арт-об’єкту тематичної скульптури Вашківецької Маланки (Переберії). Встановлений у 2022 році, в рамках програми підтримки ініціатив місцевих карпатських громад. Реалізовано проєкт Асоціацією «Єврорегіон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Карпати - Україна» в межах проєкту «Карпатська мережа регіонального розвитку» спільно з Міністерством розвитку громад і територій України Львівською, Закарпатською, Івано-Франківською, Чернівецькою обласними державними адміністраціями та фінансувалося коштами державного б’юджету отриманих від Європейського Союзу.</a:t>
            </a:r>
            <a:endParaRPr lang="uk-UA" sz="2400" b="1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1587" y="707694"/>
            <a:ext cx="730841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ru-RU" sz="3200" b="1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Пам’ятник Вашківецькій Маланці (Переберії)</a:t>
            </a:r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9431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4919008"/>
            <a:ext cx="120161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Не один рік вашківчани та місцева влада виношували ідею створення Музею Переберії. Ідея була очевидна – туристи та гості нашого міста отримали б нагоду познайомитися з традицією не тільки під час самого дійства, а й протягом року. Найбільшою проблемою було приміщення, а точніше його відсутність. З ініціативи місцевої влади вирішено створити музей Переберії у приміщенні міської дитячої бібліотеки. Багато експонатів приносили жителі міста та місцеві маскарі.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3557" y="669301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ru-RU" sz="32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Музей Вашківецької Маланки (Переберії)</a:t>
            </a:r>
            <a:endParaRPr lang="uk-UA" sz="32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06" y="1254077"/>
            <a:ext cx="5554917" cy="363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192" y="1254076"/>
            <a:ext cx="5433578" cy="361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450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4919008"/>
            <a:ext cx="120161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marL="0" marR="0" lvl="0" indent="36004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Урочисте відкриття музею Переберії відбулося 19 грудня 2016 року. Першими екскурсоводами були: Наталія Хачман, бібліотекар; Олексій Попович, депутат районної ради, учитель історії та правознавства НВК «Вашківецька гімназія ім. І. Бажанського»; Оксана Єленюк, учитель початкових класів Вашківецької ЗОШ І-ІІІ ст. На відкриття завітало чимало гостей із області, району та навколишніх сіл.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3557" y="669301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Музей Вашківецької Маланки (Переберії)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7" y="1277232"/>
            <a:ext cx="6140401" cy="359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3" y="1277231"/>
            <a:ext cx="5354737" cy="359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223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5288340"/>
            <a:ext cx="1201615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lvl="0" indent="360045" algn="just"/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ГЕОРГІЙ ГАРАС (1901-1972) – художник–орнаменталіст,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живописець за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покликанням, писав портрети, пейзажі, натюрморти. Але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особливо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захоплювався вишивкою. Усе своє життя присвятив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збиранню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барвистих народних вишивок рідного краю, аналізував,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намагаючись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зрозуміти саму душу буковинської орнаментики. </a:t>
            </a:r>
            <a:r>
              <a:rPr lang="uk-UA" sz="2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Георгій Гарас </a:t>
            </a:r>
            <a:r>
              <a:rPr lang="uk-UA" sz="2400" b="1">
                <a:solidFill>
                  <a:srgbClr val="002060"/>
                </a:solidFill>
                <a:latin typeface="Monotype Corsiva" panose="03010101010201010101" pitchFamily="66" charset="0"/>
              </a:rPr>
              <a:t>створив більше 2 тисяч власних композицій.</a:t>
            </a:r>
            <a:endParaRPr kumimoji="0" lang="uk-UA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0519" y="669301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Музей Георгія Гараса</a:t>
            </a:r>
            <a:endParaRPr kumimoji="0" lang="uk-UA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1351205"/>
            <a:ext cx="3279531" cy="387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969" y="1254076"/>
            <a:ext cx="4577038" cy="397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800" y="1838851"/>
            <a:ext cx="4079631" cy="305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8910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</TotalTime>
  <Words>1183</Words>
  <Application>Microsoft Office PowerPoint</Application>
  <PresentationFormat>Широкоэкранный</PresentationFormat>
  <Paragraphs>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Caveat</vt:lpstr>
      <vt:lpstr>Century Gothic</vt:lpstr>
      <vt:lpstr>Monotype Corsiva</vt:lpstr>
      <vt:lpstr>Times New Roman</vt:lpstr>
      <vt:lpstr>Wingdings 3</vt:lpstr>
      <vt:lpstr>Легкий дым</vt:lpstr>
      <vt:lpstr>Екскурсійний маршрут  місцями збереження культурної традиції Вашківецької Маланки (Переберії).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21</cp:revision>
  <dcterms:created xsi:type="dcterms:W3CDTF">2024-04-20T12:58:01Z</dcterms:created>
  <dcterms:modified xsi:type="dcterms:W3CDTF">2024-04-20T18:02:15Z</dcterms:modified>
</cp:coreProperties>
</file>