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0" r:id="rId3"/>
    <p:sldId id="258" r:id="rId4"/>
    <p:sldId id="268" r:id="rId5"/>
    <p:sldId id="261" r:id="rId6"/>
    <p:sldId id="260" r:id="rId7"/>
    <p:sldId id="262" r:id="rId8"/>
    <p:sldId id="265" r:id="rId9"/>
    <p:sldId id="267" r:id="rId10"/>
    <p:sldId id="264" r:id="rId11"/>
    <p:sldId id="263" r:id="rId12"/>
    <p:sldId id="266" r:id="rId13"/>
    <p:sldId id="269" r:id="rId14"/>
    <p:sldId id="259" r:id="rId15"/>
    <p:sldId id="272" r:id="rId16"/>
    <p:sldId id="274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E0BB3-AE51-443F-87D7-0A958BDA1C51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C7DE2-DA4C-44E0-A11C-A2282E1B5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11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.%20https:/www.sq.com.ua" TargetMode="External"/><Relationship Id="rId3" Type="http://schemas.microsoft.com/office/2007/relationships/hdphoto" Target="../media/hdphoto3.wdp"/><Relationship Id="rId7" Type="http://schemas.openxmlformats.org/officeDocument/2006/relationships/hyperlink" Target="https://uk.wikipedia.org/wiki/&#1061;&#1072;&#1088;&#1082;&#1110;&#1074;&#1089;&#1100;&#1082;&#1072;_&#1076;&#1077;&#1088;&#1078;&#1072;&#1074;&#1085;&#1072;_&#1085;&#1072;&#1091;&#1082;&#1086;&#1074;&#1072;_&#1073;&#1110;&#1073;&#1083;&#1110;&#1086;&#1090;&#1077;&#1082;&#1072;_&#1110;&#1084;&#1077;&#1085;&#1110;_&#1042;._&#1043;._&#1050;&#1086;&#1088;&#1086;&#1083;&#1077;&#1085;&#1082;&#1072;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openxmlformats.org/officeDocument/2006/relationships/hyperlink" Target="https://moniacs.kh.ua/dvorets-truda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www.slk.kh.ua/news/khronograf/znisena-krasa-palac-praci-u-harkovi.html" TargetMode="Externa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2day.kh.ua/ua/kharkow/naybilshyy-budynok-kharkova-pochatku-xx-stolittya-zruynuvaly-okupanty" TargetMode="External"/><Relationship Id="rId3" Type="http://schemas.microsoft.com/office/2007/relationships/hdphoto" Target="../media/hdphoto3.wdp"/><Relationship Id="rId7" Type="http://schemas.openxmlformats.org/officeDocument/2006/relationships/hyperlink" Target="https://uk.wikipedia.org/wiki/&#1061;&#1072;&#1088;&#1082;&#1110;&#1074;&#1089;&#1100;&#1082;&#1080;&#1081;_&#1072;&#1087;&#1077;&#1083;&#1103;&#1094;&#1110;&#1081;&#1085;&#1080;&#1081;_&#1075;&#1086;&#1089;&#1087;&#1086;&#1076;&#1072;&#1088;&#1089;&#1100;&#1082;&#1080;&#1081;_&#1089;&#1091;&#1076;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fakty.com.ua/ua/proisshestvija/20220318-u-harkovi-raketa-rosijskyh-vijsk-zrujnuvala-instytut-derzhupravlinnya-universytetu-karazina/" TargetMode="External"/><Relationship Id="rId3" Type="http://schemas.microsoft.com/office/2007/relationships/hdphoto" Target="../media/hdphoto2.wdp"/><Relationship Id="rId7" Type="http://schemas.openxmlformats.org/officeDocument/2006/relationships/hyperlink" Target="https://kharkov.info/place/harkovskiy-regionalnyy-institut-gosudarstvennogo-upravleniya-nacionalnoy-akademii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hyperlink" Target="iframe%20src=%22https:/uploads.knightlab.com/storymapjs/99c9e1fcd8c201b457f7f55279e876fe/karta-kharkova-1/index.html%22%20frameborder=%220%22%20width=%22100%25%22%20height=%22800%22%3e%3c/ifram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&#1055;&#1110;&#1074;&#1085;&#1110;&#1095;&#1085;&#1072;_&#1057;&#1072;&#1083;&#1090;&#1110;&#1074;&#1082;&#1072;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hyperlink" Target="https://lifeinwar.com/znyscheni-kvartaly-postijni-obstrily-evakuaciya-volonter-rozpovidaye-pro-harkiv-zalizobetonnyj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kharkov.info/place/harkovskaya-specializirovannaya-shkola-no-134" TargetMode="External"/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hyperlink" Target="https://nus.org.ua/news/harkivski-vypusknyky-stantsyuvaly-vals-sered-ruyin-svoyeyi-shkoly/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www.objectiv.tv/uk/objectively/2022/12/09/kak-v-harkove-v-shkole-134-zazhivo-sgoreli-30-pskovskih-spetsnazovtsev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hyperlink" Target="https://moniacs.kh.ua/uk/harkivska-oblasna-rada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gx.net.ua/obshhestvo/region/v-serci-harkova-u-svyatini-shho-vistoyala-lunali-dzvoni-foto-video.html" TargetMode="External"/><Relationship Id="rId3" Type="http://schemas.microsoft.com/office/2007/relationships/hdphoto" Target="../media/hdphoto3.wdp"/><Relationship Id="rId7" Type="http://schemas.openxmlformats.org/officeDocument/2006/relationships/hyperlink" Target="https://izvestia.kharkov.ua/obshchestvo/harkovu-367-istorija-sozdanija-hrama-svjatyh-zhen-mironosic-video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i.org.ua/postcard/budivlya-ekonomichnogo-fakultetu-harkivskogo-naczionalnogo-universytetu-im-v-n-karazina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mistaua.com/&#1048;&#1085;&#1092;&#1088;&#1072;&#1089;&#1090;&#1088;&#1091;&#1082;&#1090;&#1091;&#1088;&#1072;/&#1047;&#1072;&#1082;&#1086;&#1085;/&#1054;&#1090;&#1076;&#1077;&#1083;&#1077;&#1085;&#1080;&#1103;_&#1084;&#1080;&#1083;&#1080;&#1094;&#1080;&#1080;,_&#1091;&#1095;&#1072;&#1089;&#1090;&#1082;&#1086;&#1074;&#1099;&#1077;/&#1075;&#1091;&#1084;&#1074;&#1089;-&#1091;&#1082;&#1088;&#1072;&#1111;&#1085;&#1080;-&#1074;-&#1093;&#1072;&#1088;&#1082;&#1110;&#1074;&#1089;&#1100;&#1082;&#1110;&#1081;/9178/?setcity=125" TargetMode="External"/><Relationship Id="rId3" Type="http://schemas.microsoft.com/office/2007/relationships/hdphoto" Target="../media/hdphoto2.wdp"/><Relationship Id="rId7" Type="http://schemas.openxmlformats.org/officeDocument/2006/relationships/hyperlink" Target="https://hero.kharkiv.ua/upravlenie-politsii-kharkiv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452444" cy="3672408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інтерактивний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МАН-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Юніор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Комунальний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 "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обласна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Мала                   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академія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обласної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ради" 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Історик-Юніор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тема: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екскурсійний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рідним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містом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селищем, селом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околицями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включатиме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історичними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пам’ятками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 – Залізобетон</a:t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9272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4149080"/>
            <a:ext cx="51259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проекту: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Петроченко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Ілля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Ігорович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9-А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“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гімназія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63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ради”, 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Скоропадського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 41  тел. 0631149617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Доценко Людмила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Леонтіївна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“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гімназія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63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ради”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682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і́мені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Г. Короленка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530350"/>
            <a:ext cx="912018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8" y="1628799"/>
            <a:ext cx="383877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-90464"/>
            <a:ext cx="19272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088" y="3140968"/>
            <a:ext cx="4425950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0016" y="4509295"/>
            <a:ext cx="3836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Г. Короленка.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https://uk.wikipedia.org/wiki/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Харківська_державна_наукова_бібліотека_імені_В._Г._Короленка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8246" y="607943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Постраждала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обстрілів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Короленка.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. https://www.sq.com.ua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59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Палац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268760"/>
            <a:ext cx="9120187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" y="1268760"/>
            <a:ext cx="5085940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5" y="3941172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Палац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Фото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Петровіч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https://www.slk.kh.ua/news/khronograf/znisena-krasa-palac-praci-u-harkovi.html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947" y="3743816"/>
            <a:ext cx="5406053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37947" y="6407816"/>
            <a:ext cx="5360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Скриншот з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Максима Розенфельда: “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Залізобетон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побитий, але не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скорений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 2022.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https://moniacs.kh.ua/dvorets-truda/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826" y="-6101"/>
            <a:ext cx="19272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200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687" y="116632"/>
            <a:ext cx="6707088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Апеляційний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0350"/>
            <a:ext cx="912018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5" y="1340768"/>
            <a:ext cx="408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9" y="2892068"/>
            <a:ext cx="4567864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0"/>
            <a:ext cx="19272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15" y="4422068"/>
            <a:ext cx="3904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апеляційний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господарський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суд. 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https://uk.wikipedia.org/wiki/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Харківський_апеляційний_господарський_суд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6002216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апеляційний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суд. Фото: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https://2day.kh.ua/ua/kharkow/naybilshyy-budynok-kharkova-pochatku-xx-stolittya-zruynuvaly-okupanty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898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8256"/>
            <a:ext cx="7427168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державного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96752"/>
            <a:ext cx="9126537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-1"/>
            <a:ext cx="19272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96752"/>
            <a:ext cx="513648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040" y="3236916"/>
            <a:ext cx="511696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627" y="4076752"/>
            <a:ext cx="35842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державного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державного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Президентові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України.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https://kharkov.info/place/harkovskiy-regionalnyy-institut-gosudarstvennogo-upravleniya-nacionalnoy-akademii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46226" y="6123865"/>
            <a:ext cx="50977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Зруйнована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держуправління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Каразіна.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https://fakty.com.ua/ua/proisshestvija/20220318-u-harkovi-raketa-rosijskyh-vijsk-zrujnuvala-instytut-derzhupravlinnya-universytetu-karazina/ 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Фото: ДСНС</a:t>
            </a:r>
          </a:p>
        </p:txBody>
      </p:sp>
    </p:spTree>
    <p:extLst>
      <p:ext uri="{BB962C8B-B14F-4D97-AF65-F5344CB8AC3E}">
        <p14:creationId xmlns:p14="http://schemas.microsoft.com/office/powerpoint/2010/main" val="391501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7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dirty="0">
                <a:hlinkClick r:id="rId2" action="ppaction://hlinkfile"/>
              </a:rPr>
            </a:br>
            <a:br>
              <a:rPr lang="ru-RU" dirty="0">
                <a:hlinkClick r:id="rId2" action="ppaction://hlinkfile"/>
              </a:rPr>
            </a:br>
            <a:br>
              <a:rPr lang="ru-RU" dirty="0">
                <a:hlinkClick r:id="rId2" action="ppaction://hlinkfile"/>
              </a:rPr>
            </a:br>
            <a:br>
              <a:rPr lang="ru-RU" dirty="0">
                <a:hlinkClick r:id="rId2" action="ppaction://hlinkfile"/>
              </a:rPr>
            </a:br>
            <a:br>
              <a:rPr lang="ru-RU" dirty="0">
                <a:hlinkClick r:id="rId2" action="ppaction://hlinkfile"/>
              </a:rPr>
            </a:br>
            <a:br>
              <a:rPr lang="ru-RU" dirty="0">
                <a:hlinkClick r:id="rId2" action="ppaction://hlinkfile"/>
              </a:rPr>
            </a:br>
            <a:br>
              <a:rPr lang="ru-RU" dirty="0">
                <a:hlinkClick r:id="rId2" action="ppaction://hlinkfile"/>
              </a:rPr>
            </a:br>
            <a:br>
              <a:rPr lang="ru-RU" dirty="0">
                <a:hlinkClick r:id="rId2" action="ppaction://hlinkfile"/>
              </a:rPr>
            </a:br>
            <a:br>
              <a:rPr lang="ru-RU" dirty="0">
                <a:hlinkClick r:id="rId2" action="ppaction://hlinkfile"/>
              </a:rPr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5703" y="909040"/>
            <a:ext cx="288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4" y="-1"/>
            <a:ext cx="201772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9931" y="116632"/>
            <a:ext cx="5021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Залізобетон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3717032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 року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указом Президента став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Містом-героєм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України. 	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5855">
            <a:off x="-479202" y="1423485"/>
            <a:ext cx="319607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20362048">
            <a:off x="-136038" y="3170534"/>
            <a:ext cx="3185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Метрошкола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Харкові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жовтня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 року. Фото: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Клименко/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597">
            <a:off x="5958427" y="1594977"/>
            <a:ext cx="321454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 rot="1686637">
            <a:off x="5382154" y="3280530"/>
            <a:ext cx="3496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Комунальники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прибирають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вулицю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Сумську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Харкові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 року. Фото: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Валерія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Ємець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80266"/>
            <a:ext cx="319986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436096" y="6217319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Рятувальник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чергує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пункті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незламності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Харкові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 року. Фото: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Дмитро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Гребінник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23184"/>
            <a:ext cx="319607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81" y="6309320"/>
            <a:ext cx="3598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ракети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зруйнували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медкорпус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їдальню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дитячому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оздоровчому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Харкові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 року. Фото: Олег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Синєгубов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54516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2017713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дослідженими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матеріалами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можемо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9898" y="1798637"/>
            <a:ext cx="885698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20212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 незламність перед російськими окупантами Харків, що з перших днів повномасштабного вторгнення РФ перебуває під постійними ракетними та артобстрілами, називають залізобетонним.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З’ясовано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що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майже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два рок</a:t>
            </a:r>
            <a:r>
              <a:rPr lang="uk-UA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війни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обличчя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Харкова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змінилося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непізнаваності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uk-UA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Майже щодня місто обстрілюють російські війська, вбиваючи людей і руйнуючи будинки.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Десятки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будівель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серед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багатоповерхівки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школи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університети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підприємства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офіси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</a:t>
            </a:r>
            <a:r>
              <a:rPr lang="uk-UA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пам’ятки архітектури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перетворилися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руїни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Доведено, </a:t>
            </a:r>
            <a:r>
              <a:rPr lang="uk-UA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відновлення триває - кількість відновлених об’єктів збільшується, але й триває війна - тому кількість зруйнованих/пошкоджених об’єктів теж збільшується.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157192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внесок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Створено он-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зруйнованих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Даний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України, курсу Харківщинознавство.</a:t>
            </a:r>
          </a:p>
        </p:txBody>
      </p:sp>
    </p:spTree>
    <p:extLst>
      <p:ext uri="{BB962C8B-B14F-4D97-AF65-F5344CB8AC3E}">
        <p14:creationId xmlns:p14="http://schemas.microsoft.com/office/powerpoint/2010/main" val="4276807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3913BB-9BF3-4858-9602-1C0C63241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 - Залізобетон</a:t>
            </a:r>
            <a:endParaRPr lang="ru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8" name="Объект 7" title="ThingLink for PowerPoint Add-In">
                <a:extLst>
                  <a:ext uri="{FF2B5EF4-FFF2-40B4-BE49-F238E27FC236}">
                    <a16:creationId xmlns:a16="http://schemas.microsoft.com/office/drawing/2014/main" id="{CBB7E459-7181-4ACC-ACCC-2E1B3B0771A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46609456"/>
                  </p:ext>
                </p:extLst>
              </p:nvPr>
            </p:nvGraphicFramePr>
            <p:xfrm>
              <a:off x="107504" y="1340768"/>
              <a:ext cx="8856984" cy="54006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8" name="Объект 7" title="ThingLink for PowerPoint Add-In">
                <a:extLst>
                  <a:ext uri="{FF2B5EF4-FFF2-40B4-BE49-F238E27FC236}">
                    <a16:creationId xmlns:a16="http://schemas.microsoft.com/office/drawing/2014/main" id="{CBB7E459-7181-4ACC-ACCC-2E1B3B0771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504" y="1340768"/>
                <a:ext cx="8856984" cy="54006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22EB9A-4A5C-47C5-9260-4DF5031FD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0"/>
            <a:ext cx="2408129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80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588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249" y="20398"/>
            <a:ext cx="2017713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0663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095" y="-189651"/>
            <a:ext cx="2017713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641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714" y="476672"/>
            <a:ext cx="885698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зруйнованих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он-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мапі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воєнна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вплинула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зруйновані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сьогоднішній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зруйнованих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Історіографія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налічує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три з половиною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сторіччя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сповнена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трагічних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науковцями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мірою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зберегло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архітектурно-художню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цілісність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  роки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російсько-української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напишуть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книги,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відбувалось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синтез,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робота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першоджерелами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сфокусувати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новизна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спроба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зруйнованих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91" y="-99392"/>
            <a:ext cx="2267744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578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923" b="88462" l="10289" r="88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7" t="11002" r="8985" b="9360"/>
          <a:stretch/>
        </p:blipFill>
        <p:spPr bwMode="auto">
          <a:xfrm>
            <a:off x="7215611" y="0"/>
            <a:ext cx="1928389" cy="172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00671"/>
            <a:ext cx="70875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У кожному місті є свої просторові орієнтири, популярні місця зустрічей, архітектурні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лендмарки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вулиці, що зберігають легенди. На перший погляд не ясно, що такого цінного в цій дивній скульптурі чи нехитрому кафе. Поряд із цінними історичними об'єктами є те, що не потрапляє до списків пам'яток, але стійко існує на ментальних картах містян. Іноді йдеться навіть не про конкретну будівлю, а про атмосферу цілого відрізка місцевості.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012" y="140077"/>
            <a:ext cx="19272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9" y="2492896"/>
            <a:ext cx="384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899" y="3987070"/>
            <a:ext cx="512388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827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Салтівка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" y="1546433"/>
            <a:ext cx="912653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" y="1196752"/>
            <a:ext cx="384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338" y="3978000"/>
            <a:ext cx="5698056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90" y="4086302"/>
            <a:ext cx="3336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Салтівка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(вид на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мікрорайони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Північна-2, Північна-5 і Північна-4).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https://uk.wikipedia.org/wiki/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Північна_Салтівка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843" y="1098000"/>
            <a:ext cx="432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169" y="0"/>
            <a:ext cx="19272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90" y="6027002"/>
            <a:ext cx="3418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Салтівка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https://lifeinwar.com/znyscheni-kvartaly-postijni-obstrily-evakuaciya-volonter-rozpovidaye-pro-harkiv-zalizobetonnyj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15303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 №134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530350"/>
            <a:ext cx="912018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8" y="1509559"/>
            <a:ext cx="4795567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30350"/>
            <a:ext cx="405441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28" y="4389559"/>
            <a:ext cx="4432300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577" y="0"/>
            <a:ext cx="19272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813" y="4229624"/>
            <a:ext cx="2315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 спеціалізована школа № 134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https://kharkov.info/place/harkovskaya-specializirovannaya-shkola-no-134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09802" y="4416292"/>
            <a:ext cx="21486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Обпалена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війною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 №134.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https://www.objectiv.tv/uk/objectively/2022/12/09/kak-v-harkove-v-shkole-134-zazhivo-sgoreli-30-pskovskih-spetsnazovtsev/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752" y="5605584"/>
            <a:ext cx="2419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станцювали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вальс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руїн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https://nus.org.ua/news/harkivski-vypusknyky-stantsyuvaly-vals-sered-ruyin-svoyeyi-shkoly/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22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1"/>
          <a:stretch/>
        </p:blipFill>
        <p:spPr bwMode="auto">
          <a:xfrm>
            <a:off x="0" y="1268760"/>
            <a:ext cx="9137288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0665"/>
            <a:ext cx="3889375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265" y="4569220"/>
            <a:ext cx="3779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рада. Фото: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Пономаренко, 2015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https://moniacs.kh.ua/uk/harkivska-oblasna-rada/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4984"/>
            <a:ext cx="4932919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3" y="6315338"/>
            <a:ext cx="4932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рада. Фото: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Павло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2022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https://moniacs.kh.ua/uk/harkivska-oblasna-rada/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1"/>
            <a:ext cx="19272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403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Мироносицька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5" y="1551889"/>
            <a:ext cx="912018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3" y="1340768"/>
            <a:ext cx="4559881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4274630" cy="32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4370"/>
            <a:ext cx="19272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008" y="4249262"/>
            <a:ext cx="451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Святих </a:t>
            </a:r>
            <a:r>
              <a:rPr lang="uk-U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Жон-Мироносець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https://izvestia.kharkov.ua/obshchestvo/harkovu-367-istorija-sozdanija-hrama-svjatyh-zhen-mironosic-video/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6016" y="6056936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маківки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храму. Фото. GX,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Бойченко,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https://gx.net.ua/obshhestvo/region/v-serci-harkova-u-svyatini-shho-vistoyala-lunali-dzvoni-foto-video.html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84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7344816" cy="1498178"/>
          </a:xfrm>
        </p:spPr>
        <p:txBody>
          <a:bodyPr>
            <a:noAutofit/>
          </a:bodyPr>
          <a:lstStyle/>
          <a:p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факультет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Харківського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В. Н. Каразіна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20187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4" y="1912121"/>
            <a:ext cx="4347034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87" y="3501008"/>
            <a:ext cx="514700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189" y="192858"/>
            <a:ext cx="19272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459" y="4796534"/>
            <a:ext cx="3541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факультет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Каразінського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2017.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https://ui.org.ua/postcard/budivlya-ekonomichnogo-fakultetu-harkivskogo-naczionalnogo-universytetu-im-v-n-karazina/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73187" y="6211669"/>
            <a:ext cx="514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факультет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Каразінського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https://ui.org.ua/postcard/budivlya-ekonomichnogo-fakultetu-harkivskogo-naczionalnogo-universytetu-im-v-n-karazina/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65418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48" y="63374"/>
            <a:ext cx="7128792" cy="168394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поліції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Харківській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916832"/>
            <a:ext cx="9126537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" y="1908273"/>
            <a:ext cx="4459833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40807"/>
            <a:ext cx="4318822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25" y="29051"/>
            <a:ext cx="19272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58757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Зруйноване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Головне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Нацполіції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https://hero.kharkiv.ua/upravlenie-politsii-kharkiv/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53" y="48228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поліції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Харківській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https://mistaua.com/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Инфраструктура/Закон/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Отделения_милиции,_участковые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/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гумвс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-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україни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-в-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харківській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/9178/?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setcity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=125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815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webextensions/webextension1.xml><?xml version="1.0" encoding="utf-8"?>
<we:webextension xmlns:we="http://schemas.microsoft.com/office/webextensions/webextension/2010/11" id="{7855DC88-4166-4271-95C5-B11F10F71D5F}">
  <we:reference id="wa200003733" version="1.0.0.0" store="ru-RU" storeType="OMEX"/>
  <we:alternateReferences>
    <we:reference id="WA200003733" version="1.0.0.0" store="WA200003733" storeType="OMEX"/>
  </we:alternateReferences>
  <we:properties>
    <we:property name="mediaUrl" value="&quot;https://www.thinglink.com/card/1798334291013272229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</TotalTime>
  <Words>1156</Words>
  <Application>Microsoft Office PowerPoint</Application>
  <PresentationFormat>Экран (4:3)</PresentationFormat>
  <Paragraphs>61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 Всеукраїнський інтерактивний конкурс МАН-Юніор Дослідник  Комунальний заклад "Харківська обласна Мала                    академія наук Харківської обласної ради"  Номінація «Історик-Юніор» Загальна тема: Створити екскурсійний маршрут рідним містом, селищем, селом або його околицями, який включатиме ознайомлення із історичними пам’ятками.  Харків – Залізобетон </vt:lpstr>
      <vt:lpstr>Презентация PowerPoint</vt:lpstr>
      <vt:lpstr>Презентация PowerPoint</vt:lpstr>
      <vt:lpstr>Північна Салтівка </vt:lpstr>
      <vt:lpstr>Харківська школа №134 </vt:lpstr>
      <vt:lpstr>Будівля Харківської обласної адміністрації </vt:lpstr>
      <vt:lpstr>Мироносицька церква </vt:lpstr>
      <vt:lpstr>Економічний факультет Харківського національного університету ім. В. Н. Каразіна</vt:lpstr>
      <vt:lpstr>Головне управління Національної поліції в Харківській області </vt:lpstr>
      <vt:lpstr>Харківська державна наукова бібліотека і́мені В. Г. Короленка </vt:lpstr>
      <vt:lpstr>Палац праці </vt:lpstr>
      <vt:lpstr>Апеляційний суд Харківської області</vt:lpstr>
      <vt:lpstr>Інститут державного управління</vt:lpstr>
      <vt:lpstr>         </vt:lpstr>
      <vt:lpstr>Презентация PowerPoint</vt:lpstr>
      <vt:lpstr>Харків - Залізобетон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Людмила</cp:lastModifiedBy>
  <cp:revision>58</cp:revision>
  <dcterms:created xsi:type="dcterms:W3CDTF">2023-10-28T10:04:08Z</dcterms:created>
  <dcterms:modified xsi:type="dcterms:W3CDTF">2024-04-21T19:23:33Z</dcterms:modified>
</cp:coreProperties>
</file>