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58" r:id="rId3"/>
    <p:sldId id="270" r:id="rId4"/>
    <p:sldId id="259" r:id="rId5"/>
    <p:sldId id="272" r:id="rId6"/>
    <p:sldId id="262" r:id="rId7"/>
    <p:sldId id="265" r:id="rId8"/>
    <p:sldId id="260" r:id="rId9"/>
    <p:sldId id="261" r:id="rId10"/>
    <p:sldId id="267" r:id="rId11"/>
    <p:sldId id="268" r:id="rId12"/>
    <p:sldId id="269" r:id="rId13"/>
    <p:sldId id="273" r:id="rId14"/>
  </p:sldIdLst>
  <p:sldSz cx="12192000" cy="6858000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Mulish BOLD" panose="020B0604020202020204" charset="-52"/>
      <p:bold r:id="rId21"/>
    </p:embeddedFont>
    <p:embeddedFont>
      <p:font typeface="Oswald Light" panose="020B0604020202020204" charset="-52"/>
      <p:regular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 SemiBold" panose="020B0604020202020204" charset="0"/>
      <p:bold r:id="rId31"/>
      <p:boldItalic r:id="rId32"/>
    </p:embeddedFont>
    <p:embeddedFont>
      <p:font typeface="Poppins Light" panose="020B0604020202020204" charset="0"/>
      <p:regular r:id="rId33"/>
      <p:italic r:id="rId34"/>
    </p:embeddedFont>
    <p:embeddedFont>
      <p:font typeface="Mulish" panose="020B0604020202020204" charset="-52"/>
      <p:regular r:id="rId35"/>
      <p:bold r:id="rId36"/>
      <p:italic r:id="rId37"/>
      <p:boldItalic r:id="rId38"/>
    </p:embeddedFont>
    <p:embeddedFont>
      <p:font typeface="Play bold" panose="020B0604020202020204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960" autoAdjust="0"/>
  </p:normalViewPr>
  <p:slideViewPr>
    <p:cSldViewPr snapToGrid="0" showGuides="1">
      <p:cViewPr varScale="1">
        <p:scale>
          <a:sx n="66" d="100"/>
          <a:sy n="66" d="100"/>
        </p:scale>
        <p:origin x="32" y="6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00EBCC-5530-51E8-FC55-FD2A68D11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B7338-4DED-D7A7-60EC-48EB4E8B3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66B8D-1BCE-44DD-891F-465AC757788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6FB63D-8C62-0BF4-4ED7-C16E7392A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51172F-0DAE-621D-D4E2-38CD878D4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EDBF-C69B-4291-A29B-F85D89843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847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858BF-DD4B-4495-A2DF-79E264FBDA9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B1791-8E52-42DB-8628-E3CFDF87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D3D7CC-F693-6FDF-D620-65EFB378F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262" y="2925556"/>
            <a:ext cx="9144000" cy="590931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0DF85C9-3E4C-6114-C30B-F29F4A3A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1472337"/>
            <a:ext cx="10515600" cy="1200329"/>
          </a:xfrm>
          <a:prstGeom prst="rect">
            <a:avLst/>
          </a:prstGeom>
        </p:spPr>
        <p:txBody>
          <a:bodyPr/>
          <a:lstStyle>
            <a:lvl1pPr algn="ctr">
              <a:defRPr sz="8000">
                <a:gradFill flip="none" rotWithShape="1">
                  <a:gsLst>
                    <a:gs pos="489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9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41D5B-652D-A1BC-C2E9-02A7C53F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17">
            <a:extLst>
              <a:ext uri="{FF2B5EF4-FFF2-40B4-BE49-F238E27FC236}">
                <a16:creationId xmlns:a16="http://schemas.microsoft.com/office/drawing/2014/main" id="{EE21DCE3-1831-D5F4-E92C-A7E08547E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898" y="4765040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F278D21C-EB1F-479E-007F-C8DC2F5AD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8898" y="4434602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7">
            <a:extLst>
              <a:ext uri="{FF2B5EF4-FFF2-40B4-BE49-F238E27FC236}">
                <a16:creationId xmlns:a16="http://schemas.microsoft.com/office/drawing/2014/main" id="{5EECBA83-5945-3614-CDDF-5B34DA82F4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1435" y="4765040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37">
            <a:extLst>
              <a:ext uri="{FF2B5EF4-FFF2-40B4-BE49-F238E27FC236}">
                <a16:creationId xmlns:a16="http://schemas.microsoft.com/office/drawing/2014/main" id="{14630B01-4FD2-6746-743E-EBFF5FB308C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1435" y="4434602"/>
            <a:ext cx="207934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02A6E8DB-E509-B9DF-5682-AEA167B411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8692" y="4765040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37">
            <a:extLst>
              <a:ext uri="{FF2B5EF4-FFF2-40B4-BE49-F238E27FC236}">
                <a16:creationId xmlns:a16="http://schemas.microsoft.com/office/drawing/2014/main" id="{7E053F6C-1E97-582D-C3B0-77DC1F679D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08692" y="4434602"/>
            <a:ext cx="207934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FFB49491-E18A-2D68-B2BD-58CCAF50C2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15948" y="4765040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7">
            <a:extLst>
              <a:ext uri="{FF2B5EF4-FFF2-40B4-BE49-F238E27FC236}">
                <a16:creationId xmlns:a16="http://schemas.microsoft.com/office/drawing/2014/main" id="{A6D0387A-C103-FB77-7BA8-BABAD4F6A3D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15948" y="4434602"/>
            <a:ext cx="2335971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000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FEB15-1687-864B-76D1-D70330D2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06721C-F5D5-58C8-25BA-97301356A5AD}"/>
              </a:ext>
            </a:extLst>
          </p:cNvPr>
          <p:cNvSpPr/>
          <p:nvPr userDrawn="1"/>
        </p:nvSpPr>
        <p:spPr>
          <a:xfrm>
            <a:off x="4027883" y="2037033"/>
            <a:ext cx="4150706" cy="4150704"/>
          </a:xfrm>
          <a:prstGeom prst="ellipse">
            <a:avLst/>
          </a:prstGeom>
          <a:solidFill>
            <a:srgbClr val="183D6D"/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 defTabSz="914400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942CA0CD-67B2-F6E5-9A40-8E3CAEE03780}"/>
              </a:ext>
            </a:extLst>
          </p:cNvPr>
          <p:cNvSpPr/>
          <p:nvPr userDrawn="1"/>
        </p:nvSpPr>
        <p:spPr>
          <a:xfrm>
            <a:off x="4298544" y="2289705"/>
            <a:ext cx="3645362" cy="3645360"/>
          </a:xfrm>
          <a:prstGeom prst="ellipse">
            <a:avLst/>
          </a:prstGeom>
          <a:solidFill>
            <a:srgbClr val="93E3FF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accent2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89EA2E25-F61C-9662-9E22-51908BBA8B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20415" y="2125729"/>
            <a:ext cx="3951170" cy="3956440"/>
          </a:xfrm>
          <a:custGeom>
            <a:avLst/>
            <a:gdLst>
              <a:gd name="T0" fmla="*/ 733 w 1499"/>
              <a:gd name="T1" fmla="*/ 1483 h 1500"/>
              <a:gd name="T2" fmla="*/ 638 w 1499"/>
              <a:gd name="T3" fmla="*/ 1492 h 1500"/>
              <a:gd name="T4" fmla="*/ 639 w 1499"/>
              <a:gd name="T5" fmla="*/ 1475 h 1500"/>
              <a:gd name="T6" fmla="*/ 592 w 1499"/>
              <a:gd name="T7" fmla="*/ 1483 h 1500"/>
              <a:gd name="T8" fmla="*/ 601 w 1499"/>
              <a:gd name="T9" fmla="*/ 1470 h 1500"/>
              <a:gd name="T10" fmla="*/ 949 w 1499"/>
              <a:gd name="T11" fmla="*/ 1456 h 1500"/>
              <a:gd name="T12" fmla="*/ 952 w 1499"/>
              <a:gd name="T13" fmla="*/ 1472 h 1500"/>
              <a:gd name="T14" fmla="*/ 300 w 1499"/>
              <a:gd name="T15" fmla="*/ 1340 h 1500"/>
              <a:gd name="T16" fmla="*/ 1037 w 1499"/>
              <a:gd name="T17" fmla="*/ 1442 h 1500"/>
              <a:gd name="T18" fmla="*/ 1078 w 1499"/>
              <a:gd name="T19" fmla="*/ 1423 h 1500"/>
              <a:gd name="T20" fmla="*/ 1271 w 1499"/>
              <a:gd name="T21" fmla="*/ 1286 h 1500"/>
              <a:gd name="T22" fmla="*/ 272 w 1499"/>
              <a:gd name="T23" fmla="*/ 1325 h 1500"/>
              <a:gd name="T24" fmla="*/ 272 w 1499"/>
              <a:gd name="T25" fmla="*/ 1325 h 1500"/>
              <a:gd name="T26" fmla="*/ 201 w 1499"/>
              <a:gd name="T27" fmla="*/ 1248 h 1500"/>
              <a:gd name="T28" fmla="*/ 238 w 1499"/>
              <a:gd name="T29" fmla="*/ 1295 h 1500"/>
              <a:gd name="T30" fmla="*/ 1330 w 1499"/>
              <a:gd name="T31" fmla="*/ 1212 h 1500"/>
              <a:gd name="T32" fmla="*/ 170 w 1499"/>
              <a:gd name="T33" fmla="*/ 1226 h 1500"/>
              <a:gd name="T34" fmla="*/ 71 w 1499"/>
              <a:gd name="T35" fmla="*/ 1027 h 1500"/>
              <a:gd name="T36" fmla="*/ 1345 w 1499"/>
              <a:gd name="T37" fmla="*/ 1178 h 1500"/>
              <a:gd name="T38" fmla="*/ 1377 w 1499"/>
              <a:gd name="T39" fmla="*/ 1154 h 1500"/>
              <a:gd name="T40" fmla="*/ 1475 w 1499"/>
              <a:gd name="T41" fmla="*/ 941 h 1500"/>
              <a:gd name="T42" fmla="*/ 38 w 1499"/>
              <a:gd name="T43" fmla="*/ 980 h 1500"/>
              <a:gd name="T44" fmla="*/ 46 w 1499"/>
              <a:gd name="T45" fmla="*/ 993 h 1500"/>
              <a:gd name="T46" fmla="*/ 31 w 1499"/>
              <a:gd name="T47" fmla="*/ 895 h 1500"/>
              <a:gd name="T48" fmla="*/ 1470 w 1499"/>
              <a:gd name="T49" fmla="*/ 900 h 1500"/>
              <a:gd name="T50" fmla="*/ 1486 w 1499"/>
              <a:gd name="T51" fmla="*/ 897 h 1500"/>
              <a:gd name="T52" fmla="*/ 10 w 1499"/>
              <a:gd name="T53" fmla="*/ 625 h 1500"/>
              <a:gd name="T54" fmla="*/ 15 w 1499"/>
              <a:gd name="T55" fmla="*/ 861 h 1500"/>
              <a:gd name="T56" fmla="*/ 1498 w 1499"/>
              <a:gd name="T57" fmla="*/ 806 h 1500"/>
              <a:gd name="T58" fmla="*/ 1486 w 1499"/>
              <a:gd name="T59" fmla="*/ 663 h 1500"/>
              <a:gd name="T60" fmla="*/ 1473 w 1499"/>
              <a:gd name="T61" fmla="*/ 628 h 1500"/>
              <a:gd name="T62" fmla="*/ 1481 w 1499"/>
              <a:gd name="T63" fmla="*/ 635 h 1500"/>
              <a:gd name="T64" fmla="*/ 29 w 1499"/>
              <a:gd name="T65" fmla="*/ 574 h 1500"/>
              <a:gd name="T66" fmla="*/ 1381 w 1499"/>
              <a:gd name="T67" fmla="*/ 377 h 1500"/>
              <a:gd name="T68" fmla="*/ 1474 w 1499"/>
              <a:gd name="T69" fmla="*/ 590 h 1500"/>
              <a:gd name="T70" fmla="*/ 45 w 1499"/>
              <a:gd name="T71" fmla="*/ 493 h 1500"/>
              <a:gd name="T72" fmla="*/ 66 w 1499"/>
              <a:gd name="T73" fmla="*/ 461 h 1500"/>
              <a:gd name="T74" fmla="*/ 197 w 1499"/>
              <a:gd name="T75" fmla="*/ 269 h 1500"/>
              <a:gd name="T76" fmla="*/ 1331 w 1499"/>
              <a:gd name="T77" fmla="*/ 303 h 1500"/>
              <a:gd name="T78" fmla="*/ 1369 w 1499"/>
              <a:gd name="T79" fmla="*/ 341 h 1500"/>
              <a:gd name="T80" fmla="*/ 1315 w 1499"/>
              <a:gd name="T81" fmla="*/ 257 h 1500"/>
              <a:gd name="T82" fmla="*/ 215 w 1499"/>
              <a:gd name="T83" fmla="*/ 224 h 1500"/>
              <a:gd name="T84" fmla="*/ 1250 w 1499"/>
              <a:gd name="T85" fmla="*/ 214 h 1500"/>
              <a:gd name="T86" fmla="*/ 1284 w 1499"/>
              <a:gd name="T87" fmla="*/ 224 h 1500"/>
              <a:gd name="T88" fmla="*/ 248 w 1499"/>
              <a:gd name="T89" fmla="*/ 192 h 1500"/>
              <a:gd name="T90" fmla="*/ 325 w 1499"/>
              <a:gd name="T91" fmla="*/ 151 h 1500"/>
              <a:gd name="T92" fmla="*/ 524 w 1499"/>
              <a:gd name="T93" fmla="*/ 34 h 1500"/>
              <a:gd name="T94" fmla="*/ 325 w 1499"/>
              <a:gd name="T95" fmla="*/ 151 h 1500"/>
              <a:gd name="T96" fmla="*/ 1060 w 1499"/>
              <a:gd name="T97" fmla="*/ 67 h 1500"/>
              <a:gd name="T98" fmla="*/ 964 w 1499"/>
              <a:gd name="T99" fmla="*/ 40 h 1500"/>
              <a:gd name="T100" fmla="*/ 562 w 1499"/>
              <a:gd name="T101" fmla="*/ 32 h 1500"/>
              <a:gd name="T102" fmla="*/ 572 w 1499"/>
              <a:gd name="T103" fmla="*/ 39 h 1500"/>
              <a:gd name="T104" fmla="*/ 705 w 1499"/>
              <a:gd name="T105" fmla="*/ 18 h 1500"/>
              <a:gd name="T106" fmla="*/ 936 w 1499"/>
              <a:gd name="T107" fmla="*/ 26 h 1500"/>
              <a:gd name="T108" fmla="*/ 658 w 1499"/>
              <a:gd name="T109" fmla="*/ 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9" h="1500">
                <a:moveTo>
                  <a:pt x="750" y="1500"/>
                </a:moveTo>
                <a:cubicBezTo>
                  <a:pt x="744" y="1500"/>
                  <a:pt x="738" y="1500"/>
                  <a:pt x="733" y="1500"/>
                </a:cubicBezTo>
                <a:cubicBezTo>
                  <a:pt x="716" y="1499"/>
                  <a:pt x="699" y="1498"/>
                  <a:pt x="682" y="1497"/>
                </a:cubicBezTo>
                <a:cubicBezTo>
                  <a:pt x="677" y="1497"/>
                  <a:pt x="674" y="1492"/>
                  <a:pt x="674" y="1488"/>
                </a:cubicBezTo>
                <a:cubicBezTo>
                  <a:pt x="675" y="1483"/>
                  <a:pt x="679" y="1480"/>
                  <a:pt x="684" y="1480"/>
                </a:cubicBezTo>
                <a:cubicBezTo>
                  <a:pt x="700" y="1482"/>
                  <a:pt x="717" y="1482"/>
                  <a:pt x="733" y="1483"/>
                </a:cubicBezTo>
                <a:cubicBezTo>
                  <a:pt x="739" y="1483"/>
                  <a:pt x="744" y="1483"/>
                  <a:pt x="750" y="1483"/>
                </a:cubicBezTo>
                <a:cubicBezTo>
                  <a:pt x="803" y="1483"/>
                  <a:pt x="855" y="1477"/>
                  <a:pt x="906" y="1466"/>
                </a:cubicBezTo>
                <a:cubicBezTo>
                  <a:pt x="911" y="1465"/>
                  <a:pt x="915" y="1468"/>
                  <a:pt x="916" y="1473"/>
                </a:cubicBezTo>
                <a:cubicBezTo>
                  <a:pt x="917" y="1477"/>
                  <a:pt x="914" y="1482"/>
                  <a:pt x="910" y="1483"/>
                </a:cubicBezTo>
                <a:cubicBezTo>
                  <a:pt x="857" y="1494"/>
                  <a:pt x="804" y="1500"/>
                  <a:pt x="750" y="1500"/>
                </a:cubicBezTo>
                <a:close/>
                <a:moveTo>
                  <a:pt x="638" y="1492"/>
                </a:moveTo>
                <a:cubicBezTo>
                  <a:pt x="638" y="1492"/>
                  <a:pt x="637" y="1492"/>
                  <a:pt x="637" y="1492"/>
                </a:cubicBezTo>
                <a:cubicBezTo>
                  <a:pt x="637" y="1491"/>
                  <a:pt x="637" y="1491"/>
                  <a:pt x="637" y="1491"/>
                </a:cubicBezTo>
                <a:cubicBezTo>
                  <a:pt x="634" y="1491"/>
                  <a:pt x="632" y="1490"/>
                  <a:pt x="631" y="1488"/>
                </a:cubicBezTo>
                <a:cubicBezTo>
                  <a:pt x="630" y="1486"/>
                  <a:pt x="629" y="1484"/>
                  <a:pt x="630" y="1482"/>
                </a:cubicBezTo>
                <a:cubicBezTo>
                  <a:pt x="630" y="1477"/>
                  <a:pt x="634" y="1474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41" y="1475"/>
                  <a:pt x="643" y="1476"/>
                  <a:pt x="645" y="1478"/>
                </a:cubicBezTo>
                <a:cubicBezTo>
                  <a:pt x="646" y="1480"/>
                  <a:pt x="647" y="1482"/>
                  <a:pt x="646" y="1484"/>
                </a:cubicBezTo>
                <a:cubicBezTo>
                  <a:pt x="646" y="1489"/>
                  <a:pt x="642" y="1492"/>
                  <a:pt x="638" y="1492"/>
                </a:cubicBezTo>
                <a:close/>
                <a:moveTo>
                  <a:pt x="593" y="1484"/>
                </a:moveTo>
                <a:cubicBezTo>
                  <a:pt x="593" y="1484"/>
                  <a:pt x="592" y="1483"/>
                  <a:pt x="592" y="1483"/>
                </a:cubicBezTo>
                <a:cubicBezTo>
                  <a:pt x="577" y="1480"/>
                  <a:pt x="562" y="1476"/>
                  <a:pt x="547" y="1472"/>
                </a:cubicBezTo>
                <a:cubicBezTo>
                  <a:pt x="545" y="1472"/>
                  <a:pt x="543" y="1470"/>
                  <a:pt x="542" y="1468"/>
                </a:cubicBezTo>
                <a:cubicBezTo>
                  <a:pt x="541" y="1466"/>
                  <a:pt x="541" y="1464"/>
                  <a:pt x="541" y="1462"/>
                </a:cubicBezTo>
                <a:cubicBezTo>
                  <a:pt x="543" y="1458"/>
                  <a:pt x="547" y="1455"/>
                  <a:pt x="552" y="1456"/>
                </a:cubicBezTo>
                <a:cubicBezTo>
                  <a:pt x="566" y="1460"/>
                  <a:pt x="581" y="1464"/>
                  <a:pt x="595" y="1467"/>
                </a:cubicBezTo>
                <a:cubicBezTo>
                  <a:pt x="597" y="1467"/>
                  <a:pt x="599" y="1469"/>
                  <a:pt x="601" y="1470"/>
                </a:cubicBezTo>
                <a:cubicBezTo>
                  <a:pt x="602" y="1472"/>
                  <a:pt x="602" y="1475"/>
                  <a:pt x="602" y="1477"/>
                </a:cubicBezTo>
                <a:cubicBezTo>
                  <a:pt x="601" y="1481"/>
                  <a:pt x="597" y="1484"/>
                  <a:pt x="593" y="1484"/>
                </a:cubicBezTo>
                <a:close/>
                <a:moveTo>
                  <a:pt x="952" y="1472"/>
                </a:moveTo>
                <a:cubicBezTo>
                  <a:pt x="948" y="1472"/>
                  <a:pt x="945" y="1470"/>
                  <a:pt x="944" y="1466"/>
                </a:cubicBezTo>
                <a:cubicBezTo>
                  <a:pt x="943" y="1464"/>
                  <a:pt x="943" y="1462"/>
                  <a:pt x="944" y="1460"/>
                </a:cubicBezTo>
                <a:cubicBezTo>
                  <a:pt x="946" y="1458"/>
                  <a:pt x="947" y="1456"/>
                  <a:pt x="949" y="1456"/>
                </a:cubicBezTo>
                <a:cubicBezTo>
                  <a:pt x="964" y="1452"/>
                  <a:pt x="978" y="1447"/>
                  <a:pt x="992" y="1442"/>
                </a:cubicBezTo>
                <a:cubicBezTo>
                  <a:pt x="996" y="1441"/>
                  <a:pt x="1001" y="1443"/>
                  <a:pt x="1003" y="1447"/>
                </a:cubicBezTo>
                <a:cubicBezTo>
                  <a:pt x="1005" y="1452"/>
                  <a:pt x="1002" y="1457"/>
                  <a:pt x="998" y="1458"/>
                </a:cubicBezTo>
                <a:cubicBezTo>
                  <a:pt x="983" y="1463"/>
                  <a:pt x="969" y="1468"/>
                  <a:pt x="954" y="1472"/>
                </a:cubicBezTo>
                <a:cubicBezTo>
                  <a:pt x="954" y="1472"/>
                  <a:pt x="954" y="1472"/>
                  <a:pt x="954" y="1472"/>
                </a:cubicBezTo>
                <a:cubicBezTo>
                  <a:pt x="953" y="1472"/>
                  <a:pt x="953" y="1472"/>
                  <a:pt x="952" y="1472"/>
                </a:cubicBezTo>
                <a:close/>
                <a:moveTo>
                  <a:pt x="506" y="1459"/>
                </a:moveTo>
                <a:cubicBezTo>
                  <a:pt x="505" y="1459"/>
                  <a:pt x="504" y="1459"/>
                  <a:pt x="504" y="1459"/>
                </a:cubicBezTo>
                <a:cubicBezTo>
                  <a:pt x="486" y="1453"/>
                  <a:pt x="468" y="1446"/>
                  <a:pt x="451" y="1438"/>
                </a:cubicBezTo>
                <a:cubicBezTo>
                  <a:pt x="399" y="1415"/>
                  <a:pt x="348" y="1386"/>
                  <a:pt x="302" y="1352"/>
                </a:cubicBezTo>
                <a:cubicBezTo>
                  <a:pt x="302" y="1352"/>
                  <a:pt x="302" y="1352"/>
                  <a:pt x="302" y="1352"/>
                </a:cubicBezTo>
                <a:cubicBezTo>
                  <a:pt x="298" y="1349"/>
                  <a:pt x="298" y="1344"/>
                  <a:pt x="300" y="1340"/>
                </a:cubicBezTo>
                <a:cubicBezTo>
                  <a:pt x="303" y="1336"/>
                  <a:pt x="309" y="1336"/>
                  <a:pt x="312" y="1338"/>
                </a:cubicBezTo>
                <a:cubicBezTo>
                  <a:pt x="358" y="1372"/>
                  <a:pt x="406" y="1400"/>
                  <a:pt x="458" y="1423"/>
                </a:cubicBezTo>
                <a:cubicBezTo>
                  <a:pt x="475" y="1430"/>
                  <a:pt x="492" y="1437"/>
                  <a:pt x="509" y="1443"/>
                </a:cubicBezTo>
                <a:cubicBezTo>
                  <a:pt x="514" y="1444"/>
                  <a:pt x="516" y="1449"/>
                  <a:pt x="514" y="1453"/>
                </a:cubicBezTo>
                <a:cubicBezTo>
                  <a:pt x="513" y="1457"/>
                  <a:pt x="510" y="1459"/>
                  <a:pt x="506" y="1459"/>
                </a:cubicBezTo>
                <a:close/>
                <a:moveTo>
                  <a:pt x="1037" y="1442"/>
                </a:moveTo>
                <a:cubicBezTo>
                  <a:pt x="1034" y="1442"/>
                  <a:pt x="1031" y="1440"/>
                  <a:pt x="1029" y="1437"/>
                </a:cubicBezTo>
                <a:cubicBezTo>
                  <a:pt x="1028" y="1433"/>
                  <a:pt x="1030" y="1428"/>
                  <a:pt x="1034" y="1426"/>
                </a:cubicBezTo>
                <a:cubicBezTo>
                  <a:pt x="1038" y="1424"/>
                  <a:pt x="1043" y="1426"/>
                  <a:pt x="1045" y="1431"/>
                </a:cubicBezTo>
                <a:cubicBezTo>
                  <a:pt x="1047" y="1435"/>
                  <a:pt x="1045" y="1440"/>
                  <a:pt x="1040" y="1442"/>
                </a:cubicBezTo>
                <a:cubicBezTo>
                  <a:pt x="1039" y="1442"/>
                  <a:pt x="1038" y="1442"/>
                  <a:pt x="1037" y="1442"/>
                </a:cubicBezTo>
                <a:close/>
                <a:moveTo>
                  <a:pt x="1078" y="1423"/>
                </a:moveTo>
                <a:cubicBezTo>
                  <a:pt x="1075" y="1423"/>
                  <a:pt x="1072" y="1422"/>
                  <a:pt x="1071" y="1419"/>
                </a:cubicBezTo>
                <a:cubicBezTo>
                  <a:pt x="1069" y="1415"/>
                  <a:pt x="1070" y="1409"/>
                  <a:pt x="1075" y="1407"/>
                </a:cubicBezTo>
                <a:cubicBezTo>
                  <a:pt x="1139" y="1376"/>
                  <a:pt x="1198" y="1335"/>
                  <a:pt x="1250" y="1286"/>
                </a:cubicBezTo>
                <a:cubicBezTo>
                  <a:pt x="1253" y="1283"/>
                  <a:pt x="1255" y="1281"/>
                  <a:pt x="1257" y="1279"/>
                </a:cubicBezTo>
                <a:cubicBezTo>
                  <a:pt x="1260" y="1276"/>
                  <a:pt x="1266" y="1276"/>
                  <a:pt x="1269" y="1280"/>
                </a:cubicBezTo>
                <a:cubicBezTo>
                  <a:pt x="1270" y="1281"/>
                  <a:pt x="1271" y="1283"/>
                  <a:pt x="1271" y="1286"/>
                </a:cubicBezTo>
                <a:cubicBezTo>
                  <a:pt x="1271" y="1288"/>
                  <a:pt x="1270" y="1290"/>
                  <a:pt x="1269" y="1292"/>
                </a:cubicBezTo>
                <a:cubicBezTo>
                  <a:pt x="1267" y="1294"/>
                  <a:pt x="1264" y="1296"/>
                  <a:pt x="1262" y="1298"/>
                </a:cubicBezTo>
                <a:cubicBezTo>
                  <a:pt x="1208" y="1348"/>
                  <a:pt x="1148" y="1390"/>
                  <a:pt x="1082" y="1423"/>
                </a:cubicBezTo>
                <a:cubicBezTo>
                  <a:pt x="1082" y="1423"/>
                  <a:pt x="1082" y="1423"/>
                  <a:pt x="1082" y="1423"/>
                </a:cubicBezTo>
                <a:cubicBezTo>
                  <a:pt x="1081" y="1423"/>
                  <a:pt x="1080" y="1423"/>
                  <a:pt x="1078" y="1423"/>
                </a:cubicBezTo>
                <a:close/>
                <a:moveTo>
                  <a:pt x="272" y="1325"/>
                </a:moveTo>
                <a:cubicBezTo>
                  <a:pt x="270" y="1325"/>
                  <a:pt x="268" y="1325"/>
                  <a:pt x="266" y="1323"/>
                </a:cubicBezTo>
                <a:cubicBezTo>
                  <a:pt x="265" y="1322"/>
                  <a:pt x="264" y="1320"/>
                  <a:pt x="263" y="1318"/>
                </a:cubicBezTo>
                <a:cubicBezTo>
                  <a:pt x="263" y="1315"/>
                  <a:pt x="264" y="1313"/>
                  <a:pt x="265" y="1312"/>
                </a:cubicBezTo>
                <a:cubicBezTo>
                  <a:pt x="268" y="1308"/>
                  <a:pt x="274" y="1308"/>
                  <a:pt x="277" y="1310"/>
                </a:cubicBezTo>
                <a:cubicBezTo>
                  <a:pt x="281" y="1314"/>
                  <a:pt x="281" y="1319"/>
                  <a:pt x="278" y="1322"/>
                </a:cubicBezTo>
                <a:cubicBezTo>
                  <a:pt x="277" y="1324"/>
                  <a:pt x="274" y="1325"/>
                  <a:pt x="272" y="1325"/>
                </a:cubicBezTo>
                <a:close/>
                <a:moveTo>
                  <a:pt x="238" y="1295"/>
                </a:moveTo>
                <a:cubicBezTo>
                  <a:pt x="236" y="1295"/>
                  <a:pt x="234" y="1294"/>
                  <a:pt x="232" y="1293"/>
                </a:cubicBezTo>
                <a:cubicBezTo>
                  <a:pt x="226" y="1287"/>
                  <a:pt x="219" y="1280"/>
                  <a:pt x="213" y="1274"/>
                </a:cubicBezTo>
                <a:cubicBezTo>
                  <a:pt x="209" y="1270"/>
                  <a:pt x="205" y="1265"/>
                  <a:pt x="200" y="1260"/>
                </a:cubicBezTo>
                <a:cubicBezTo>
                  <a:pt x="200" y="1260"/>
                  <a:pt x="200" y="1260"/>
                  <a:pt x="200" y="1260"/>
                </a:cubicBezTo>
                <a:cubicBezTo>
                  <a:pt x="197" y="1257"/>
                  <a:pt x="197" y="1251"/>
                  <a:pt x="201" y="1248"/>
                </a:cubicBezTo>
                <a:cubicBezTo>
                  <a:pt x="204" y="1245"/>
                  <a:pt x="209" y="1245"/>
                  <a:pt x="213" y="1249"/>
                </a:cubicBezTo>
                <a:cubicBezTo>
                  <a:pt x="217" y="1254"/>
                  <a:pt x="221" y="1258"/>
                  <a:pt x="226" y="1262"/>
                </a:cubicBezTo>
                <a:cubicBezTo>
                  <a:pt x="232" y="1269"/>
                  <a:pt x="238" y="1275"/>
                  <a:pt x="244" y="1281"/>
                </a:cubicBezTo>
                <a:cubicBezTo>
                  <a:pt x="246" y="1282"/>
                  <a:pt x="247" y="1284"/>
                  <a:pt x="247" y="1287"/>
                </a:cubicBezTo>
                <a:cubicBezTo>
                  <a:pt x="247" y="1289"/>
                  <a:pt x="246" y="1291"/>
                  <a:pt x="244" y="1293"/>
                </a:cubicBezTo>
                <a:cubicBezTo>
                  <a:pt x="243" y="1294"/>
                  <a:pt x="240" y="1295"/>
                  <a:pt x="238" y="1295"/>
                </a:cubicBezTo>
                <a:close/>
                <a:moveTo>
                  <a:pt x="1294" y="1262"/>
                </a:moveTo>
                <a:cubicBezTo>
                  <a:pt x="1292" y="1262"/>
                  <a:pt x="1290" y="1261"/>
                  <a:pt x="1289" y="1259"/>
                </a:cubicBezTo>
                <a:cubicBezTo>
                  <a:pt x="1287" y="1258"/>
                  <a:pt x="1286" y="1256"/>
                  <a:pt x="1286" y="1253"/>
                </a:cubicBezTo>
                <a:cubicBezTo>
                  <a:pt x="1286" y="1251"/>
                  <a:pt x="1287" y="1249"/>
                  <a:pt x="1288" y="1247"/>
                </a:cubicBezTo>
                <a:cubicBezTo>
                  <a:pt x="1298" y="1237"/>
                  <a:pt x="1308" y="1225"/>
                  <a:pt x="1318" y="1214"/>
                </a:cubicBezTo>
                <a:cubicBezTo>
                  <a:pt x="1320" y="1210"/>
                  <a:pt x="1326" y="1210"/>
                  <a:pt x="1330" y="1212"/>
                </a:cubicBezTo>
                <a:cubicBezTo>
                  <a:pt x="1331" y="1214"/>
                  <a:pt x="1332" y="1216"/>
                  <a:pt x="1333" y="1218"/>
                </a:cubicBezTo>
                <a:cubicBezTo>
                  <a:pt x="1333" y="1220"/>
                  <a:pt x="1332" y="1223"/>
                  <a:pt x="1331" y="1224"/>
                </a:cubicBezTo>
                <a:cubicBezTo>
                  <a:pt x="1321" y="1236"/>
                  <a:pt x="1311" y="1248"/>
                  <a:pt x="1301" y="1259"/>
                </a:cubicBezTo>
                <a:cubicBezTo>
                  <a:pt x="1299" y="1261"/>
                  <a:pt x="1297" y="1262"/>
                  <a:pt x="1294" y="1262"/>
                </a:cubicBezTo>
                <a:close/>
                <a:moveTo>
                  <a:pt x="177" y="1229"/>
                </a:moveTo>
                <a:cubicBezTo>
                  <a:pt x="174" y="1229"/>
                  <a:pt x="172" y="1228"/>
                  <a:pt x="170" y="1226"/>
                </a:cubicBezTo>
                <a:cubicBezTo>
                  <a:pt x="122" y="1167"/>
                  <a:pt x="83" y="1103"/>
                  <a:pt x="55" y="1033"/>
                </a:cubicBezTo>
                <a:cubicBezTo>
                  <a:pt x="55" y="1032"/>
                  <a:pt x="54" y="1031"/>
                  <a:pt x="54" y="1030"/>
                </a:cubicBezTo>
                <a:cubicBezTo>
                  <a:pt x="52" y="1025"/>
                  <a:pt x="54" y="1021"/>
                  <a:pt x="58" y="1019"/>
                </a:cubicBezTo>
                <a:cubicBezTo>
                  <a:pt x="63" y="1017"/>
                  <a:pt x="68" y="1019"/>
                  <a:pt x="69" y="1023"/>
                </a:cubicBezTo>
                <a:cubicBezTo>
                  <a:pt x="70" y="1024"/>
                  <a:pt x="70" y="1025"/>
                  <a:pt x="70" y="1026"/>
                </a:cubicBezTo>
                <a:cubicBezTo>
                  <a:pt x="71" y="1027"/>
                  <a:pt x="71" y="1027"/>
                  <a:pt x="71" y="1027"/>
                </a:cubicBezTo>
                <a:cubicBezTo>
                  <a:pt x="98" y="1095"/>
                  <a:pt x="136" y="1158"/>
                  <a:pt x="183" y="1215"/>
                </a:cubicBezTo>
                <a:cubicBezTo>
                  <a:pt x="186" y="1219"/>
                  <a:pt x="186" y="1224"/>
                  <a:pt x="182" y="1227"/>
                </a:cubicBezTo>
                <a:cubicBezTo>
                  <a:pt x="180" y="1228"/>
                  <a:pt x="179" y="1229"/>
                  <a:pt x="177" y="1229"/>
                </a:cubicBezTo>
                <a:close/>
                <a:moveTo>
                  <a:pt x="1352" y="1192"/>
                </a:moveTo>
                <a:cubicBezTo>
                  <a:pt x="1350" y="1192"/>
                  <a:pt x="1348" y="1191"/>
                  <a:pt x="1347" y="1190"/>
                </a:cubicBezTo>
                <a:cubicBezTo>
                  <a:pt x="1343" y="1187"/>
                  <a:pt x="1342" y="1182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8" y="1174"/>
                  <a:pt x="1353" y="1174"/>
                  <a:pt x="1357" y="1176"/>
                </a:cubicBezTo>
                <a:cubicBezTo>
                  <a:pt x="1360" y="1179"/>
                  <a:pt x="1361" y="1184"/>
                  <a:pt x="1359" y="1188"/>
                </a:cubicBezTo>
                <a:cubicBezTo>
                  <a:pt x="1357" y="1190"/>
                  <a:pt x="1354" y="1192"/>
                  <a:pt x="1352" y="1192"/>
                </a:cubicBezTo>
                <a:close/>
                <a:moveTo>
                  <a:pt x="1377" y="1154"/>
                </a:moveTo>
                <a:cubicBezTo>
                  <a:pt x="1375" y="1154"/>
                  <a:pt x="1374" y="1154"/>
                  <a:pt x="1373" y="1153"/>
                </a:cubicBezTo>
                <a:cubicBezTo>
                  <a:pt x="1369" y="1150"/>
                  <a:pt x="1367" y="1145"/>
                  <a:pt x="1370" y="1141"/>
                </a:cubicBezTo>
                <a:cubicBezTo>
                  <a:pt x="1387" y="1114"/>
                  <a:pt x="1402" y="1086"/>
                  <a:pt x="1416" y="1057"/>
                </a:cubicBezTo>
                <a:cubicBezTo>
                  <a:pt x="1433" y="1019"/>
                  <a:pt x="1448" y="978"/>
                  <a:pt x="1459" y="937"/>
                </a:cubicBezTo>
                <a:cubicBezTo>
                  <a:pt x="1460" y="932"/>
                  <a:pt x="1465" y="930"/>
                  <a:pt x="1469" y="931"/>
                </a:cubicBezTo>
                <a:cubicBezTo>
                  <a:pt x="1474" y="932"/>
                  <a:pt x="1476" y="937"/>
                  <a:pt x="1475" y="941"/>
                </a:cubicBezTo>
                <a:cubicBezTo>
                  <a:pt x="1464" y="983"/>
                  <a:pt x="1449" y="1025"/>
                  <a:pt x="1431" y="1064"/>
                </a:cubicBezTo>
                <a:cubicBezTo>
                  <a:pt x="1417" y="1094"/>
                  <a:pt x="1402" y="1123"/>
                  <a:pt x="1384" y="1150"/>
                </a:cubicBezTo>
                <a:cubicBezTo>
                  <a:pt x="1383" y="1153"/>
                  <a:pt x="1380" y="1154"/>
                  <a:pt x="1377" y="1154"/>
                </a:cubicBezTo>
                <a:close/>
                <a:moveTo>
                  <a:pt x="46" y="993"/>
                </a:moveTo>
                <a:cubicBezTo>
                  <a:pt x="42" y="993"/>
                  <a:pt x="39" y="990"/>
                  <a:pt x="38" y="987"/>
                </a:cubicBezTo>
                <a:cubicBezTo>
                  <a:pt x="37" y="985"/>
                  <a:pt x="37" y="982"/>
                  <a:pt x="38" y="980"/>
                </a:cubicBezTo>
                <a:cubicBezTo>
                  <a:pt x="39" y="978"/>
                  <a:pt x="41" y="977"/>
                  <a:pt x="43" y="976"/>
                </a:cubicBezTo>
                <a:cubicBezTo>
                  <a:pt x="48" y="975"/>
                  <a:pt x="52" y="977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5" y="986"/>
                  <a:pt x="53" y="991"/>
                  <a:pt x="49" y="992"/>
                </a:cubicBezTo>
                <a:cubicBezTo>
                  <a:pt x="48" y="992"/>
                  <a:pt x="47" y="993"/>
                  <a:pt x="46" y="993"/>
                </a:cubicBezTo>
                <a:close/>
                <a:moveTo>
                  <a:pt x="33" y="949"/>
                </a:moveTo>
                <a:cubicBezTo>
                  <a:pt x="29" y="949"/>
                  <a:pt x="26" y="947"/>
                  <a:pt x="25" y="943"/>
                </a:cubicBezTo>
                <a:cubicBezTo>
                  <a:pt x="21" y="928"/>
                  <a:pt x="17" y="913"/>
                  <a:pt x="14" y="898"/>
                </a:cubicBezTo>
                <a:cubicBezTo>
                  <a:pt x="14" y="896"/>
                  <a:pt x="14" y="894"/>
                  <a:pt x="16" y="892"/>
                </a:cubicBezTo>
                <a:cubicBezTo>
                  <a:pt x="17" y="890"/>
                  <a:pt x="19" y="889"/>
                  <a:pt x="21" y="888"/>
                </a:cubicBezTo>
                <a:cubicBezTo>
                  <a:pt x="26" y="887"/>
                  <a:pt x="30" y="891"/>
                  <a:pt x="31" y="895"/>
                </a:cubicBezTo>
                <a:cubicBezTo>
                  <a:pt x="34" y="910"/>
                  <a:pt x="37" y="924"/>
                  <a:pt x="41" y="939"/>
                </a:cubicBezTo>
                <a:cubicBezTo>
                  <a:pt x="42" y="943"/>
                  <a:pt x="40" y="948"/>
                  <a:pt x="35" y="949"/>
                </a:cubicBezTo>
                <a:cubicBezTo>
                  <a:pt x="34" y="949"/>
                  <a:pt x="34" y="949"/>
                  <a:pt x="33" y="949"/>
                </a:cubicBezTo>
                <a:close/>
                <a:moveTo>
                  <a:pt x="1477" y="903"/>
                </a:moveTo>
                <a:cubicBezTo>
                  <a:pt x="1477" y="903"/>
                  <a:pt x="1476" y="903"/>
                  <a:pt x="1476" y="903"/>
                </a:cubicBezTo>
                <a:cubicBezTo>
                  <a:pt x="1473" y="903"/>
                  <a:pt x="1471" y="901"/>
                  <a:pt x="1470" y="900"/>
                </a:cubicBezTo>
                <a:cubicBezTo>
                  <a:pt x="1469" y="898"/>
                  <a:pt x="1468" y="895"/>
                  <a:pt x="1469" y="893"/>
                </a:cubicBezTo>
                <a:cubicBezTo>
                  <a:pt x="1472" y="879"/>
                  <a:pt x="1474" y="864"/>
                  <a:pt x="1476" y="849"/>
                </a:cubicBezTo>
                <a:cubicBezTo>
                  <a:pt x="1477" y="845"/>
                  <a:pt x="1481" y="841"/>
                  <a:pt x="1486" y="842"/>
                </a:cubicBezTo>
                <a:cubicBezTo>
                  <a:pt x="1488" y="842"/>
                  <a:pt x="1490" y="843"/>
                  <a:pt x="1491" y="845"/>
                </a:cubicBezTo>
                <a:cubicBezTo>
                  <a:pt x="1493" y="847"/>
                  <a:pt x="1493" y="849"/>
                  <a:pt x="1493" y="851"/>
                </a:cubicBezTo>
                <a:cubicBezTo>
                  <a:pt x="1491" y="866"/>
                  <a:pt x="1488" y="882"/>
                  <a:pt x="1486" y="897"/>
                </a:cubicBezTo>
                <a:cubicBezTo>
                  <a:pt x="1485" y="897"/>
                  <a:pt x="1485" y="897"/>
                  <a:pt x="1485" y="897"/>
                </a:cubicBezTo>
                <a:cubicBezTo>
                  <a:pt x="1485" y="901"/>
                  <a:pt x="1481" y="903"/>
                  <a:pt x="1477" y="903"/>
                </a:cubicBezTo>
                <a:close/>
                <a:moveTo>
                  <a:pt x="15" y="861"/>
                </a:moveTo>
                <a:cubicBezTo>
                  <a:pt x="11" y="861"/>
                  <a:pt x="7" y="857"/>
                  <a:pt x="7" y="853"/>
                </a:cubicBezTo>
                <a:cubicBezTo>
                  <a:pt x="2" y="819"/>
                  <a:pt x="0" y="784"/>
                  <a:pt x="0" y="750"/>
                </a:cubicBezTo>
                <a:cubicBezTo>
                  <a:pt x="0" y="708"/>
                  <a:pt x="3" y="666"/>
                  <a:pt x="10" y="625"/>
                </a:cubicBezTo>
                <a:cubicBezTo>
                  <a:pt x="11" y="621"/>
                  <a:pt x="15" y="618"/>
                  <a:pt x="20" y="618"/>
                </a:cubicBezTo>
                <a:cubicBezTo>
                  <a:pt x="24" y="619"/>
                  <a:pt x="28" y="624"/>
                  <a:pt x="27" y="628"/>
                </a:cubicBezTo>
                <a:cubicBezTo>
                  <a:pt x="20" y="668"/>
                  <a:pt x="17" y="709"/>
                  <a:pt x="17" y="750"/>
                </a:cubicBezTo>
                <a:cubicBezTo>
                  <a:pt x="17" y="784"/>
                  <a:pt x="19" y="818"/>
                  <a:pt x="24" y="851"/>
                </a:cubicBezTo>
                <a:cubicBezTo>
                  <a:pt x="24" y="856"/>
                  <a:pt x="21" y="860"/>
                  <a:pt x="16" y="861"/>
                </a:cubicBezTo>
                <a:cubicBezTo>
                  <a:pt x="16" y="861"/>
                  <a:pt x="16" y="861"/>
                  <a:pt x="15" y="861"/>
                </a:cubicBezTo>
                <a:close/>
                <a:moveTo>
                  <a:pt x="1489" y="814"/>
                </a:moveTo>
                <a:cubicBezTo>
                  <a:pt x="1489" y="814"/>
                  <a:pt x="1489" y="814"/>
                  <a:pt x="1489" y="814"/>
                </a:cubicBezTo>
                <a:cubicBezTo>
                  <a:pt x="1486" y="814"/>
                  <a:pt x="1484" y="813"/>
                  <a:pt x="1483" y="811"/>
                </a:cubicBezTo>
                <a:cubicBezTo>
                  <a:pt x="1481" y="809"/>
                  <a:pt x="1481" y="807"/>
                  <a:pt x="1481" y="805"/>
                </a:cubicBezTo>
                <a:cubicBezTo>
                  <a:pt x="1481" y="800"/>
                  <a:pt x="1485" y="796"/>
                  <a:pt x="1490" y="797"/>
                </a:cubicBezTo>
                <a:cubicBezTo>
                  <a:pt x="1495" y="797"/>
                  <a:pt x="1498" y="801"/>
                  <a:pt x="1498" y="806"/>
                </a:cubicBezTo>
                <a:cubicBezTo>
                  <a:pt x="1497" y="810"/>
                  <a:pt x="1494" y="814"/>
                  <a:pt x="1489" y="814"/>
                </a:cubicBezTo>
                <a:close/>
                <a:moveTo>
                  <a:pt x="1491" y="725"/>
                </a:moveTo>
                <a:cubicBezTo>
                  <a:pt x="1486" y="725"/>
                  <a:pt x="1482" y="721"/>
                  <a:pt x="1482" y="716"/>
                </a:cubicBezTo>
                <a:cubicBezTo>
                  <a:pt x="1481" y="702"/>
                  <a:pt x="1480" y="687"/>
                  <a:pt x="1479" y="672"/>
                </a:cubicBezTo>
                <a:cubicBezTo>
                  <a:pt x="1479" y="670"/>
                  <a:pt x="1479" y="667"/>
                  <a:pt x="1481" y="666"/>
                </a:cubicBezTo>
                <a:cubicBezTo>
                  <a:pt x="1482" y="664"/>
                  <a:pt x="1484" y="663"/>
                  <a:pt x="1486" y="663"/>
                </a:cubicBezTo>
                <a:cubicBezTo>
                  <a:pt x="1491" y="662"/>
                  <a:pt x="1495" y="665"/>
                  <a:pt x="1496" y="670"/>
                </a:cubicBezTo>
                <a:cubicBezTo>
                  <a:pt x="1497" y="685"/>
                  <a:pt x="1498" y="700"/>
                  <a:pt x="1499" y="716"/>
                </a:cubicBezTo>
                <a:cubicBezTo>
                  <a:pt x="1499" y="720"/>
                  <a:pt x="1496" y="724"/>
                  <a:pt x="1491" y="725"/>
                </a:cubicBezTo>
                <a:cubicBezTo>
                  <a:pt x="1491" y="725"/>
                  <a:pt x="1491" y="725"/>
                  <a:pt x="1491" y="725"/>
                </a:cubicBezTo>
                <a:close/>
                <a:moveTo>
                  <a:pt x="1481" y="635"/>
                </a:moveTo>
                <a:cubicBezTo>
                  <a:pt x="1477" y="635"/>
                  <a:pt x="1473" y="632"/>
                  <a:pt x="1473" y="628"/>
                </a:cubicBezTo>
                <a:cubicBezTo>
                  <a:pt x="1472" y="625"/>
                  <a:pt x="1473" y="623"/>
                  <a:pt x="1474" y="621"/>
                </a:cubicBezTo>
                <a:cubicBezTo>
                  <a:pt x="1475" y="619"/>
                  <a:pt x="1477" y="618"/>
                  <a:pt x="1480" y="618"/>
                </a:cubicBezTo>
                <a:cubicBezTo>
                  <a:pt x="1484" y="617"/>
                  <a:pt x="1489" y="620"/>
                  <a:pt x="1489" y="625"/>
                </a:cubicBezTo>
                <a:cubicBezTo>
                  <a:pt x="1490" y="627"/>
                  <a:pt x="1489" y="629"/>
                  <a:pt x="1488" y="631"/>
                </a:cubicBezTo>
                <a:cubicBezTo>
                  <a:pt x="1487" y="633"/>
                  <a:pt x="1485" y="634"/>
                  <a:pt x="1482" y="635"/>
                </a:cubicBezTo>
                <a:cubicBezTo>
                  <a:pt x="1482" y="635"/>
                  <a:pt x="1482" y="635"/>
                  <a:pt x="1481" y="635"/>
                </a:cubicBezTo>
                <a:close/>
                <a:moveTo>
                  <a:pt x="27" y="591"/>
                </a:move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6" y="591"/>
                  <a:pt x="25" y="591"/>
                </a:cubicBezTo>
                <a:cubicBezTo>
                  <a:pt x="21" y="590"/>
                  <a:pt x="18" y="585"/>
                  <a:pt x="19" y="580"/>
                </a:cubicBezTo>
                <a:cubicBezTo>
                  <a:pt x="20" y="576"/>
                  <a:pt x="25" y="573"/>
                  <a:pt x="29" y="574"/>
                </a:cubicBezTo>
                <a:cubicBezTo>
                  <a:pt x="34" y="575"/>
                  <a:pt x="37" y="580"/>
                  <a:pt x="35" y="584"/>
                </a:cubicBezTo>
                <a:cubicBezTo>
                  <a:pt x="35" y="588"/>
                  <a:pt x="31" y="591"/>
                  <a:pt x="27" y="591"/>
                </a:cubicBezTo>
                <a:close/>
                <a:moveTo>
                  <a:pt x="1472" y="590"/>
                </a:moveTo>
                <a:cubicBezTo>
                  <a:pt x="1468" y="590"/>
                  <a:pt x="1465" y="588"/>
                  <a:pt x="1464" y="584"/>
                </a:cubicBezTo>
                <a:cubicBezTo>
                  <a:pt x="1453" y="535"/>
                  <a:pt x="1436" y="488"/>
                  <a:pt x="1416" y="443"/>
                </a:cubicBezTo>
                <a:cubicBezTo>
                  <a:pt x="1405" y="420"/>
                  <a:pt x="1394" y="398"/>
                  <a:pt x="1381" y="377"/>
                </a:cubicBezTo>
                <a:cubicBezTo>
                  <a:pt x="1379" y="373"/>
                  <a:pt x="1380" y="368"/>
                  <a:pt x="1384" y="365"/>
                </a:cubicBezTo>
                <a:cubicBezTo>
                  <a:pt x="1388" y="363"/>
                  <a:pt x="1393" y="364"/>
                  <a:pt x="1396" y="368"/>
                </a:cubicBezTo>
                <a:cubicBezTo>
                  <a:pt x="1408" y="390"/>
                  <a:pt x="1420" y="413"/>
                  <a:pt x="1431" y="436"/>
                </a:cubicBezTo>
                <a:cubicBezTo>
                  <a:pt x="1452" y="481"/>
                  <a:pt x="1469" y="530"/>
                  <a:pt x="1480" y="579"/>
                </a:cubicBezTo>
                <a:cubicBezTo>
                  <a:pt x="1480" y="580"/>
                  <a:pt x="1480" y="580"/>
                  <a:pt x="1480" y="580"/>
                </a:cubicBezTo>
                <a:cubicBezTo>
                  <a:pt x="1481" y="584"/>
                  <a:pt x="1479" y="589"/>
                  <a:pt x="1474" y="590"/>
                </a:cubicBezTo>
                <a:cubicBezTo>
                  <a:pt x="1473" y="590"/>
                  <a:pt x="1473" y="590"/>
                  <a:pt x="1472" y="590"/>
                </a:cubicBezTo>
                <a:close/>
                <a:moveTo>
                  <a:pt x="39" y="547"/>
                </a:moveTo>
                <a:cubicBezTo>
                  <a:pt x="38" y="547"/>
                  <a:pt x="37" y="547"/>
                  <a:pt x="36" y="547"/>
                </a:cubicBezTo>
                <a:cubicBezTo>
                  <a:pt x="34" y="546"/>
                  <a:pt x="32" y="545"/>
                  <a:pt x="31" y="543"/>
                </a:cubicBezTo>
                <a:cubicBezTo>
                  <a:pt x="30" y="541"/>
                  <a:pt x="30" y="538"/>
                  <a:pt x="31" y="536"/>
                </a:cubicBezTo>
                <a:cubicBezTo>
                  <a:pt x="35" y="522"/>
                  <a:pt x="40" y="507"/>
                  <a:pt x="45" y="493"/>
                </a:cubicBezTo>
                <a:cubicBezTo>
                  <a:pt x="47" y="488"/>
                  <a:pt x="52" y="486"/>
                  <a:pt x="56" y="488"/>
                </a:cubicBezTo>
                <a:cubicBezTo>
                  <a:pt x="60" y="489"/>
                  <a:pt x="63" y="494"/>
                  <a:pt x="61" y="499"/>
                </a:cubicBezTo>
                <a:cubicBezTo>
                  <a:pt x="56" y="513"/>
                  <a:pt x="51" y="527"/>
                  <a:pt x="47" y="541"/>
                </a:cubicBezTo>
                <a:cubicBezTo>
                  <a:pt x="46" y="545"/>
                  <a:pt x="42" y="547"/>
                  <a:pt x="39" y="547"/>
                </a:cubicBezTo>
                <a:close/>
                <a:moveTo>
                  <a:pt x="70" y="462"/>
                </a:moveTo>
                <a:cubicBezTo>
                  <a:pt x="69" y="462"/>
                  <a:pt x="67" y="462"/>
                  <a:pt x="66" y="461"/>
                </a:cubicBezTo>
                <a:cubicBezTo>
                  <a:pt x="64" y="461"/>
                  <a:pt x="63" y="459"/>
                  <a:pt x="62" y="457"/>
                </a:cubicBezTo>
                <a:cubicBezTo>
                  <a:pt x="61" y="455"/>
                  <a:pt x="61" y="452"/>
                  <a:pt x="62" y="450"/>
                </a:cubicBezTo>
                <a:cubicBezTo>
                  <a:pt x="93" y="380"/>
                  <a:pt x="134" y="316"/>
                  <a:pt x="184" y="258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7" y="254"/>
                  <a:pt x="193" y="254"/>
                  <a:pt x="196" y="257"/>
                </a:cubicBezTo>
                <a:cubicBezTo>
                  <a:pt x="199" y="260"/>
                  <a:pt x="200" y="265"/>
                  <a:pt x="197" y="269"/>
                </a:cubicBezTo>
                <a:cubicBezTo>
                  <a:pt x="147" y="325"/>
                  <a:pt x="107" y="389"/>
                  <a:pt x="78" y="457"/>
                </a:cubicBezTo>
                <a:cubicBezTo>
                  <a:pt x="76" y="460"/>
                  <a:pt x="73" y="462"/>
                  <a:pt x="70" y="462"/>
                </a:cubicBezTo>
                <a:close/>
                <a:moveTo>
                  <a:pt x="1364" y="343"/>
                </a:moveTo>
                <a:cubicBezTo>
                  <a:pt x="1364" y="343"/>
                  <a:pt x="1364" y="343"/>
                  <a:pt x="1364" y="343"/>
                </a:cubicBezTo>
                <a:cubicBezTo>
                  <a:pt x="1361" y="343"/>
                  <a:pt x="1359" y="341"/>
                  <a:pt x="1357" y="339"/>
                </a:cubicBezTo>
                <a:cubicBezTo>
                  <a:pt x="1349" y="327"/>
                  <a:pt x="1340" y="315"/>
                  <a:pt x="1331" y="303"/>
                </a:cubicBezTo>
                <a:cubicBezTo>
                  <a:pt x="1328" y="299"/>
                  <a:pt x="1329" y="294"/>
                  <a:pt x="1332" y="291"/>
                </a:cubicBezTo>
                <a:cubicBezTo>
                  <a:pt x="1336" y="288"/>
                  <a:pt x="1341" y="289"/>
                  <a:pt x="1344" y="293"/>
                </a:cubicBezTo>
                <a:cubicBezTo>
                  <a:pt x="1353" y="304"/>
                  <a:pt x="1362" y="317"/>
                  <a:pt x="1371" y="330"/>
                </a:cubicBezTo>
                <a:cubicBezTo>
                  <a:pt x="1371" y="330"/>
                  <a:pt x="1371" y="330"/>
                  <a:pt x="1371" y="330"/>
                </a:cubicBezTo>
                <a:cubicBezTo>
                  <a:pt x="1372" y="332"/>
                  <a:pt x="1373" y="334"/>
                  <a:pt x="1372" y="336"/>
                </a:cubicBezTo>
                <a:cubicBezTo>
                  <a:pt x="1372" y="338"/>
                  <a:pt x="1371" y="340"/>
                  <a:pt x="1369" y="341"/>
                </a:cubicBezTo>
                <a:cubicBezTo>
                  <a:pt x="1367" y="342"/>
                  <a:pt x="1366" y="343"/>
                  <a:pt x="1364" y="343"/>
                </a:cubicBezTo>
                <a:close/>
                <a:moveTo>
                  <a:pt x="1309" y="271"/>
                </a:moveTo>
                <a:cubicBezTo>
                  <a:pt x="1306" y="271"/>
                  <a:pt x="1304" y="270"/>
                  <a:pt x="1302" y="268"/>
                </a:cubicBezTo>
                <a:cubicBezTo>
                  <a:pt x="1301" y="267"/>
                  <a:pt x="1300" y="264"/>
                  <a:pt x="1300" y="262"/>
                </a:cubicBezTo>
                <a:cubicBezTo>
                  <a:pt x="1300" y="260"/>
                  <a:pt x="1301" y="258"/>
                  <a:pt x="1303" y="256"/>
                </a:cubicBezTo>
                <a:cubicBezTo>
                  <a:pt x="1307" y="253"/>
                  <a:pt x="1312" y="254"/>
                  <a:pt x="1315" y="257"/>
                </a:cubicBezTo>
                <a:cubicBezTo>
                  <a:pt x="1315" y="257"/>
                  <a:pt x="1315" y="257"/>
                  <a:pt x="1315" y="257"/>
                </a:cubicBezTo>
                <a:cubicBezTo>
                  <a:pt x="1318" y="261"/>
                  <a:pt x="1318" y="266"/>
                  <a:pt x="1314" y="269"/>
                </a:cubicBezTo>
                <a:cubicBezTo>
                  <a:pt x="1313" y="270"/>
                  <a:pt x="1311" y="271"/>
                  <a:pt x="1309" y="271"/>
                </a:cubicBezTo>
                <a:close/>
                <a:moveTo>
                  <a:pt x="221" y="238"/>
                </a:moveTo>
                <a:cubicBezTo>
                  <a:pt x="219" y="238"/>
                  <a:pt x="217" y="238"/>
                  <a:pt x="215" y="236"/>
                </a:cubicBezTo>
                <a:cubicBezTo>
                  <a:pt x="212" y="233"/>
                  <a:pt x="212" y="227"/>
                  <a:pt x="215" y="224"/>
                </a:cubicBezTo>
                <a:cubicBezTo>
                  <a:pt x="218" y="221"/>
                  <a:pt x="224" y="221"/>
                  <a:pt x="227" y="224"/>
                </a:cubicBezTo>
                <a:cubicBezTo>
                  <a:pt x="230" y="227"/>
                  <a:pt x="230" y="233"/>
                  <a:pt x="227" y="236"/>
                </a:cubicBezTo>
                <a:cubicBezTo>
                  <a:pt x="226" y="238"/>
                  <a:pt x="223" y="238"/>
                  <a:pt x="221" y="238"/>
                </a:cubicBezTo>
                <a:close/>
                <a:moveTo>
                  <a:pt x="1278" y="238"/>
                </a:moveTo>
                <a:cubicBezTo>
                  <a:pt x="1276" y="238"/>
                  <a:pt x="1274" y="237"/>
                  <a:pt x="1272" y="236"/>
                </a:cubicBezTo>
                <a:cubicBezTo>
                  <a:pt x="1265" y="228"/>
                  <a:pt x="1257" y="221"/>
                  <a:pt x="1250" y="214"/>
                </a:cubicBezTo>
                <a:cubicBezTo>
                  <a:pt x="1203" y="170"/>
                  <a:pt x="1150" y="133"/>
                  <a:pt x="1093" y="102"/>
                </a:cubicBezTo>
                <a:cubicBezTo>
                  <a:pt x="1091" y="101"/>
                  <a:pt x="1090" y="99"/>
                  <a:pt x="1089" y="97"/>
                </a:cubicBezTo>
                <a:cubicBezTo>
                  <a:pt x="1089" y="95"/>
                  <a:pt x="1089" y="93"/>
                  <a:pt x="1090" y="91"/>
                </a:cubicBezTo>
                <a:cubicBezTo>
                  <a:pt x="1092" y="87"/>
                  <a:pt x="1097" y="85"/>
                  <a:pt x="1101" y="87"/>
                </a:cubicBezTo>
                <a:cubicBezTo>
                  <a:pt x="1160" y="118"/>
                  <a:pt x="1214" y="157"/>
                  <a:pt x="1262" y="202"/>
                </a:cubicBezTo>
                <a:cubicBezTo>
                  <a:pt x="1269" y="209"/>
                  <a:pt x="1277" y="216"/>
                  <a:pt x="1284" y="224"/>
                </a:cubicBezTo>
                <a:cubicBezTo>
                  <a:pt x="1287" y="227"/>
                  <a:pt x="1287" y="232"/>
                  <a:pt x="1284" y="236"/>
                </a:cubicBezTo>
                <a:cubicBezTo>
                  <a:pt x="1282" y="237"/>
                  <a:pt x="1280" y="238"/>
                  <a:pt x="1278" y="238"/>
                </a:cubicBezTo>
                <a:close/>
                <a:moveTo>
                  <a:pt x="254" y="207"/>
                </a:moveTo>
                <a:cubicBezTo>
                  <a:pt x="251" y="207"/>
                  <a:pt x="249" y="206"/>
                  <a:pt x="247" y="204"/>
                </a:cubicBezTo>
                <a:cubicBezTo>
                  <a:pt x="246" y="203"/>
                  <a:pt x="245" y="201"/>
                  <a:pt x="245" y="198"/>
                </a:cubicBezTo>
                <a:cubicBezTo>
                  <a:pt x="245" y="196"/>
                  <a:pt x="246" y="194"/>
                  <a:pt x="248" y="192"/>
                </a:cubicBezTo>
                <a:cubicBezTo>
                  <a:pt x="259" y="182"/>
                  <a:pt x="271" y="172"/>
                  <a:pt x="283" y="163"/>
                </a:cubicBezTo>
                <a:cubicBezTo>
                  <a:pt x="287" y="160"/>
                  <a:pt x="292" y="161"/>
                  <a:pt x="295" y="164"/>
                </a:cubicBezTo>
                <a:cubicBezTo>
                  <a:pt x="298" y="168"/>
                  <a:pt x="297" y="173"/>
                  <a:pt x="294" y="176"/>
                </a:cubicBezTo>
                <a:cubicBezTo>
                  <a:pt x="282" y="185"/>
                  <a:pt x="270" y="195"/>
                  <a:pt x="259" y="205"/>
                </a:cubicBezTo>
                <a:cubicBezTo>
                  <a:pt x="258" y="206"/>
                  <a:pt x="256" y="207"/>
                  <a:pt x="254" y="207"/>
                </a:cubicBezTo>
                <a:close/>
                <a:moveTo>
                  <a:pt x="325" y="151"/>
                </a:moveTo>
                <a:cubicBezTo>
                  <a:pt x="322" y="151"/>
                  <a:pt x="319" y="150"/>
                  <a:pt x="318" y="147"/>
                </a:cubicBezTo>
                <a:cubicBezTo>
                  <a:pt x="316" y="145"/>
                  <a:pt x="316" y="143"/>
                  <a:pt x="316" y="141"/>
                </a:cubicBezTo>
                <a:cubicBezTo>
                  <a:pt x="317" y="139"/>
                  <a:pt x="318" y="137"/>
                  <a:pt x="320" y="135"/>
                </a:cubicBezTo>
                <a:cubicBezTo>
                  <a:pt x="361" y="106"/>
                  <a:pt x="405" y="82"/>
                  <a:pt x="451" y="62"/>
                </a:cubicBezTo>
                <a:cubicBezTo>
                  <a:pt x="475" y="52"/>
                  <a:pt x="499" y="42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9" y="33"/>
                  <a:pt x="533" y="36"/>
                  <a:pt x="535" y="40"/>
                </a:cubicBezTo>
                <a:cubicBezTo>
                  <a:pt x="536" y="44"/>
                  <a:pt x="534" y="49"/>
                  <a:pt x="529" y="51"/>
                </a:cubicBezTo>
                <a:cubicBezTo>
                  <a:pt x="505" y="58"/>
                  <a:pt x="481" y="67"/>
                  <a:pt x="458" y="77"/>
                </a:cubicBezTo>
                <a:cubicBezTo>
                  <a:pt x="413" y="97"/>
                  <a:pt x="370" y="121"/>
                  <a:pt x="329" y="149"/>
                </a:cubicBezTo>
                <a:cubicBezTo>
                  <a:pt x="328" y="150"/>
                  <a:pt x="326" y="151"/>
                  <a:pt x="325" y="151"/>
                </a:cubicBezTo>
                <a:close/>
                <a:moveTo>
                  <a:pt x="1057" y="83"/>
                </a:moveTo>
                <a:cubicBezTo>
                  <a:pt x="1056" y="83"/>
                  <a:pt x="1054" y="83"/>
                  <a:pt x="1053" y="82"/>
                </a:cubicBezTo>
                <a:cubicBezTo>
                  <a:pt x="1040" y="76"/>
                  <a:pt x="1026" y="70"/>
                  <a:pt x="1012" y="65"/>
                </a:cubicBezTo>
                <a:cubicBezTo>
                  <a:pt x="1008" y="64"/>
                  <a:pt x="1005" y="59"/>
                  <a:pt x="1007" y="54"/>
                </a:cubicBezTo>
                <a:cubicBezTo>
                  <a:pt x="1009" y="50"/>
                  <a:pt x="1014" y="48"/>
                  <a:pt x="1018" y="49"/>
                </a:cubicBezTo>
                <a:cubicBezTo>
                  <a:pt x="1032" y="55"/>
                  <a:pt x="1046" y="61"/>
                  <a:pt x="1060" y="67"/>
                </a:cubicBezTo>
                <a:cubicBezTo>
                  <a:pt x="1065" y="69"/>
                  <a:pt x="1066" y="74"/>
                  <a:pt x="1064" y="78"/>
                </a:cubicBezTo>
                <a:cubicBezTo>
                  <a:pt x="1063" y="81"/>
                  <a:pt x="1060" y="83"/>
                  <a:pt x="1057" y="83"/>
                </a:cubicBezTo>
                <a:close/>
                <a:moveTo>
                  <a:pt x="972" y="51"/>
                </a:moveTo>
                <a:cubicBezTo>
                  <a:pt x="971" y="51"/>
                  <a:pt x="971" y="51"/>
                  <a:pt x="970" y="50"/>
                </a:cubicBezTo>
                <a:cubicBezTo>
                  <a:pt x="968" y="50"/>
                  <a:pt x="966" y="48"/>
                  <a:pt x="965" y="46"/>
                </a:cubicBezTo>
                <a:cubicBezTo>
                  <a:pt x="964" y="44"/>
                  <a:pt x="964" y="42"/>
                  <a:pt x="964" y="40"/>
                </a:cubicBezTo>
                <a:cubicBezTo>
                  <a:pt x="966" y="35"/>
                  <a:pt x="970" y="33"/>
                  <a:pt x="975" y="34"/>
                </a:cubicBezTo>
                <a:cubicBezTo>
                  <a:pt x="979" y="36"/>
                  <a:pt x="982" y="40"/>
                  <a:pt x="980" y="45"/>
                </a:cubicBezTo>
                <a:cubicBezTo>
                  <a:pt x="979" y="48"/>
                  <a:pt x="976" y="51"/>
                  <a:pt x="972" y="51"/>
                </a:cubicBezTo>
                <a:close/>
                <a:moveTo>
                  <a:pt x="570" y="39"/>
                </a:moveTo>
                <a:cubicBezTo>
                  <a:pt x="570" y="39"/>
                  <a:pt x="570" y="39"/>
                  <a:pt x="570" y="39"/>
                </a:cubicBezTo>
                <a:cubicBezTo>
                  <a:pt x="566" y="39"/>
                  <a:pt x="563" y="36"/>
                  <a:pt x="562" y="32"/>
                </a:cubicBezTo>
                <a:cubicBezTo>
                  <a:pt x="561" y="28"/>
                  <a:pt x="564" y="23"/>
                  <a:pt x="568" y="22"/>
                </a:cubicBezTo>
                <a:cubicBezTo>
                  <a:pt x="573" y="21"/>
                  <a:pt x="577" y="24"/>
                  <a:pt x="578" y="28"/>
                </a:cubicBezTo>
                <a:cubicBezTo>
                  <a:pt x="579" y="31"/>
                  <a:pt x="579" y="33"/>
                  <a:pt x="577" y="35"/>
                </a:cubicBezTo>
                <a:cubicBezTo>
                  <a:pt x="577" y="36"/>
                  <a:pt x="575" y="37"/>
                  <a:pt x="573" y="38"/>
                </a:cubicBezTo>
                <a:cubicBezTo>
                  <a:pt x="574" y="38"/>
                  <a:pt x="574" y="38"/>
                  <a:pt x="574" y="38"/>
                </a:cubicBezTo>
                <a:cubicBezTo>
                  <a:pt x="572" y="39"/>
                  <a:pt x="572" y="39"/>
                  <a:pt x="572" y="39"/>
                </a:cubicBezTo>
                <a:cubicBezTo>
                  <a:pt x="572" y="39"/>
                  <a:pt x="571" y="39"/>
                  <a:pt x="570" y="39"/>
                </a:cubicBezTo>
                <a:close/>
                <a:moveTo>
                  <a:pt x="929" y="39"/>
                </a:moveTo>
                <a:cubicBezTo>
                  <a:pt x="928" y="39"/>
                  <a:pt x="927" y="39"/>
                  <a:pt x="927" y="38"/>
                </a:cubicBezTo>
                <a:cubicBezTo>
                  <a:pt x="869" y="24"/>
                  <a:pt x="810" y="17"/>
                  <a:pt x="750" y="17"/>
                </a:cubicBezTo>
                <a:cubicBezTo>
                  <a:pt x="744" y="17"/>
                  <a:pt x="738" y="17"/>
                  <a:pt x="733" y="17"/>
                </a:cubicBezTo>
                <a:cubicBezTo>
                  <a:pt x="724" y="17"/>
                  <a:pt x="714" y="18"/>
                  <a:pt x="705" y="18"/>
                </a:cubicBezTo>
                <a:cubicBezTo>
                  <a:pt x="700" y="19"/>
                  <a:pt x="696" y="15"/>
                  <a:pt x="696" y="10"/>
                </a:cubicBezTo>
                <a:cubicBezTo>
                  <a:pt x="695" y="6"/>
                  <a:pt x="699" y="2"/>
                  <a:pt x="704" y="1"/>
                </a:cubicBezTo>
                <a:cubicBezTo>
                  <a:pt x="713" y="1"/>
                  <a:pt x="723" y="0"/>
                  <a:pt x="733" y="0"/>
                </a:cubicBezTo>
                <a:cubicBezTo>
                  <a:pt x="738" y="0"/>
                  <a:pt x="744" y="0"/>
                  <a:pt x="750" y="0"/>
                </a:cubicBezTo>
                <a:cubicBezTo>
                  <a:pt x="811" y="0"/>
                  <a:pt x="872" y="7"/>
                  <a:pt x="931" y="22"/>
                </a:cubicBezTo>
                <a:cubicBezTo>
                  <a:pt x="933" y="23"/>
                  <a:pt x="935" y="24"/>
                  <a:pt x="936" y="26"/>
                </a:cubicBezTo>
                <a:cubicBezTo>
                  <a:pt x="937" y="28"/>
                  <a:pt x="938" y="30"/>
                  <a:pt x="937" y="32"/>
                </a:cubicBezTo>
                <a:cubicBezTo>
                  <a:pt x="936" y="36"/>
                  <a:pt x="933" y="39"/>
                  <a:pt x="929" y="39"/>
                </a:cubicBezTo>
                <a:close/>
                <a:moveTo>
                  <a:pt x="614" y="29"/>
                </a:moveTo>
                <a:cubicBezTo>
                  <a:pt x="610" y="29"/>
                  <a:pt x="607" y="26"/>
                  <a:pt x="606" y="22"/>
                </a:cubicBezTo>
                <a:cubicBezTo>
                  <a:pt x="605" y="18"/>
                  <a:pt x="608" y="13"/>
                  <a:pt x="613" y="12"/>
                </a:cubicBezTo>
                <a:cubicBezTo>
                  <a:pt x="628" y="10"/>
                  <a:pt x="643" y="7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63" y="5"/>
                  <a:pt x="667" y="8"/>
                  <a:pt x="668" y="13"/>
                </a:cubicBezTo>
                <a:cubicBezTo>
                  <a:pt x="668" y="18"/>
                  <a:pt x="665" y="22"/>
                  <a:pt x="660" y="22"/>
                </a:cubicBezTo>
                <a:cubicBezTo>
                  <a:pt x="645" y="24"/>
                  <a:pt x="631" y="26"/>
                  <a:pt x="616" y="29"/>
                </a:cubicBezTo>
                <a:cubicBezTo>
                  <a:pt x="615" y="29"/>
                  <a:pt x="615" y="29"/>
                  <a:pt x="614" y="29"/>
                </a:cubicBezTo>
                <a:close/>
              </a:path>
            </a:pathLst>
          </a:custGeom>
          <a:solidFill>
            <a:srgbClr val="93E3FF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en-US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7" name="Полилиния: фигура 92">
            <a:extLst>
              <a:ext uri="{FF2B5EF4-FFF2-40B4-BE49-F238E27FC236}">
                <a16:creationId xmlns:a16="http://schemas.microsoft.com/office/drawing/2014/main" id="{57BB89C3-7FC9-10C5-4E90-ABCD8D0A5B80}"/>
              </a:ext>
            </a:extLst>
          </p:cNvPr>
          <p:cNvSpPr/>
          <p:nvPr userDrawn="1"/>
        </p:nvSpPr>
        <p:spPr>
          <a:xfrm rot="5400000">
            <a:off x="4709437" y="2111556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8" name="Полилиния: фигура 92">
            <a:extLst>
              <a:ext uri="{FF2B5EF4-FFF2-40B4-BE49-F238E27FC236}">
                <a16:creationId xmlns:a16="http://schemas.microsoft.com/office/drawing/2014/main" id="{82FDE482-C186-CFDB-AFD7-5DD1226D38D1}"/>
              </a:ext>
            </a:extLst>
          </p:cNvPr>
          <p:cNvSpPr/>
          <p:nvPr userDrawn="1"/>
        </p:nvSpPr>
        <p:spPr>
          <a:xfrm rot="5400000">
            <a:off x="6810678" y="2111556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9" name="Полилиния: фигура 92">
            <a:extLst>
              <a:ext uri="{FF2B5EF4-FFF2-40B4-BE49-F238E27FC236}">
                <a16:creationId xmlns:a16="http://schemas.microsoft.com/office/drawing/2014/main" id="{422DBEE8-00BC-A0A5-8675-270A39EDB46D}"/>
              </a:ext>
            </a:extLst>
          </p:cNvPr>
          <p:cNvSpPr/>
          <p:nvPr userDrawn="1"/>
        </p:nvSpPr>
        <p:spPr>
          <a:xfrm rot="5400000">
            <a:off x="3866055" y="3427987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0" name="Полилиния: фигура 92">
            <a:extLst>
              <a:ext uri="{FF2B5EF4-FFF2-40B4-BE49-F238E27FC236}">
                <a16:creationId xmlns:a16="http://schemas.microsoft.com/office/drawing/2014/main" id="{190BCD97-DA79-CA45-18BB-33069BA6754E}"/>
              </a:ext>
            </a:extLst>
          </p:cNvPr>
          <p:cNvSpPr/>
          <p:nvPr userDrawn="1"/>
        </p:nvSpPr>
        <p:spPr>
          <a:xfrm rot="5400000">
            <a:off x="7232905" y="5059770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1" name="Полилиния: фигура 92">
            <a:extLst>
              <a:ext uri="{FF2B5EF4-FFF2-40B4-BE49-F238E27FC236}">
                <a16:creationId xmlns:a16="http://schemas.microsoft.com/office/drawing/2014/main" id="{CC36B026-BD5E-52D9-2E53-67698D5034C7}"/>
              </a:ext>
            </a:extLst>
          </p:cNvPr>
          <p:cNvSpPr/>
          <p:nvPr userDrawn="1"/>
        </p:nvSpPr>
        <p:spPr>
          <a:xfrm rot="5400000">
            <a:off x="4339190" y="5059770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" name="Полилиния: фигура 92">
            <a:extLst>
              <a:ext uri="{FF2B5EF4-FFF2-40B4-BE49-F238E27FC236}">
                <a16:creationId xmlns:a16="http://schemas.microsoft.com/office/drawing/2014/main" id="{D954C2D4-4209-2CA2-7F18-CC01DF0E0ACC}"/>
              </a:ext>
            </a:extLst>
          </p:cNvPr>
          <p:cNvSpPr/>
          <p:nvPr userDrawn="1"/>
        </p:nvSpPr>
        <p:spPr>
          <a:xfrm rot="5400000">
            <a:off x="5776768" y="5703416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3" name="Полилиния: фигура 92">
            <a:extLst>
              <a:ext uri="{FF2B5EF4-FFF2-40B4-BE49-F238E27FC236}">
                <a16:creationId xmlns:a16="http://schemas.microsoft.com/office/drawing/2014/main" id="{47DD7E63-C67E-69C2-5F42-C29B5BA3462C}"/>
              </a:ext>
            </a:extLst>
          </p:cNvPr>
          <p:cNvSpPr/>
          <p:nvPr userDrawn="1"/>
        </p:nvSpPr>
        <p:spPr>
          <a:xfrm rot="5400000">
            <a:off x="7696576" y="3427987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771059B9-8E6C-794C-A96E-C3438E514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8544" y="3473322"/>
            <a:ext cx="3440258" cy="443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17">
            <a:extLst>
              <a:ext uri="{FF2B5EF4-FFF2-40B4-BE49-F238E27FC236}">
                <a16:creationId xmlns:a16="http://schemas.microsoft.com/office/drawing/2014/main" id="{31CA3133-3D47-9A1A-984F-515C68A79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8934" y="2051371"/>
            <a:ext cx="3440258" cy="315984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7">
            <a:extLst>
              <a:ext uri="{FF2B5EF4-FFF2-40B4-BE49-F238E27FC236}">
                <a16:creationId xmlns:a16="http://schemas.microsoft.com/office/drawing/2014/main" id="{670199D2-572F-FD89-170B-5BAE00919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897" y="3478139"/>
            <a:ext cx="3440258" cy="315984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7">
            <a:extLst>
              <a:ext uri="{FF2B5EF4-FFF2-40B4-BE49-F238E27FC236}">
                <a16:creationId xmlns:a16="http://schemas.microsoft.com/office/drawing/2014/main" id="{29620166-1E91-5C91-7708-9C983120F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540" y="5182726"/>
            <a:ext cx="3440258" cy="315984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7">
            <a:extLst>
              <a:ext uri="{FF2B5EF4-FFF2-40B4-BE49-F238E27FC236}">
                <a16:creationId xmlns:a16="http://schemas.microsoft.com/office/drawing/2014/main" id="{D24B2797-AD35-F57A-7ED0-7C5CCE93E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6578" y="2051371"/>
            <a:ext cx="3440258" cy="31598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17">
            <a:extLst>
              <a:ext uri="{FF2B5EF4-FFF2-40B4-BE49-F238E27FC236}">
                <a16:creationId xmlns:a16="http://schemas.microsoft.com/office/drawing/2014/main" id="{ED204A46-98B1-48CF-9F8E-B4CE083D96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5491" y="3478139"/>
            <a:ext cx="3440258" cy="31598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17">
            <a:extLst>
              <a:ext uri="{FF2B5EF4-FFF2-40B4-BE49-F238E27FC236}">
                <a16:creationId xmlns:a16="http://schemas.microsoft.com/office/drawing/2014/main" id="{CBB2C0E7-F7E6-9B3A-0FF9-18B05F6DF1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1034" y="5182726"/>
            <a:ext cx="3440258" cy="31598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4" name="Текст 17">
            <a:extLst>
              <a:ext uri="{FF2B5EF4-FFF2-40B4-BE49-F238E27FC236}">
                <a16:creationId xmlns:a16="http://schemas.microsoft.com/office/drawing/2014/main" id="{B77EA78E-0D58-BBC7-7B2C-838A45A69D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61911" y="6127217"/>
            <a:ext cx="3440258" cy="31598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196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AA33D-8554-9BBA-D458-A373FB6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6377362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17">
            <a:extLst>
              <a:ext uri="{FF2B5EF4-FFF2-40B4-BE49-F238E27FC236}">
                <a16:creationId xmlns:a16="http://schemas.microsoft.com/office/drawing/2014/main" id="{7CF94CCE-77AB-D951-E2A0-AC0D0EDF4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116" y="2966493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7">
            <a:extLst>
              <a:ext uri="{FF2B5EF4-FFF2-40B4-BE49-F238E27FC236}">
                <a16:creationId xmlns:a16="http://schemas.microsoft.com/office/drawing/2014/main" id="{58122823-E81A-47A0-CC76-0572CED2AB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2116" y="4009300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17">
            <a:extLst>
              <a:ext uri="{FF2B5EF4-FFF2-40B4-BE49-F238E27FC236}">
                <a16:creationId xmlns:a16="http://schemas.microsoft.com/office/drawing/2014/main" id="{62EA56DE-B3B3-330A-592A-AA5E59D643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72116" y="5052107"/>
            <a:ext cx="2201262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531991-9BBD-01AC-F961-BCAD103E0CBC}"/>
              </a:ext>
            </a:extLst>
          </p:cNvPr>
          <p:cNvSpPr/>
          <p:nvPr userDrawn="1"/>
        </p:nvSpPr>
        <p:spPr>
          <a:xfrm rot="8990495">
            <a:off x="8658159" y="-1262949"/>
            <a:ext cx="6181854" cy="6140220"/>
          </a:xfrm>
          <a:prstGeom prst="ellipse">
            <a:avLst/>
          </a:prstGeom>
          <a:noFill/>
          <a:ln w="393700">
            <a:gradFill>
              <a:gsLst>
                <a:gs pos="64529">
                  <a:srgbClr val="010101"/>
                </a:gs>
                <a:gs pos="21000">
                  <a:srgbClr val="00AEEF"/>
                </a:gs>
                <a:gs pos="0">
                  <a:srgbClr val="010101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Рисунок 12">
            <a:extLst>
              <a:ext uri="{FF2B5EF4-FFF2-40B4-BE49-F238E27FC236}">
                <a16:creationId xmlns:a16="http://schemas.microsoft.com/office/drawing/2014/main" id="{330B74FD-8ADE-A25B-C19E-EB0F1492F86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70638" y="1208405"/>
            <a:ext cx="3544887" cy="4778375"/>
          </a:xfrm>
          <a:prstGeom prst="roundRect">
            <a:avLst>
              <a:gd name="adj" fmla="val 8642"/>
            </a:avLst>
          </a:prstGeom>
          <a:pattFill prst="pct5">
            <a:fgClr>
              <a:srgbClr val="000000"/>
            </a:fgClr>
            <a:bgClr>
              <a:schemeClr val="bg1"/>
            </a:bgClr>
          </a:pattFill>
          <a:ln w="19050">
            <a:solidFill>
              <a:srgbClr val="93E3FF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3C2226A-2D9A-2EF9-44C2-EABFA804A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72" y="1823030"/>
            <a:ext cx="5590946" cy="31393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2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82113-ECDB-FFDF-9F41-E6AADEB0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37">
            <a:extLst>
              <a:ext uri="{FF2B5EF4-FFF2-40B4-BE49-F238E27FC236}">
                <a16:creationId xmlns:a16="http://schemas.microsoft.com/office/drawing/2014/main" id="{89EC5EDE-F550-C643-B0C7-A6824586F5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66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AE7D9636-5172-098F-994A-F2816847BF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93666" y="4127657"/>
            <a:ext cx="2201262" cy="34394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3E8029AE-C7FC-58CE-0CEE-FB7BE51572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93666" y="5170464"/>
            <a:ext cx="2201262" cy="34394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9A27C23D-6CCA-6301-F262-CE5D66555AF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905501" y="572608"/>
            <a:ext cx="5574978" cy="548206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по центр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823A-DFAF-DE8F-845D-63DF4344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839"/>
            <a:ext cx="10515600" cy="6463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A0C537E9-374E-2B98-587B-20ADFA9484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6311" y="1007341"/>
            <a:ext cx="1939378" cy="315984"/>
          </a:xfrm>
          <a:noFill/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lang="ru-RU" sz="1600" b="0" i="0" smtClean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en-US"/>
            </a:lvl5pPr>
          </a:lstStyle>
          <a:p>
            <a:pPr marL="0" lvl="0"/>
            <a:r>
              <a:rPr lang="ru-RU"/>
              <a:t>Образец текста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FD13737-7014-2BF3-9641-51C1D1CF5104}"/>
              </a:ext>
            </a:extLst>
          </p:cNvPr>
          <p:cNvSpPr/>
          <p:nvPr userDrawn="1"/>
        </p:nvSpPr>
        <p:spPr>
          <a:xfrm>
            <a:off x="8494931" y="2805545"/>
            <a:ext cx="2805545" cy="3241964"/>
          </a:xfrm>
          <a:prstGeom prst="roundRect">
            <a:avLst>
              <a:gd name="adj" fmla="val 10298"/>
            </a:avLst>
          </a:prstGeom>
          <a:solidFill>
            <a:srgbClr val="010101">
              <a:alpha val="23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0145AF-3787-83FA-5712-8FE2D0F09C5E}"/>
              </a:ext>
            </a:extLst>
          </p:cNvPr>
          <p:cNvSpPr/>
          <p:nvPr userDrawn="1"/>
        </p:nvSpPr>
        <p:spPr>
          <a:xfrm>
            <a:off x="4693227" y="2805545"/>
            <a:ext cx="2805545" cy="3241964"/>
          </a:xfrm>
          <a:prstGeom prst="roundRect">
            <a:avLst>
              <a:gd name="adj" fmla="val 10298"/>
            </a:avLst>
          </a:prstGeom>
          <a:solidFill>
            <a:srgbClr val="010101">
              <a:alpha val="23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1C041E9-03B8-BF61-9BCF-953AE3615DA0}"/>
              </a:ext>
            </a:extLst>
          </p:cNvPr>
          <p:cNvSpPr/>
          <p:nvPr userDrawn="1"/>
        </p:nvSpPr>
        <p:spPr>
          <a:xfrm>
            <a:off x="891524" y="2805545"/>
            <a:ext cx="2805545" cy="3241964"/>
          </a:xfrm>
          <a:prstGeom prst="roundRect">
            <a:avLst>
              <a:gd name="adj" fmla="val 10298"/>
            </a:avLst>
          </a:prstGeom>
          <a:solidFill>
            <a:srgbClr val="010101">
              <a:alpha val="23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31394622-BA89-9D1E-C93C-92FBEDE129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7739" y="4292301"/>
            <a:ext cx="2293110" cy="34394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EEF75CBD-8095-D517-9403-C953102C514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949443" y="4292301"/>
            <a:ext cx="2293110" cy="34394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EB8D69B7-8B83-F263-2342-3783249BCE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1147" y="4292301"/>
            <a:ext cx="2293110" cy="34394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720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по центр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7">
            <a:extLst>
              <a:ext uri="{FF2B5EF4-FFF2-40B4-BE49-F238E27FC236}">
                <a16:creationId xmlns:a16="http://schemas.microsoft.com/office/drawing/2014/main" id="{1CFB1416-0231-B8DD-D138-37C86D69DC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2052" y="5075240"/>
            <a:ext cx="1792992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7">
            <a:extLst>
              <a:ext uri="{FF2B5EF4-FFF2-40B4-BE49-F238E27FC236}">
                <a16:creationId xmlns:a16="http://schemas.microsoft.com/office/drawing/2014/main" id="{12EF7F0D-C9D0-A0D2-CCE3-561000EDBE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9925" y="4116902"/>
            <a:ext cx="2677247" cy="343940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61B2B4BD-2527-160B-4ED3-633DB20EF8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99503" y="5075240"/>
            <a:ext cx="1792992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37">
            <a:extLst>
              <a:ext uri="{FF2B5EF4-FFF2-40B4-BE49-F238E27FC236}">
                <a16:creationId xmlns:a16="http://schemas.microsoft.com/office/drawing/2014/main" id="{3BD79CB4-F813-E7DC-C8BC-A246164FBE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7376" y="4116902"/>
            <a:ext cx="2677247" cy="343940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37">
            <a:extLst>
              <a:ext uri="{FF2B5EF4-FFF2-40B4-BE49-F238E27FC236}">
                <a16:creationId xmlns:a16="http://schemas.microsoft.com/office/drawing/2014/main" id="{CB9DBA71-8543-99D5-1008-61D8778A947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7883" y="5075240"/>
            <a:ext cx="1792992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37">
            <a:extLst>
              <a:ext uri="{FF2B5EF4-FFF2-40B4-BE49-F238E27FC236}">
                <a16:creationId xmlns:a16="http://schemas.microsoft.com/office/drawing/2014/main" id="{EC807A9C-B244-4184-3A38-33477CF46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45756" y="4116902"/>
            <a:ext cx="2677247" cy="343940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00506BC-1274-363D-E126-F2BFEBF8DA27}"/>
              </a:ext>
            </a:extLst>
          </p:cNvPr>
          <p:cNvSpPr/>
          <p:nvPr userDrawn="1"/>
        </p:nvSpPr>
        <p:spPr>
          <a:xfrm>
            <a:off x="1682486" y="2760899"/>
            <a:ext cx="1193548" cy="1043594"/>
          </a:xfrm>
          <a:prstGeom prst="roundRect">
            <a:avLst>
              <a:gd name="adj" fmla="val 14517"/>
            </a:avLst>
          </a:prstGeom>
          <a:noFill/>
          <a:ln w="12700">
            <a:gradFill>
              <a:gsLst>
                <a:gs pos="0">
                  <a:srgbClr val="93E3FF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C9C12FF-42BE-4B32-D834-94B09FF5253D}"/>
              </a:ext>
            </a:extLst>
          </p:cNvPr>
          <p:cNvSpPr/>
          <p:nvPr userDrawn="1"/>
        </p:nvSpPr>
        <p:spPr>
          <a:xfrm>
            <a:off x="5496894" y="2760899"/>
            <a:ext cx="1193548" cy="1043594"/>
          </a:xfrm>
          <a:prstGeom prst="roundRect">
            <a:avLst>
              <a:gd name="adj" fmla="val 14517"/>
            </a:avLst>
          </a:prstGeom>
          <a:noFill/>
          <a:ln w="12700">
            <a:gradFill>
              <a:gsLst>
                <a:gs pos="0">
                  <a:srgbClr val="93E3FF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F62A8F-3AD6-0038-4E46-8FE454DDAD4D}"/>
              </a:ext>
            </a:extLst>
          </p:cNvPr>
          <p:cNvSpPr/>
          <p:nvPr userDrawn="1"/>
        </p:nvSpPr>
        <p:spPr>
          <a:xfrm>
            <a:off x="9311302" y="2760899"/>
            <a:ext cx="1193548" cy="1043594"/>
          </a:xfrm>
          <a:prstGeom prst="roundRect">
            <a:avLst>
              <a:gd name="adj" fmla="val 14517"/>
            </a:avLst>
          </a:prstGeom>
          <a:noFill/>
          <a:ln w="12700">
            <a:gradFill>
              <a:gsLst>
                <a:gs pos="0">
                  <a:srgbClr val="93E3FF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29B47B8-1DA1-A011-4137-E10AA5BB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839"/>
            <a:ext cx="10515600" cy="6463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101E99B2-7818-F7E3-9656-E88A8E6566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6311" y="1007341"/>
            <a:ext cx="1939378" cy="315984"/>
          </a:xfrm>
          <a:noFill/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lang="ru-RU" sz="1600" b="0" i="0" smtClean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en-US"/>
            </a:lvl5pPr>
          </a:lstStyle>
          <a:p>
            <a:pPr marL="0"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041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142FF-9176-B328-43DE-B2071849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31E30D9D-B834-CA42-8DA7-E30518429A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66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7">
            <a:extLst>
              <a:ext uri="{FF2B5EF4-FFF2-40B4-BE49-F238E27FC236}">
                <a16:creationId xmlns:a16="http://schemas.microsoft.com/office/drawing/2014/main" id="{CBCC7D62-C476-5E81-EAF2-5B3ABE54F8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9823" y="2776987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C318607D-0CB3-BF6E-4E71-27E258DE653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9823" y="3757755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F5B7B22D-1091-7391-3390-69EDC21753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69823" y="4778953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33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3CD06-208F-792F-AF58-3DC5DE70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336DF832-0EFD-B8ED-7160-3A5A385A9B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66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226789FA-C242-B9D1-1A37-5CE5447D9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8188" y="2776987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37">
            <a:extLst>
              <a:ext uri="{FF2B5EF4-FFF2-40B4-BE49-F238E27FC236}">
                <a16:creationId xmlns:a16="http://schemas.microsoft.com/office/drawing/2014/main" id="{927D74A7-2DE6-C1A1-7CA3-F892CA7D31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38189" y="2446549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6208A589-A6E3-F35F-89B8-52B81854E1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38188" y="3757755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7">
            <a:extLst>
              <a:ext uri="{FF2B5EF4-FFF2-40B4-BE49-F238E27FC236}">
                <a16:creationId xmlns:a16="http://schemas.microsoft.com/office/drawing/2014/main" id="{F9F02BF4-605F-97CE-4B48-2C852C417F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38189" y="3427317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C5903496-405A-B37A-40D0-B3147DD657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38188" y="4778953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7">
            <a:extLst>
              <a:ext uri="{FF2B5EF4-FFF2-40B4-BE49-F238E27FC236}">
                <a16:creationId xmlns:a16="http://schemas.microsoft.com/office/drawing/2014/main" id="{15DD4C43-1DC4-7897-900F-930A72977F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38189" y="4448515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7">
            <a:extLst>
              <a:ext uri="{FF2B5EF4-FFF2-40B4-BE49-F238E27FC236}">
                <a16:creationId xmlns:a16="http://schemas.microsoft.com/office/drawing/2014/main" id="{240AA21D-C908-51FD-1456-F1A4CD84575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38188" y="5779937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37">
            <a:extLst>
              <a:ext uri="{FF2B5EF4-FFF2-40B4-BE49-F238E27FC236}">
                <a16:creationId xmlns:a16="http://schemas.microsoft.com/office/drawing/2014/main" id="{6CF09EB7-3347-87A3-BA72-27486D055B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38189" y="5449499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F8C8A6F-08F8-CC7B-CD6E-DB75B291F40B}"/>
              </a:ext>
            </a:extLst>
          </p:cNvPr>
          <p:cNvSpPr/>
          <p:nvPr userDrawn="1"/>
        </p:nvSpPr>
        <p:spPr>
          <a:xfrm rot="13081926">
            <a:off x="9559749" y="-1753070"/>
            <a:ext cx="3713452" cy="3688442"/>
          </a:xfrm>
          <a:prstGeom prst="ellipse">
            <a:avLst/>
          </a:prstGeom>
          <a:noFill/>
          <a:ln w="393700">
            <a:gradFill>
              <a:gsLst>
                <a:gs pos="21000">
                  <a:srgbClr val="00AEEF"/>
                </a:gs>
                <a:gs pos="0">
                  <a:srgbClr val="010101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44648-F2BD-8013-7463-44EAB0B7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93EAD8BC-2160-CBA4-E712-773012FF3F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66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7">
            <a:extLst>
              <a:ext uri="{FF2B5EF4-FFF2-40B4-BE49-F238E27FC236}">
                <a16:creationId xmlns:a16="http://schemas.microsoft.com/office/drawing/2014/main" id="{B7D6A22E-8F67-563E-E4ED-398821C11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7389" y="2609843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37">
            <a:extLst>
              <a:ext uri="{FF2B5EF4-FFF2-40B4-BE49-F238E27FC236}">
                <a16:creationId xmlns:a16="http://schemas.microsoft.com/office/drawing/2014/main" id="{4DF7C9AD-91F0-CA97-49CB-9862975A6F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7390" y="2279405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94D27160-7E78-1687-F1BD-D5CB548B69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17389" y="3590611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37">
            <a:extLst>
              <a:ext uri="{FF2B5EF4-FFF2-40B4-BE49-F238E27FC236}">
                <a16:creationId xmlns:a16="http://schemas.microsoft.com/office/drawing/2014/main" id="{86EBD7BD-79BB-93A8-D0DB-50FD9D0AB2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7390" y="3260173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7BDE775D-FCBA-05F3-8BCC-2ACBB3412C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17389" y="4611809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7">
            <a:extLst>
              <a:ext uri="{FF2B5EF4-FFF2-40B4-BE49-F238E27FC236}">
                <a16:creationId xmlns:a16="http://schemas.microsoft.com/office/drawing/2014/main" id="{293624A2-B764-D621-69E5-0A8C9BCFA6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17390" y="4281371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111D26F0-5C4C-49C6-1ECD-D55699A90F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17389" y="5612793"/>
            <a:ext cx="3456185" cy="28802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7">
            <a:extLst>
              <a:ext uri="{FF2B5EF4-FFF2-40B4-BE49-F238E27FC236}">
                <a16:creationId xmlns:a16="http://schemas.microsoft.com/office/drawing/2014/main" id="{8B611406-2ABA-45D9-B92D-053C75DDA34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17390" y="5282355"/>
            <a:ext cx="2445102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879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D3D7CC-F693-6FDF-D620-65EFB378F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707" y="2156574"/>
            <a:ext cx="5590946" cy="15518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0DF85C9-3E4C-6114-C30B-F29F4A3A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707" y="984657"/>
            <a:ext cx="5727298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AC04338-105F-CEE8-BA23-AA11911CE620}"/>
              </a:ext>
            </a:extLst>
          </p:cNvPr>
          <p:cNvSpPr/>
          <p:nvPr userDrawn="1"/>
        </p:nvSpPr>
        <p:spPr>
          <a:xfrm>
            <a:off x="-808742" y="4138977"/>
            <a:ext cx="6539698" cy="1469985"/>
          </a:xfrm>
          <a:prstGeom prst="roundRect">
            <a:avLst>
              <a:gd name="adj" fmla="val 14517"/>
            </a:avLst>
          </a:prstGeom>
          <a:gradFill>
            <a:gsLst>
              <a:gs pos="51900">
                <a:srgbClr val="00AEEF"/>
              </a:gs>
              <a:gs pos="0">
                <a:srgbClr val="183D6D"/>
              </a:gs>
              <a:gs pos="100000">
                <a:srgbClr val="00AEEF">
                  <a:alpha val="2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696FD5B6-21DD-A970-C474-89417ABFA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323975"/>
            <a:ext cx="4676775" cy="3897313"/>
          </a:xfrm>
          <a:prstGeom prst="roundRect">
            <a:avLst>
              <a:gd name="adj" fmla="val 12509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14D3D4B-22B6-6F17-DCC7-A33085B39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7686" y="4365625"/>
            <a:ext cx="3863975" cy="313932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828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9EDF7F7-6812-2686-6BCC-DABA2F5F14A5}"/>
              </a:ext>
            </a:extLst>
          </p:cNvPr>
          <p:cNvSpPr/>
          <p:nvPr userDrawn="1"/>
        </p:nvSpPr>
        <p:spPr>
          <a:xfrm>
            <a:off x="4687771" y="2241811"/>
            <a:ext cx="2380392" cy="3626554"/>
          </a:xfrm>
          <a:prstGeom prst="roundRect">
            <a:avLst>
              <a:gd name="adj" fmla="val 10686"/>
            </a:avLst>
          </a:prstGeom>
          <a:solidFill>
            <a:srgbClr val="00AEEF">
              <a:alpha val="2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D5C3795-01CC-975D-ECB1-06D10771AFD7}"/>
              </a:ext>
            </a:extLst>
          </p:cNvPr>
          <p:cNvSpPr/>
          <p:nvPr userDrawn="1"/>
        </p:nvSpPr>
        <p:spPr>
          <a:xfrm rot="2888064">
            <a:off x="9374493" y="-3365821"/>
            <a:ext cx="6181854" cy="6140220"/>
          </a:xfrm>
          <a:prstGeom prst="ellipse">
            <a:avLst/>
          </a:prstGeom>
          <a:noFill/>
          <a:ln w="393700">
            <a:gradFill>
              <a:gsLst>
                <a:gs pos="64529">
                  <a:srgbClr val="010101"/>
                </a:gs>
                <a:gs pos="21000">
                  <a:srgbClr val="00AEEF"/>
                </a:gs>
                <a:gs pos="0">
                  <a:srgbClr val="010101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B46EE68-2F8E-B245-EBB2-2F5645D52075}"/>
              </a:ext>
            </a:extLst>
          </p:cNvPr>
          <p:cNvSpPr/>
          <p:nvPr userDrawn="1"/>
        </p:nvSpPr>
        <p:spPr>
          <a:xfrm>
            <a:off x="407988" y="2241811"/>
            <a:ext cx="2380392" cy="3626554"/>
          </a:xfrm>
          <a:prstGeom prst="roundRect">
            <a:avLst>
              <a:gd name="adj" fmla="val 10686"/>
            </a:avLst>
          </a:prstGeom>
          <a:solidFill>
            <a:srgbClr val="00AEEF">
              <a:alpha val="2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2CBE515-3564-74F2-7F90-B49DDBA2E9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259" y="2241550"/>
            <a:ext cx="2380392" cy="2228850"/>
          </a:xfrm>
          <a:prstGeom prst="roundRect">
            <a:avLst>
              <a:gd name="adj" fmla="val 10855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43E2A82-23CD-15D7-4334-3F15F6258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79" y="4740355"/>
            <a:ext cx="2967351" cy="341632"/>
          </a:xfrm>
        </p:spPr>
        <p:txBody>
          <a:bodyPr/>
          <a:lstStyle>
            <a:lvl1pPr marL="0" indent="0" algn="ctr">
              <a:buNone/>
              <a:defRPr sz="1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6" name="Заголовок 10">
            <a:extLst>
              <a:ext uri="{FF2B5EF4-FFF2-40B4-BE49-F238E27FC236}">
                <a16:creationId xmlns:a16="http://schemas.microsoft.com/office/drawing/2014/main" id="{4D9093FB-E320-0545-E00F-B8664329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2" y="1103021"/>
            <a:ext cx="7065010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0" name="Текст 37">
            <a:extLst>
              <a:ext uri="{FF2B5EF4-FFF2-40B4-BE49-F238E27FC236}">
                <a16:creationId xmlns:a16="http://schemas.microsoft.com/office/drawing/2014/main" id="{B640135E-623F-9BAE-06E8-0D744FEE15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324" y="5185100"/>
            <a:ext cx="1558336" cy="315984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71D12B0-E448-70CC-F679-49FD6C4148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7771" y="2241550"/>
            <a:ext cx="2380392" cy="2228850"/>
          </a:xfrm>
          <a:prstGeom prst="roundRect">
            <a:avLst>
              <a:gd name="adj" fmla="val 10855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A5D82F0-9B5A-6AAC-9F2F-02B5F1F3068F}"/>
              </a:ext>
            </a:extLst>
          </p:cNvPr>
          <p:cNvSpPr/>
          <p:nvPr userDrawn="1"/>
        </p:nvSpPr>
        <p:spPr>
          <a:xfrm>
            <a:off x="8969013" y="2241811"/>
            <a:ext cx="2380392" cy="3626554"/>
          </a:xfrm>
          <a:prstGeom prst="roundRect">
            <a:avLst>
              <a:gd name="adj" fmla="val 10686"/>
            </a:avLst>
          </a:prstGeom>
          <a:solidFill>
            <a:srgbClr val="00AEEF">
              <a:alpha val="2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6F6B65C5-7DA0-6A51-6354-579128447F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68284" y="2241550"/>
            <a:ext cx="2380392" cy="2228850"/>
          </a:xfrm>
          <a:prstGeom prst="roundRect">
            <a:avLst>
              <a:gd name="adj" fmla="val 10855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Текст 37">
            <a:extLst>
              <a:ext uri="{FF2B5EF4-FFF2-40B4-BE49-F238E27FC236}">
                <a16:creationId xmlns:a16="http://schemas.microsoft.com/office/drawing/2014/main" id="{492F3D68-61BD-9961-0380-C13BF70BAE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98799" y="4738047"/>
            <a:ext cx="1558336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4BF17FA4-A5C9-3922-CF28-655A58B3A9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98799" y="5185100"/>
            <a:ext cx="1558336" cy="315984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7">
            <a:extLst>
              <a:ext uri="{FF2B5EF4-FFF2-40B4-BE49-F238E27FC236}">
                <a16:creationId xmlns:a16="http://schemas.microsoft.com/office/drawing/2014/main" id="{88E1BF80-0BCF-50CD-94B3-CC9D825211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3712" y="4738046"/>
            <a:ext cx="2264964" cy="39378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08743438-1583-4F1C-921C-564892BD14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83711" y="5185100"/>
            <a:ext cx="2264964" cy="315984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37">
            <a:extLst>
              <a:ext uri="{FF2B5EF4-FFF2-40B4-BE49-F238E27FC236}">
                <a16:creationId xmlns:a16="http://schemas.microsoft.com/office/drawing/2014/main" id="{4691A458-4C71-4DB3-D7F5-5AC140AA83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17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85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3B54D85-C735-7EB6-6FEE-586494E4CA00}"/>
              </a:ext>
            </a:extLst>
          </p:cNvPr>
          <p:cNvSpPr/>
          <p:nvPr userDrawn="1"/>
        </p:nvSpPr>
        <p:spPr>
          <a:xfrm>
            <a:off x="6644203" y="776984"/>
            <a:ext cx="5104884" cy="1469985"/>
          </a:xfrm>
          <a:prstGeom prst="roundRect">
            <a:avLst>
              <a:gd name="adj" fmla="val 14517"/>
            </a:avLst>
          </a:prstGeom>
          <a:gradFill>
            <a:gsLst>
              <a:gs pos="51900">
                <a:srgbClr val="00AEEF"/>
              </a:gs>
              <a:gs pos="0">
                <a:srgbClr val="183D6D"/>
              </a:gs>
              <a:gs pos="100000">
                <a:srgbClr val="00AEEF">
                  <a:alpha val="2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0F57E7-C80F-784F-89A4-DC62B6ED4373}"/>
              </a:ext>
            </a:extLst>
          </p:cNvPr>
          <p:cNvSpPr/>
          <p:nvPr userDrawn="1"/>
        </p:nvSpPr>
        <p:spPr>
          <a:xfrm>
            <a:off x="6644203" y="2559783"/>
            <a:ext cx="5104884" cy="1469985"/>
          </a:xfrm>
          <a:prstGeom prst="roundRect">
            <a:avLst>
              <a:gd name="adj" fmla="val 14517"/>
            </a:avLst>
          </a:prstGeom>
          <a:noFill/>
          <a:ln w="12700">
            <a:gradFill>
              <a:gsLst>
                <a:gs pos="0">
                  <a:srgbClr val="93E3FF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EB09D4A-195B-2046-5E5F-265E20CC23D1}"/>
              </a:ext>
            </a:extLst>
          </p:cNvPr>
          <p:cNvSpPr/>
          <p:nvPr userDrawn="1"/>
        </p:nvSpPr>
        <p:spPr>
          <a:xfrm>
            <a:off x="6644203" y="4342583"/>
            <a:ext cx="5104884" cy="1469985"/>
          </a:xfrm>
          <a:prstGeom prst="roundRect">
            <a:avLst>
              <a:gd name="adj" fmla="val 14517"/>
            </a:avLst>
          </a:prstGeom>
          <a:noFill/>
          <a:ln w="12700">
            <a:gradFill>
              <a:gsLst>
                <a:gs pos="0">
                  <a:srgbClr val="93E3FF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Рисунок 30">
            <a:extLst>
              <a:ext uri="{FF2B5EF4-FFF2-40B4-BE49-F238E27FC236}">
                <a16:creationId xmlns:a16="http://schemas.microsoft.com/office/drawing/2014/main" id="{C55CAC75-7605-63F8-8238-B395363FC8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4090" y="2669788"/>
            <a:ext cx="1494504" cy="1249973"/>
          </a:xfrm>
          <a:prstGeom prst="roundRect">
            <a:avLst>
              <a:gd name="adj" fmla="val 17480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Рисунок 30">
            <a:extLst>
              <a:ext uri="{FF2B5EF4-FFF2-40B4-BE49-F238E27FC236}">
                <a16:creationId xmlns:a16="http://schemas.microsoft.com/office/drawing/2014/main" id="{22792F3B-B0F5-BB14-C8F1-36808320EA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94090" y="886989"/>
            <a:ext cx="1494504" cy="1249973"/>
          </a:xfrm>
          <a:prstGeom prst="roundRect">
            <a:avLst>
              <a:gd name="adj" fmla="val 17480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Текст 37">
            <a:extLst>
              <a:ext uri="{FF2B5EF4-FFF2-40B4-BE49-F238E27FC236}">
                <a16:creationId xmlns:a16="http://schemas.microsoft.com/office/drawing/2014/main" id="{59E331B8-DDF8-943B-CDE3-F288926EE6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87729" y="1145251"/>
            <a:ext cx="1558336" cy="343940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7">
            <a:extLst>
              <a:ext uri="{FF2B5EF4-FFF2-40B4-BE49-F238E27FC236}">
                <a16:creationId xmlns:a16="http://schemas.microsoft.com/office/drawing/2014/main" id="{7C35D842-D236-57F8-6D10-333505FF9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87729" y="1572937"/>
            <a:ext cx="1558336" cy="315984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7">
            <a:extLst>
              <a:ext uri="{FF2B5EF4-FFF2-40B4-BE49-F238E27FC236}">
                <a16:creationId xmlns:a16="http://schemas.microsoft.com/office/drawing/2014/main" id="{3CC43527-A41A-5B16-0228-87EBDFF8E8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87729" y="2939314"/>
            <a:ext cx="2374438" cy="343470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7">
            <a:extLst>
              <a:ext uri="{FF2B5EF4-FFF2-40B4-BE49-F238E27FC236}">
                <a16:creationId xmlns:a16="http://schemas.microsoft.com/office/drawing/2014/main" id="{089B5FAB-0E07-30DC-2590-4A2496BBDB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87729" y="3367000"/>
            <a:ext cx="2374438" cy="343470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7">
            <a:extLst>
              <a:ext uri="{FF2B5EF4-FFF2-40B4-BE49-F238E27FC236}">
                <a16:creationId xmlns:a16="http://schemas.microsoft.com/office/drawing/2014/main" id="{D8D10691-5F48-4C0D-58ED-D712A94F07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87729" y="4769799"/>
            <a:ext cx="2374438" cy="427686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7">
            <a:extLst>
              <a:ext uri="{FF2B5EF4-FFF2-40B4-BE49-F238E27FC236}">
                <a16:creationId xmlns:a16="http://schemas.microsoft.com/office/drawing/2014/main" id="{4DF69C59-832F-2C2A-773C-09B2BBBF77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87729" y="5197485"/>
            <a:ext cx="2374438" cy="346126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30">
            <a:extLst>
              <a:ext uri="{FF2B5EF4-FFF2-40B4-BE49-F238E27FC236}">
                <a16:creationId xmlns:a16="http://schemas.microsoft.com/office/drawing/2014/main" id="{16B6895E-1EB1-ADA7-BB25-52A0FD4E9C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94090" y="4452588"/>
            <a:ext cx="1494504" cy="1249973"/>
          </a:xfrm>
          <a:prstGeom prst="roundRect">
            <a:avLst>
              <a:gd name="adj" fmla="val 17480"/>
            </a:avLst>
          </a:prstGeom>
          <a:pattFill prst="pct5">
            <a:fgClr>
              <a:srgbClr val="00AEEF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0">
            <a:extLst>
              <a:ext uri="{FF2B5EF4-FFF2-40B4-BE49-F238E27FC236}">
                <a16:creationId xmlns:a16="http://schemas.microsoft.com/office/drawing/2014/main" id="{874639A9-62EF-5081-46F4-BF7DBEB5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2" y="1103021"/>
            <a:ext cx="6144927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6D2D7C9-8CD1-3E7C-9037-238C9CB20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72" y="1823030"/>
            <a:ext cx="5590946" cy="31393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D1AE397-5E29-CD61-AA8D-17FC7B312BA8}"/>
              </a:ext>
            </a:extLst>
          </p:cNvPr>
          <p:cNvSpPr/>
          <p:nvPr userDrawn="1"/>
        </p:nvSpPr>
        <p:spPr>
          <a:xfrm rot="8092892">
            <a:off x="-1859115" y="4013430"/>
            <a:ext cx="2375105" cy="2375105"/>
          </a:xfrm>
          <a:prstGeom prst="ellipse">
            <a:avLst/>
          </a:prstGeom>
          <a:noFill/>
          <a:ln w="393700">
            <a:gradFill>
              <a:gsLst>
                <a:gs pos="0">
                  <a:srgbClr val="010101"/>
                </a:gs>
                <a:gs pos="31000">
                  <a:srgbClr val="00AEEF"/>
                </a:gs>
                <a:gs pos="66000">
                  <a:srgbClr val="010101"/>
                </a:gs>
                <a:gs pos="100000">
                  <a:srgbClr val="00AEEF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 37">
            <a:extLst>
              <a:ext uri="{FF2B5EF4-FFF2-40B4-BE49-F238E27FC236}">
                <a16:creationId xmlns:a16="http://schemas.microsoft.com/office/drawing/2014/main" id="{D914848C-7571-E8BB-E4ED-BDC26FAA98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17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7">
            <a:extLst>
              <a:ext uri="{FF2B5EF4-FFF2-40B4-BE49-F238E27FC236}">
                <a16:creationId xmlns:a16="http://schemas.microsoft.com/office/drawing/2014/main" id="{82C196D1-0959-EA5D-C83F-A4A69B1D9B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2172" y="3428999"/>
            <a:ext cx="4941160" cy="227356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7849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B37A70B-F376-587E-5DC1-71A3E9A16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3644" y="1810833"/>
            <a:ext cx="5590946" cy="31393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43D8E92-B9CE-9B0E-9C25-B92F6A733C4B}"/>
              </a:ext>
            </a:extLst>
          </p:cNvPr>
          <p:cNvSpPr/>
          <p:nvPr userDrawn="1"/>
        </p:nvSpPr>
        <p:spPr>
          <a:xfrm rot="2352061">
            <a:off x="-2317919" y="-1140501"/>
            <a:ext cx="6769795" cy="5832651"/>
          </a:xfrm>
          <a:prstGeom prst="roundRect">
            <a:avLst>
              <a:gd name="adj" fmla="val 1451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142875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Рисунок 30">
            <a:extLst>
              <a:ext uri="{FF2B5EF4-FFF2-40B4-BE49-F238E27FC236}">
                <a16:creationId xmlns:a16="http://schemas.microsoft.com/office/drawing/2014/main" id="{40B7DBF0-166C-9280-8B7E-0DADF81045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rot="18594179">
            <a:off x="-1792823" y="-1598473"/>
            <a:ext cx="5714489" cy="6695650"/>
          </a:xfrm>
          <a:prstGeom prst="roundRect">
            <a:avLst>
              <a:gd name="adj" fmla="val 1385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Текст 37">
            <a:extLst>
              <a:ext uri="{FF2B5EF4-FFF2-40B4-BE49-F238E27FC236}">
                <a16:creationId xmlns:a16="http://schemas.microsoft.com/office/drawing/2014/main" id="{EBF67B81-3143-6749-877B-FC16A4207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415" y="4876279"/>
            <a:ext cx="1792992" cy="315984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7">
            <a:extLst>
              <a:ext uri="{FF2B5EF4-FFF2-40B4-BE49-F238E27FC236}">
                <a16:creationId xmlns:a16="http://schemas.microsoft.com/office/drawing/2014/main" id="{96A6982A-76AC-34DA-9E68-981142E5F4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4415" y="4157891"/>
            <a:ext cx="3141999" cy="595548"/>
          </a:xfrm>
        </p:spPr>
        <p:txBody>
          <a:bodyPr>
            <a:sp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7">
            <a:extLst>
              <a:ext uri="{FF2B5EF4-FFF2-40B4-BE49-F238E27FC236}">
                <a16:creationId xmlns:a16="http://schemas.microsoft.com/office/drawing/2014/main" id="{7B1CA387-A6D3-E0CB-8691-8984CA7B1A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00918" y="4876279"/>
            <a:ext cx="1792992" cy="315984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37">
            <a:extLst>
              <a:ext uri="{FF2B5EF4-FFF2-40B4-BE49-F238E27FC236}">
                <a16:creationId xmlns:a16="http://schemas.microsoft.com/office/drawing/2014/main" id="{0AD00541-491E-6DD4-3F27-7B22D66FF2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00918" y="4157892"/>
            <a:ext cx="2922711" cy="595548"/>
          </a:xfrm>
        </p:spPr>
        <p:txBody>
          <a:bodyPr>
            <a:sp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Текст 37">
            <a:extLst>
              <a:ext uri="{FF2B5EF4-FFF2-40B4-BE49-F238E27FC236}">
                <a16:creationId xmlns:a16="http://schemas.microsoft.com/office/drawing/2014/main" id="{AA9A59C4-1D5A-C918-7FE5-583D4F3789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04629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Заголовок 10">
            <a:extLst>
              <a:ext uri="{FF2B5EF4-FFF2-40B4-BE49-F238E27FC236}">
                <a16:creationId xmlns:a16="http://schemas.microsoft.com/office/drawing/2014/main" id="{2A4C38DC-65C9-3F05-36A0-924A3766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644" y="1103021"/>
            <a:ext cx="6144927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0">
            <a:extLst>
              <a:ext uri="{FF2B5EF4-FFF2-40B4-BE49-F238E27FC236}">
                <a16:creationId xmlns:a16="http://schemas.microsoft.com/office/drawing/2014/main" id="{70619409-A5EA-CE11-2706-C55452B4C1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95335" y="-366430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Рисунок 30">
            <a:extLst>
              <a:ext uri="{FF2B5EF4-FFF2-40B4-BE49-F238E27FC236}">
                <a16:creationId xmlns:a16="http://schemas.microsoft.com/office/drawing/2014/main" id="{5F9557AD-3C8D-E9CD-DF0D-D27BB1F1A4C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95335" y="3563227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Рисунок 30">
            <a:extLst>
              <a:ext uri="{FF2B5EF4-FFF2-40B4-BE49-F238E27FC236}">
                <a16:creationId xmlns:a16="http://schemas.microsoft.com/office/drawing/2014/main" id="{7B87FF75-D3B7-3086-B522-6C5DD264E7F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073742" y="2475271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Рисунок 30">
            <a:extLst>
              <a:ext uri="{FF2B5EF4-FFF2-40B4-BE49-F238E27FC236}">
                <a16:creationId xmlns:a16="http://schemas.microsoft.com/office/drawing/2014/main" id="{06977432-3DBE-1826-6269-E10413240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73742" y="-1510097"/>
            <a:ext cx="2986518" cy="3661204"/>
          </a:xfrm>
          <a:prstGeom prst="roundRect">
            <a:avLst>
              <a:gd name="adj" fmla="val 1748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A21C486-0807-BD85-48BF-C54042E0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62" y="1816791"/>
            <a:ext cx="5590946" cy="31393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Текст 37">
            <a:extLst>
              <a:ext uri="{FF2B5EF4-FFF2-40B4-BE49-F238E27FC236}">
                <a16:creationId xmlns:a16="http://schemas.microsoft.com/office/drawing/2014/main" id="{42ABC0FA-B21B-DA41-AC22-0C0341FD2A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17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7">
            <a:extLst>
              <a:ext uri="{FF2B5EF4-FFF2-40B4-BE49-F238E27FC236}">
                <a16:creationId xmlns:a16="http://schemas.microsoft.com/office/drawing/2014/main" id="{E74AC57D-71B4-4C05-6E9C-605DD7C787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2785" y="4876279"/>
            <a:ext cx="1792992" cy="315984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7">
            <a:extLst>
              <a:ext uri="{FF2B5EF4-FFF2-40B4-BE49-F238E27FC236}">
                <a16:creationId xmlns:a16="http://schemas.microsoft.com/office/drawing/2014/main" id="{43894F52-8B9C-2CA9-0AE8-8713317331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2785" y="4157891"/>
            <a:ext cx="3141999" cy="595548"/>
          </a:xfrm>
        </p:spPr>
        <p:txBody>
          <a:bodyPr>
            <a:sp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7">
            <a:extLst>
              <a:ext uri="{FF2B5EF4-FFF2-40B4-BE49-F238E27FC236}">
                <a16:creationId xmlns:a16="http://schemas.microsoft.com/office/drawing/2014/main" id="{195F304B-7426-FC35-6496-AD2C9941D8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9288" y="4876279"/>
            <a:ext cx="1792992" cy="315984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7">
            <a:extLst>
              <a:ext uri="{FF2B5EF4-FFF2-40B4-BE49-F238E27FC236}">
                <a16:creationId xmlns:a16="http://schemas.microsoft.com/office/drawing/2014/main" id="{8C9E3C69-59CD-9F95-147D-2EDF745116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29288" y="4157892"/>
            <a:ext cx="2922711" cy="595548"/>
          </a:xfrm>
        </p:spPr>
        <p:txBody>
          <a:bodyPr>
            <a:sp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Заголовок 10">
            <a:extLst>
              <a:ext uri="{FF2B5EF4-FFF2-40B4-BE49-F238E27FC236}">
                <a16:creationId xmlns:a16="http://schemas.microsoft.com/office/drawing/2014/main" id="{B158F44B-0DF2-D63A-42BE-F7650234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1103021"/>
            <a:ext cx="6144927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74">
            <a:extLst>
              <a:ext uri="{FF2B5EF4-FFF2-40B4-BE49-F238E27FC236}">
                <a16:creationId xmlns:a16="http://schemas.microsoft.com/office/drawing/2014/main" id="{1DA73ACC-5477-C14C-A321-D6FB5F8B99D4}"/>
              </a:ext>
            </a:extLst>
          </p:cNvPr>
          <p:cNvSpPr/>
          <p:nvPr userDrawn="1"/>
        </p:nvSpPr>
        <p:spPr>
          <a:xfrm>
            <a:off x="6764847" y="-1321300"/>
            <a:ext cx="10207543" cy="10207538"/>
          </a:xfrm>
          <a:prstGeom prst="ellipse">
            <a:avLst/>
          </a:prstGeom>
          <a:gradFill flip="none" rotWithShape="1">
            <a:gsLst>
              <a:gs pos="0">
                <a:srgbClr val="00AEEF"/>
              </a:gs>
              <a:gs pos="88745">
                <a:srgbClr val="183D6D"/>
              </a:gs>
              <a:gs pos="54000">
                <a:srgbClr val="0079A4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9CD70BD-2868-393A-3956-7523C3454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902" y="1664277"/>
            <a:ext cx="7778684" cy="5166863"/>
          </a:xfrm>
          <a:prstGeom prst="rect">
            <a:avLst/>
          </a:prstGeom>
        </p:spPr>
      </p:pic>
      <p:sp>
        <p:nvSpPr>
          <p:cNvPr id="5" name="Рисунок 19">
            <a:extLst>
              <a:ext uri="{FF2B5EF4-FFF2-40B4-BE49-F238E27FC236}">
                <a16:creationId xmlns:a16="http://schemas.microsoft.com/office/drawing/2014/main" id="{86FBC06D-06E3-74E3-4AEE-8C195093B9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92240" y="2505456"/>
            <a:ext cx="5094019" cy="3054096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D3DDBD5F-0C8C-9657-A877-6DB4D26D8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625" y="2718518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65417B50-0AE6-6F94-BDA8-41CCB460B4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7625" y="3424943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44844AA7-461B-E2D3-B66F-8357B097A3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7625" y="4176685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6A744229-AAD7-9ECA-6278-FBC0C3D71A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7625" y="4907146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Текст 37">
            <a:extLst>
              <a:ext uri="{FF2B5EF4-FFF2-40B4-BE49-F238E27FC236}">
                <a16:creationId xmlns:a16="http://schemas.microsoft.com/office/drawing/2014/main" id="{71E8B492-293F-AD9C-C1F1-78CABA1470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17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0">
            <a:extLst>
              <a:ext uri="{FF2B5EF4-FFF2-40B4-BE49-F238E27FC236}">
                <a16:creationId xmlns:a16="http://schemas.microsoft.com/office/drawing/2014/main" id="{A9388ADC-0553-3E47-5091-CAFE256D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97" y="1103021"/>
            <a:ext cx="6144927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74">
            <a:extLst>
              <a:ext uri="{FF2B5EF4-FFF2-40B4-BE49-F238E27FC236}">
                <a16:creationId xmlns:a16="http://schemas.microsoft.com/office/drawing/2014/main" id="{4EF47D34-45CC-D729-0654-87AB165AA8EF}"/>
              </a:ext>
            </a:extLst>
          </p:cNvPr>
          <p:cNvSpPr/>
          <p:nvPr userDrawn="1"/>
        </p:nvSpPr>
        <p:spPr>
          <a:xfrm rot="2253988">
            <a:off x="-1715238" y="-1531296"/>
            <a:ext cx="5885335" cy="5885332"/>
          </a:xfrm>
          <a:prstGeom prst="ellipse">
            <a:avLst/>
          </a:prstGeom>
          <a:gradFill flip="none" rotWithShape="1">
            <a:gsLst>
              <a:gs pos="100000">
                <a:srgbClr val="00AEEF"/>
              </a:gs>
              <a:gs pos="0">
                <a:srgbClr val="183D6D"/>
              </a:gs>
              <a:gs pos="66000">
                <a:srgbClr val="0079A4"/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4EE140E-7259-9AAA-DEBD-88693CF3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916">
            <a:off x="-544932" y="527916"/>
            <a:ext cx="2454367" cy="4927099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0318A4F-9D48-1829-4909-9501DF9F6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6481">
            <a:off x="2139300" y="280121"/>
            <a:ext cx="1781884" cy="3962962"/>
          </a:xfrm>
          <a:prstGeom prst="rect">
            <a:avLst/>
          </a:prstGeom>
        </p:spPr>
      </p:pic>
      <p:sp>
        <p:nvSpPr>
          <p:cNvPr id="4" name="Рисунок 24">
            <a:extLst>
              <a:ext uri="{FF2B5EF4-FFF2-40B4-BE49-F238E27FC236}">
                <a16:creationId xmlns:a16="http://schemas.microsoft.com/office/drawing/2014/main" id="{B988C640-2FDD-8548-1F4F-CA9516164AA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 rot="19270593">
            <a:off x="2208140" y="387075"/>
            <a:ext cx="1619313" cy="3736202"/>
          </a:xfrm>
          <a:prstGeom prst="roundRect">
            <a:avLst>
              <a:gd name="adj" fmla="val 1323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234CE3F6-4F23-04D5-6AC3-BAC271680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4601" y="2854013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2D240438-20A9-0D27-74AA-E68BA1D3D2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34601" y="4060179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7">
            <a:extLst>
              <a:ext uri="{FF2B5EF4-FFF2-40B4-BE49-F238E27FC236}">
                <a16:creationId xmlns:a16="http://schemas.microsoft.com/office/drawing/2014/main" id="{4463BE5A-9F07-25BB-79F3-DDC7BEA1F5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34601" y="2426460"/>
            <a:ext cx="3664970" cy="37189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7">
            <a:extLst>
              <a:ext uri="{FF2B5EF4-FFF2-40B4-BE49-F238E27FC236}">
                <a16:creationId xmlns:a16="http://schemas.microsoft.com/office/drawing/2014/main" id="{8301E804-630F-8583-7ACE-20F60F6F02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34601" y="3624990"/>
            <a:ext cx="3664970" cy="37189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Текст 37">
            <a:extLst>
              <a:ext uri="{FF2B5EF4-FFF2-40B4-BE49-F238E27FC236}">
                <a16:creationId xmlns:a16="http://schemas.microsoft.com/office/drawing/2014/main" id="{630EB859-7C8C-3A01-1403-C5E70BB931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12520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Заголовок 10">
            <a:extLst>
              <a:ext uri="{FF2B5EF4-FFF2-40B4-BE49-F238E27FC236}">
                <a16:creationId xmlns:a16="http://schemas.microsoft.com/office/drawing/2014/main" id="{090423D2-3B20-8AE4-FD41-953983B9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644" y="1103021"/>
            <a:ext cx="6144927" cy="5909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Рисунок 24">
            <a:extLst>
              <a:ext uri="{FF2B5EF4-FFF2-40B4-BE49-F238E27FC236}">
                <a16:creationId xmlns:a16="http://schemas.microsoft.com/office/drawing/2014/main" id="{2C53ADB6-A474-6CCD-6392-165880C7A4C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 rot="19217983">
            <a:off x="-434672" y="629374"/>
            <a:ext cx="2250103" cy="4672070"/>
          </a:xfrm>
          <a:prstGeom prst="roundRect">
            <a:avLst>
              <a:gd name="adj" fmla="val 1183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B3A0840-15E2-7D44-A26C-223023F4E5DD}"/>
              </a:ext>
            </a:extLst>
          </p:cNvPr>
          <p:cNvGrpSpPr/>
          <p:nvPr userDrawn="1"/>
        </p:nvGrpSpPr>
        <p:grpSpPr>
          <a:xfrm>
            <a:off x="2521650" y="3163334"/>
            <a:ext cx="1592128" cy="385931"/>
            <a:chOff x="2521650" y="2790494"/>
            <a:chExt cx="1592128" cy="38593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19E20E5-D3F3-79DB-F73E-7B13EDC49CC6}"/>
                </a:ext>
              </a:extLst>
            </p:cNvPr>
            <p:cNvCxnSpPr>
              <a:cxnSpLocks/>
            </p:cNvCxnSpPr>
            <p:nvPr/>
          </p:nvCxnSpPr>
          <p:spPr>
            <a:xfrm>
              <a:off x="2584229" y="2841643"/>
              <a:ext cx="1194767" cy="0"/>
            </a:xfrm>
            <a:prstGeom prst="line">
              <a:avLst/>
            </a:prstGeom>
            <a:ln>
              <a:solidFill>
                <a:srgbClr val="93E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4831648-8A07-28A4-7D77-8DA6A75465A9}"/>
                </a:ext>
              </a:extLst>
            </p:cNvPr>
            <p:cNvCxnSpPr>
              <a:cxnSpLocks/>
            </p:cNvCxnSpPr>
            <p:nvPr/>
          </p:nvCxnSpPr>
          <p:spPr>
            <a:xfrm>
              <a:off x="3778996" y="2841643"/>
              <a:ext cx="334782" cy="334782"/>
            </a:xfrm>
            <a:prstGeom prst="line">
              <a:avLst/>
            </a:prstGeom>
            <a:ln>
              <a:solidFill>
                <a:srgbClr val="93E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DE94E28-8091-B13D-71A6-DC953792D7D2}"/>
                </a:ext>
              </a:extLst>
            </p:cNvPr>
            <p:cNvSpPr/>
            <p:nvPr/>
          </p:nvSpPr>
          <p:spPr>
            <a:xfrm>
              <a:off x="2521650" y="2790494"/>
              <a:ext cx="102298" cy="102298"/>
            </a:xfrm>
            <a:prstGeom prst="ellipse">
              <a:avLst/>
            </a:prstGeom>
            <a:solidFill>
              <a:srgbClr val="93E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13618DD-910F-7194-4711-5C287EC66BD2}"/>
              </a:ext>
            </a:extLst>
          </p:cNvPr>
          <p:cNvGrpSpPr/>
          <p:nvPr userDrawn="1"/>
        </p:nvGrpSpPr>
        <p:grpSpPr>
          <a:xfrm flipH="1">
            <a:off x="8086160" y="3163334"/>
            <a:ext cx="1592128" cy="385931"/>
            <a:chOff x="2521650" y="2790494"/>
            <a:chExt cx="1592128" cy="385931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F6F1194-6FFE-A5BC-0812-2D794DFBCEB1}"/>
                </a:ext>
              </a:extLst>
            </p:cNvPr>
            <p:cNvCxnSpPr>
              <a:cxnSpLocks/>
            </p:cNvCxnSpPr>
            <p:nvPr/>
          </p:nvCxnSpPr>
          <p:spPr>
            <a:xfrm>
              <a:off x="2584229" y="2841643"/>
              <a:ext cx="1194767" cy="0"/>
            </a:xfrm>
            <a:prstGeom prst="line">
              <a:avLst/>
            </a:prstGeom>
            <a:ln>
              <a:solidFill>
                <a:srgbClr val="93E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B687C70-48BB-0EE9-B1EA-55E553C667E0}"/>
                </a:ext>
              </a:extLst>
            </p:cNvPr>
            <p:cNvCxnSpPr>
              <a:cxnSpLocks/>
            </p:cNvCxnSpPr>
            <p:nvPr/>
          </p:nvCxnSpPr>
          <p:spPr>
            <a:xfrm>
              <a:off x="3778996" y="2841643"/>
              <a:ext cx="334782" cy="334782"/>
            </a:xfrm>
            <a:prstGeom prst="line">
              <a:avLst/>
            </a:prstGeom>
            <a:ln>
              <a:solidFill>
                <a:srgbClr val="93E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9D669B7-A3F5-93FE-471D-BAE14E8DB66A}"/>
                </a:ext>
              </a:extLst>
            </p:cNvPr>
            <p:cNvSpPr/>
            <p:nvPr/>
          </p:nvSpPr>
          <p:spPr>
            <a:xfrm>
              <a:off x="2521650" y="2790494"/>
              <a:ext cx="102298" cy="102298"/>
            </a:xfrm>
            <a:prstGeom prst="ellipse">
              <a:avLst/>
            </a:prstGeom>
            <a:solidFill>
              <a:srgbClr val="93E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Овал 74">
            <a:extLst>
              <a:ext uri="{FF2B5EF4-FFF2-40B4-BE49-F238E27FC236}">
                <a16:creationId xmlns:a16="http://schemas.microsoft.com/office/drawing/2014/main" id="{4D82223D-AF6B-6E30-4BA1-4DCE1A34E99A}"/>
              </a:ext>
            </a:extLst>
          </p:cNvPr>
          <p:cNvSpPr/>
          <p:nvPr userDrawn="1"/>
        </p:nvSpPr>
        <p:spPr>
          <a:xfrm rot="11700000">
            <a:off x="2871270" y="2504663"/>
            <a:ext cx="6449459" cy="6449456"/>
          </a:xfrm>
          <a:prstGeom prst="ellipse">
            <a:avLst/>
          </a:prstGeom>
          <a:gradFill flip="none" rotWithShape="1">
            <a:gsLst>
              <a:gs pos="100000">
                <a:srgbClr val="00AEEF"/>
              </a:gs>
              <a:gs pos="0">
                <a:srgbClr val="183D6D"/>
              </a:gs>
              <a:gs pos="66000">
                <a:srgbClr val="0079A4"/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BC0112-F832-56D4-5D2C-9E24191D7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07477" y="3228966"/>
            <a:ext cx="4777044" cy="36649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8C8BC-8CAB-D268-BFB9-21F0EA1C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85C4DB99-5036-380C-24F7-FFEC54E9CE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21188" y="2855579"/>
            <a:ext cx="3357562" cy="4445000"/>
          </a:xfrm>
          <a:pattFill prst="pct5">
            <a:fgClr>
              <a:srgbClr val="00AEEF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Текст 37">
            <a:extLst>
              <a:ext uri="{FF2B5EF4-FFF2-40B4-BE49-F238E27FC236}">
                <a16:creationId xmlns:a16="http://schemas.microsoft.com/office/drawing/2014/main" id="{75BD4B0F-330E-A25C-78B0-2C9C6E6485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662" y="763437"/>
            <a:ext cx="1558336" cy="288028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78A4B772-BDB6-E2B0-0782-DE850C667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738" y="3473321"/>
            <a:ext cx="2590318" cy="49594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37">
            <a:extLst>
              <a:ext uri="{FF2B5EF4-FFF2-40B4-BE49-F238E27FC236}">
                <a16:creationId xmlns:a16="http://schemas.microsoft.com/office/drawing/2014/main" id="{573C953A-7E2B-14CF-12C1-C41A1A0534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8738" y="3045769"/>
            <a:ext cx="2120333" cy="37189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08F8F5FC-4581-91E7-534B-BD599CC503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55399" y="3473322"/>
            <a:ext cx="3440258" cy="31598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37">
            <a:extLst>
              <a:ext uri="{FF2B5EF4-FFF2-40B4-BE49-F238E27FC236}">
                <a16:creationId xmlns:a16="http://schemas.microsoft.com/office/drawing/2014/main" id="{748227EE-3406-A50A-4F33-814B8AD651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55399" y="3045769"/>
            <a:ext cx="3664970" cy="37189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gradFill>
                  <a:gsLst>
                    <a:gs pos="0">
                      <a:srgbClr val="00AEEF"/>
                    </a:gs>
                    <a:gs pos="54000">
                      <a:srgbClr val="93E3FF"/>
                    </a:gs>
                    <a:gs pos="100000">
                      <a:srgbClr val="93E3FF"/>
                    </a:gs>
                  </a:gsLst>
                  <a:lin ang="0" scaled="0"/>
                </a:gra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810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EF20-6675-7251-D853-8C4CDC92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984657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   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2381B1-3440-9FEB-209E-9DEC0D3D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662" y="1972191"/>
            <a:ext cx="10515600" cy="3139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/>
              <a:t>Основной текст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29311-453A-B30F-D8AC-EDE429B213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93700" y="366455"/>
            <a:ext cx="2687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en-US" sz="1800" dirty="0">
                <a:solidFill>
                  <a:schemeClr val="bg1"/>
                </a:solidFill>
                <a:latin typeface="Mulish BOLD" pitchFamily="2" charset="-52"/>
                <a:ea typeface="VTB Group Cond Book" panose="020B0506050504020204" pitchFamily="34" charset="77"/>
                <a:cs typeface="Poppins" panose="00000500000000000000" pitchFamily="2" charset="0"/>
              </a:rPr>
              <a:t>POWERPOINT </a:t>
            </a:r>
            <a:r>
              <a:rPr lang="en-US" sz="1800" dirty="0">
                <a:gradFill flip="none" rotWithShape="1">
                  <a:gsLst>
                    <a:gs pos="0">
                      <a:srgbClr val="93E3FF"/>
                    </a:gs>
                    <a:gs pos="100000">
                      <a:srgbClr val="00AEEF"/>
                    </a:gs>
                  </a:gsLst>
                  <a:lin ang="0" scaled="1"/>
                  <a:tileRect/>
                </a:gradFill>
                <a:latin typeface="Mulish BOLD" pitchFamily="2" charset="-52"/>
                <a:ea typeface="VTB Group Cond Book" panose="020B0506050504020204" pitchFamily="34" charset="77"/>
                <a:cs typeface="Poppins" panose="00000500000000000000" pitchFamily="2" charset="0"/>
              </a:rPr>
              <a:t>NINJA</a:t>
            </a:r>
            <a:endParaRPr lang="ru-RU" sz="1800" dirty="0">
              <a:gradFill flip="none" rotWithShape="1">
                <a:gsLst>
                  <a:gs pos="0">
                    <a:srgbClr val="93E3FF"/>
                  </a:gs>
                  <a:gs pos="100000">
                    <a:srgbClr val="00AEEF"/>
                  </a:gs>
                </a:gsLst>
                <a:lin ang="0" scaled="1"/>
                <a:tileRect/>
              </a:gradFill>
              <a:latin typeface="Mulish BOLD" pitchFamily="2" charset="-52"/>
              <a:ea typeface="VTB Group Cond Book" panose="020B0506050504020204" pitchFamily="34" charset="77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52444-8ECD-756F-EA96-61580608443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0030" y="6335470"/>
            <a:ext cx="31195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indent="0" defTabSz="895350" fontAlgn="base">
              <a:spcAft>
                <a:spcPct val="0"/>
              </a:spcAft>
              <a:buClr>
                <a:srgbClr val="009FE9"/>
              </a:buClr>
              <a:defRPr sz="2800">
                <a:solidFill>
                  <a:schemeClr val="bg1"/>
                </a:solidFill>
                <a:latin typeface="Mulish" pitchFamily="2" charset="-52"/>
                <a:ea typeface="VTB Group Cond Book" panose="020B0506050504020204" pitchFamily="34" charset="77"/>
                <a:cs typeface="Poppins" panose="00000500000000000000" pitchFamily="2" charset="0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</a:lvl9pPr>
          </a:lstStyle>
          <a:p>
            <a:r>
              <a:rPr lang="en-US" sz="1400" dirty="0"/>
              <a:t>www.</a:t>
            </a:r>
            <a:r>
              <a:rPr lang="en-US" sz="1400" dirty="0">
                <a:solidFill>
                  <a:srgbClr val="00AEEF"/>
                </a:solidFill>
              </a:rPr>
              <a:t>kimvoronin</a:t>
            </a:r>
            <a:r>
              <a:rPr lang="en-US" sz="1400" dirty="0"/>
              <a:t>.com</a:t>
            </a:r>
            <a:endParaRPr lang="ru-RU" sz="140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8622C16A-2DA1-E2C3-3755-E69A2A6ED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783F-A9B2-469C-BAC3-1381DEDE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Play bold" panose="000008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8" userDrawn="1">
          <p15:clr>
            <a:srgbClr val="F26B43"/>
          </p15:clr>
        </p15:guide>
        <p15:guide id="4" pos="7444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48000" y="5291509"/>
            <a:ext cx="9144000" cy="663771"/>
          </a:xfrm>
        </p:spPr>
        <p:txBody>
          <a:bodyPr/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учениця 10 класу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Пертія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Емілія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Чорна Тетяна Григорівна, вчитель історії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7462" y="3205018"/>
            <a:ext cx="10515600" cy="2031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Краєзнавча експедиція селом Холодна Балка</a:t>
            </a:r>
            <a:b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Одеського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Області</a:t>
            </a:r>
            <a:b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«Мій край – моя історія жива»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2779626" y="1630780"/>
            <a:ext cx="6272010" cy="4970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5516" y="576445"/>
            <a:ext cx="1185949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ОДЕСЬКИЙ ОБЛАСНИЙ ГУМАНІТАРНИЙ ЦЕНТР ПОЗАШКІЛЬНОЇ ОСВІТИ ТА ВИХОВАННЯ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ОСВІТИ, КУЛЬТУРИ, МОЛОДІ, СПОРТУ ТА ТУРИЗМУ</a:t>
            </a:r>
            <a:endPara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НЕРУБАЙСЬКОЇ СІЛЬСЬКОЇ РАДИ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ОДЕСЬКОЇ ОБЛАСТІ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ХОЛОДНОБАЛКІВСЬКИЙ АКАДЕМІЧНИЙ ЛІЦЕЙ №3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174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64509" y="2364509"/>
            <a:ext cx="803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 «МАН –Юніор Дослідник»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«Історик – Юніор»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5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7E70AA5-CD05-4B62-94E4-16965493C6C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2173"/>
          <a:stretch>
            <a:fillRect/>
          </a:stretch>
        </p:blipFill>
        <p:spPr>
          <a:xfrm>
            <a:off x="6054360" y="89282"/>
            <a:ext cx="2699895" cy="2258044"/>
          </a:xfr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71EF1-3421-438A-BB50-FA6193DCEC6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r="26086"/>
          <a:stretch>
            <a:fillRect/>
          </a:stretch>
        </p:blipFill>
        <p:spPr>
          <a:xfrm>
            <a:off x="99971" y="70701"/>
            <a:ext cx="2722115" cy="2276625"/>
          </a:xfrm>
        </p:spPr>
      </p:pic>
      <p:sp>
        <p:nvSpPr>
          <p:cNvPr id="33" name="Текст 32">
            <a:extLst>
              <a:ext uri="{FF2B5EF4-FFF2-40B4-BE49-F238E27FC236}">
                <a16:creationId xmlns:a16="http://schemas.microsoft.com/office/drawing/2014/main" id="{A2DEDA2D-766B-4EA4-83E0-2FB131186A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18688" y="3367088"/>
            <a:ext cx="2373312" cy="535531"/>
          </a:xfrm>
        </p:spPr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UA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D116A80-3445-4100-BD7A-6281856E4D0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50740" y="2520738"/>
            <a:ext cx="6891053" cy="369332"/>
          </a:xfrm>
        </p:spPr>
        <p:txBody>
          <a:bodyPr/>
          <a:lstStyle/>
          <a:p>
            <a:r>
              <a:rPr lang="ru-RU" sz="2000" b="1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</a:t>
            </a: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Холоднобалківські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катакомби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дзаголовок 26">
            <a:extLst>
              <a:ext uri="{FF2B5EF4-FFF2-40B4-BE49-F238E27FC236}">
                <a16:creationId xmlns:a16="http://schemas.microsoft.com/office/drawing/2014/main" id="{057B3596-A72F-43B7-A254-638F498468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7260" y="2947822"/>
            <a:ext cx="11521440" cy="3713065"/>
          </a:xfrm>
        </p:spPr>
        <p:txBody>
          <a:bodyPr/>
          <a:lstStyle/>
          <a:p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Холоднобалківські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катакомби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тунелів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сягають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озташовані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до 10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стеля катакомб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вкриті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вапняковими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відкладеннями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тунелі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1804 року, коли на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оселились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почали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осель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кірхи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часом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розрослися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утворивши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мережу катакомб.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Катакомби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каменю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 служили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сховищем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негоди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ворожих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нападів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епідемій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ховалися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села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Холоднобалківські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катакомби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оповиті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таємницями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повір'я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заховані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скарби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Холоднобалківські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катакомби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переплітаються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незабутнім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тих,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шукає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вражень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748FB7D8-747D-DDAF-224A-A2BF8BC98817}"/>
              </a:ext>
            </a:extLst>
          </p:cNvPr>
          <p:cNvSpPr txBox="1">
            <a:spLocks/>
          </p:cNvSpPr>
          <p:nvPr/>
        </p:nvSpPr>
        <p:spPr>
          <a:xfrm>
            <a:off x="9177759" y="6295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07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Катакомбы Холодной Бал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53" y="79421"/>
            <a:ext cx="3117950" cy="23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ездка в Одесские катакомбы. Холодная Балка. — Land Rover Defender (L663),  2 л, 2020 года | путешествие | DRIV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35" y="35725"/>
            <a:ext cx="3128768" cy="23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3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A4F7DDBB-635E-A66A-01BC-26AEE8F6B3D4}"/>
              </a:ext>
            </a:extLst>
          </p:cNvPr>
          <p:cNvSpPr txBox="1">
            <a:spLocks/>
          </p:cNvSpPr>
          <p:nvPr/>
        </p:nvSpPr>
        <p:spPr>
          <a:xfrm>
            <a:off x="9160179" y="6285392"/>
            <a:ext cx="2673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accent1"/>
                </a:solidFill>
              </a:rPr>
              <a:t>08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9E62E71-43F9-43F7-8781-B0FEAD827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2611" y="278609"/>
            <a:ext cx="8037094" cy="5775682"/>
          </a:xfrm>
        </p:spPr>
        <p:txBody>
          <a:bodyPr/>
          <a:lstStyle/>
          <a:p>
            <a:pPr algn="l"/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Випалювання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Холодна Балка,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давнє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ремесло, яке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18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покладів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вапняку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обпалювали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печах.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гашеного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випалювання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трудомістким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випалювання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Холодній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Балці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включала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Видобуток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вапняку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апняк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вапняку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апняк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дробили на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шматки,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обпалювати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печі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подріб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нений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піч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Обпалення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вапняку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апняк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обпалювали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(до 1200°</a:t>
            </a:r>
            <a:r>
              <a:rPr lang="en-GB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вапна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обпалення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6C28AE-360C-4A37-9E8A-A8D47E61E2E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317"/>
          <a:stretch>
            <a:fillRect/>
          </a:stretch>
        </p:blipFill>
        <p:spPr>
          <a:xfrm>
            <a:off x="78397" y="92049"/>
            <a:ext cx="3482950" cy="3424438"/>
          </a:xfrm>
        </p:spPr>
      </p:pic>
      <p:pic>
        <p:nvPicPr>
          <p:cNvPr id="2052" name="Picture 4" descr="Печі для випалювання вапна та кар'єр (с.Незвисько, Івано-Франківська обл.):  карта, фото, оп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" y="3792354"/>
            <a:ext cx="3860151" cy="28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2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37D324-02BF-4D35-9A78-3A780D7C72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10014"/>
          <a:stretch>
            <a:fillRect/>
          </a:stretch>
        </p:blipFill>
        <p:spPr>
          <a:xfrm>
            <a:off x="407988" y="2894013"/>
            <a:ext cx="2379662" cy="2228850"/>
          </a:xfr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900F88-97D3-45D3-9637-C6F79874A2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7" r="25227"/>
          <a:stretch>
            <a:fillRect/>
          </a:stretch>
        </p:blipFill>
        <p:spPr>
          <a:xfrm>
            <a:off x="4687888" y="2894013"/>
            <a:ext cx="2379662" cy="2228850"/>
          </a:xfr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F996E-4F3E-4BF8-9EDA-59CEB6568A1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9795"/>
          <a:stretch>
            <a:fillRect/>
          </a:stretch>
        </p:blipFill>
        <p:spPr>
          <a:xfrm>
            <a:off x="8967788" y="2894013"/>
            <a:ext cx="2381250" cy="2228850"/>
          </a:xfrm>
        </p:spPr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D7AF8C4A-F8C4-4A28-AFC1-D22E93F86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94561" y="529389"/>
            <a:ext cx="8599736" cy="1477328"/>
          </a:xfrm>
        </p:spPr>
        <p:txBody>
          <a:bodyPr/>
          <a:lstStyle/>
          <a:p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перегорнули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села,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вулицями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познайомились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першими </a:t>
            </a:r>
            <a:r>
              <a:rPr lang="ru-RU" sz="20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поселенцями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нас наше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доля, наша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 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Наше село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квітуче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люди,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BE2EF7BF-4F5E-1BB9-89FB-64BD97324FF0}"/>
              </a:ext>
            </a:extLst>
          </p:cNvPr>
          <p:cNvSpPr txBox="1">
            <a:spLocks/>
          </p:cNvSpPr>
          <p:nvPr/>
        </p:nvSpPr>
        <p:spPr>
          <a:xfrm>
            <a:off x="9177759" y="6295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09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4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663262" y="369456"/>
            <a:ext cx="9144000" cy="6572056"/>
          </a:xfrm>
        </p:spPr>
        <p:txBody>
          <a:bodyPr/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Тронько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П.Т.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РСР.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1969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Яворницький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Д.І.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запорозьких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 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Діанова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Н.М. Формування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-конфесійної  структури населення міст Південної України (кінець 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перша половина ХІХ ст.):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Одеса: -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Астропринт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Бачинська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Одеса козацька. Наукові нариси. – Одеса: Фенікс, 2008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Зі слів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Пржебілецького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С.С., 1920 року народження, житель села Холодна Балка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Зі слів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Кіщенко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Валентини Петрівни, 1934 року народження,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жительниця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Холодна Балка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Зі слів  Тараненко  Людмили Миколаївни, 1955 року народження, мешканки села Холодна Балка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Зі слів  Тараненко  Сергія Андрійовича, 1955 року народження, жителя села Холодна Балка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слів  Тараненко  Людмили Миколаївни, 1955 року народження, мешканки села Холодна Балка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0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F65CE993-2828-8C88-4515-69622DCC6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0816" y="530974"/>
            <a:ext cx="5590946" cy="47910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історії рідного краю закріплює любов до нього, викликає бажання зробити все можливе  і навіть неможливе  в його розвитку та благоустрою. Люди повинні знати, хто вони, звідки родом, хто і як жив у цих краях до них, і зробити все для того, щоб пам'ять про їх батьків, дідів, прадідів не загубилась і все, що</a:t>
            </a:r>
            <a:r>
              <a:rPr lang="uk-U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створено ними, множилось та прикрашалось.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 на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краєзнавчу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мальовничим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селом Холодна Балка.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познайомимос</a:t>
            </a:r>
            <a:r>
              <a:rPr lang="uk-UA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культурою та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B13C833-C990-EF3B-9B79-E12F69531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3513" y="7292566"/>
            <a:ext cx="38639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0E304CB9-80CB-40CA-B48D-4A30D9EBE890}"/>
              </a:ext>
            </a:extLst>
          </p:cNvPr>
          <p:cNvSpPr txBox="1">
            <a:spLocks/>
          </p:cNvSpPr>
          <p:nvPr/>
        </p:nvSpPr>
        <p:spPr>
          <a:xfrm>
            <a:off x="9177759" y="6295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01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727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19411"/>
          <a:stretch>
            <a:fillRect/>
          </a:stretch>
        </p:blipFill>
        <p:spPr>
          <a:xfrm>
            <a:off x="168533" y="150806"/>
            <a:ext cx="2815356" cy="345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19411"/>
          <a:stretch>
            <a:fillRect/>
          </a:stretch>
        </p:blipFill>
        <p:spPr>
          <a:xfrm>
            <a:off x="3279182" y="150806"/>
            <a:ext cx="2671436" cy="3583709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6" r="33686"/>
          <a:stretch>
            <a:fillRect/>
          </a:stretch>
        </p:blipFill>
        <p:spPr>
          <a:xfrm>
            <a:off x="168533" y="3851563"/>
            <a:ext cx="2433281" cy="2895600"/>
          </a:xfr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245911" y="236581"/>
            <a:ext cx="5590946" cy="6259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отримали в спадок цей прекрасний куточок землі і повинні передати його своїм потомкам не запущеним краєм з байдужими до усього людьми, а з любов'ю, доглянутий односельцями, і тим самим зберегти пам'ять про себе, про тих, хто тут жив та засвоював цю землю до нас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Одещина та оточуючі її території – це край багатий природними та натуральними багатствами, край , де переважає  степ, який подібний степам  Азії. Цією  степовою  дорогою протягом   багатьох віків перебирались в Європу групи диких кочовиків. І кожний раз руйнували сліди осілості і мирного розвитку. Тому історія 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 Холодна Балка не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зв'язної історії і заселення його пов'язане з виникненням Одеси.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7" y="4060936"/>
            <a:ext cx="3444364" cy="24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5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A31234-B2C0-49C1-9DC6-683FAE48AA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r="9963"/>
          <a:stretch>
            <a:fillRect/>
          </a:stretch>
        </p:blipFill>
        <p:spPr>
          <a:xfrm>
            <a:off x="9663112" y="82343"/>
            <a:ext cx="2379663" cy="2228850"/>
          </a:xfr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AE1EA3F-4A0D-4723-B81A-E64FB0F4444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10014"/>
          <a:stretch>
            <a:fillRect/>
          </a:stretch>
        </p:blipFill>
        <p:spPr>
          <a:xfrm>
            <a:off x="405675" y="-5773"/>
            <a:ext cx="2381250" cy="2228850"/>
          </a:xfrm>
        </p:spPr>
      </p:pic>
      <p:sp>
        <p:nvSpPr>
          <p:cNvPr id="23" name="Текст 22">
            <a:extLst>
              <a:ext uri="{FF2B5EF4-FFF2-40B4-BE49-F238E27FC236}">
                <a16:creationId xmlns:a16="http://schemas.microsoft.com/office/drawing/2014/main" id="{A61CAFBA-1D42-4C32-635D-B24D0C9595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7119" y="337335"/>
            <a:ext cx="6576769" cy="757130"/>
          </a:xfrm>
        </p:spPr>
        <p:txBody>
          <a:bodyPr/>
          <a:lstStyle/>
          <a:p>
            <a:pPr algn="ctr"/>
            <a:r>
              <a:rPr lang="ru-RU" sz="2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2400" b="1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2400" b="1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берег </a:t>
            </a:r>
            <a:r>
              <a:rPr lang="ru-RU" sz="2400" b="1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sz="2400" b="1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91CDC39D-1B8A-DC5C-2040-10AE484983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5675" y="1745672"/>
            <a:ext cx="11204433" cy="46525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з вами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стоїмо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робили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ідеальним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добутку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иман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мілководним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дозволяло легко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випаровувати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Видобуток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трудомістким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Чумаки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споруджували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басейни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називалися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"чеками".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чеки заводили воду з лиману, де вона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випаровувалася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збирали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і той факт, що перший курорт в Одесі виник не на березі моря, а саме на березі лиману. Лимани загалом бувають різні. Одні славляться екзотичними пейзажами, інші – багатством риби.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лиман не має ні тих, ні інших достоїнств. Але він як і його сусід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Куяльницький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лиман – мають дуже цінну особливість: здатність  зцілювати людей від багатьох недругів Про це ще здавна знають медики. 500-600 років тому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Куяльницький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лимани являли собою морські заливи (в перекладі з грецької лиман означає «гавань»). Але з часом через геологічні зміни поверхні землі, вони відділились від моря і стали закритими озерами   .  Вже давно люди звернули увагу на незвичайну солоність води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Куяльницькому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лиманах. </a:t>
            </a:r>
            <a:endParaRPr lang="ru-RU" b="0" i="0" dirty="0" smtClean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0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889BDD-0F14-4444-852B-163CD6FB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r="12944"/>
          <a:stretch>
            <a:fillRect/>
          </a:stretch>
        </p:blipFill>
        <p:spPr>
          <a:xfrm>
            <a:off x="279451" y="139169"/>
            <a:ext cx="2819884" cy="2639411"/>
          </a:xfrm>
          <a:prstGeom prst="rect">
            <a:avLst/>
          </a:prstGeom>
        </p:spPr>
      </p:pic>
      <p:sp>
        <p:nvSpPr>
          <p:cNvPr id="9" name="Текст 32">
            <a:extLst>
              <a:ext uri="{FF2B5EF4-FFF2-40B4-BE49-F238E27FC236}">
                <a16:creationId xmlns:a16="http://schemas.microsoft.com/office/drawing/2014/main" id="{ABB21CEB-828A-7761-8F86-AAF7B65AD20F}"/>
              </a:ext>
            </a:extLst>
          </p:cNvPr>
          <p:cNvSpPr txBox="1">
            <a:spLocks/>
          </p:cNvSpPr>
          <p:nvPr/>
        </p:nvSpPr>
        <p:spPr>
          <a:xfrm>
            <a:off x="3278909" y="512554"/>
            <a:ext cx="8415786" cy="52886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чумакам село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завдячує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дна з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версій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 Холода Балка є те,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чумаки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завантажували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підводи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сіллю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зупинялися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ночівлю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головній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балці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села, де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холодно. І одного разу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ночівлі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уже замерзли і назвали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Холодною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Балкою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Чумаки 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возили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Поділля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яка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витікає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балці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весрсія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воно походить від імені пана Холодного, який проживав в цих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FFFF"/>
                </a:solidFill>
                <a:latin typeface="Roboto" panose="02000000000000000000" pitchFamily="2" charset="0"/>
              </a:rPr>
              <a:t> </a:t>
            </a:r>
            <a:endParaRPr lang="en-US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1" y="2890787"/>
            <a:ext cx="2705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5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AB47-2B61-4849-9948-21B74ED0C43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r="18535"/>
          <a:stretch>
            <a:fillRect/>
          </a:stretch>
        </p:blipFill>
        <p:spPr>
          <a:xfrm>
            <a:off x="312951" y="2705278"/>
            <a:ext cx="3248395" cy="3982242"/>
          </a:xfr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134264EC-B98E-2C13-7206-5B5DA0C62E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1236" y="301582"/>
            <a:ext cx="7330845" cy="646331"/>
          </a:xfrm>
        </p:spPr>
        <p:txBody>
          <a:bodyPr/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зупинка – Дитячий  клінічний санаторій «Хаджибей»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266CF90-1FCD-F1CC-21F3-1303484AA3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1236" y="696917"/>
            <a:ext cx="7399743" cy="5493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Санаторій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лиману.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1766 року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Куяльницьким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Хаджибейським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честь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Гаджибей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користувались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прилеглих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проживали далеко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Вицман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п’ятнадцятилітніх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публікацію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 та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багна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лиману, 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ліків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початком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вірного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лиманської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грязі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1843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відкрила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літнє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лиману. Так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покладений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курортові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«Хаджибей».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74179012-171F-604F-7123-53428C6F1005}"/>
              </a:ext>
            </a:extLst>
          </p:cNvPr>
          <p:cNvSpPr txBox="1">
            <a:spLocks/>
          </p:cNvSpPr>
          <p:nvPr/>
        </p:nvSpPr>
        <p:spPr>
          <a:xfrm>
            <a:off x="9168881" y="6322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</a:t>
            </a:r>
            <a:r>
              <a:rPr lang="en-GB" dirty="0">
                <a:solidFill>
                  <a:schemeClr val="accent1"/>
                </a:solidFill>
              </a:rPr>
              <a:t>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8" y="104422"/>
            <a:ext cx="4199595" cy="23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502FAD6B-85BC-3F73-3CCC-12FA0D1C7259}"/>
              </a:ext>
            </a:extLst>
          </p:cNvPr>
          <p:cNvSpPr txBox="1">
            <a:spLocks/>
          </p:cNvSpPr>
          <p:nvPr/>
        </p:nvSpPr>
        <p:spPr>
          <a:xfrm>
            <a:off x="9177759" y="6295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358302DF-036B-40FB-9944-1A07251962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59222" y="317633"/>
            <a:ext cx="8861738" cy="6085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Санаторій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став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обростати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дачами і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літнього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не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1855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Будівлю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користуванням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грязями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ваннами і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купальнями».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розрахований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150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остаточно зданий в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1866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передано в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приватним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з 1887 року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експлуатувати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грязелікарню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ювілейному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100-річчя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«З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нова ера в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 як курорту.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лікувальна</a:t>
            </a:r>
            <a:endParaRPr 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невпізнанною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санаторій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курортом, 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лиманної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ропи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знаходячись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півгодинної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грязелікувальний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Хаджибейському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лимані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одним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курортів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683958D-ABB0-4A50-98B7-E4884B50399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18551"/>
          <a:stretch>
            <a:fillRect/>
          </a:stretch>
        </p:blipFill>
        <p:spPr>
          <a:xfrm>
            <a:off x="9830441" y="3582482"/>
            <a:ext cx="2300663" cy="2820407"/>
          </a:xfr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7953DB4-EC97-47A6-A0A9-D2E35C6436A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r="27211"/>
          <a:stretch>
            <a:fillRect/>
          </a:stretch>
        </p:blipFill>
        <p:spPr>
          <a:xfrm>
            <a:off x="141228" y="3439158"/>
            <a:ext cx="2707850" cy="331958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8925CA-D561-46F7-A78F-C5B89DF76E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29760"/>
          <a:stretch>
            <a:fillRect/>
          </a:stretch>
        </p:blipFill>
        <p:spPr>
          <a:xfrm>
            <a:off x="222684" y="105878"/>
            <a:ext cx="2626394" cy="3219724"/>
          </a:xfrm>
        </p:spPr>
      </p:pic>
    </p:spTree>
    <p:extLst>
      <p:ext uri="{BB962C8B-B14F-4D97-AF65-F5344CB8AC3E}">
        <p14:creationId xmlns:p14="http://schemas.microsoft.com/office/powerpoint/2010/main" val="401285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D4BA0B9C-EDA2-82AA-FD73-55925A39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613" y="811963"/>
            <a:ext cx="8910089" cy="1015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дачі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Холодна Балка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1820-х роках на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Хаджибейського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лиману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CAA14DB-F718-1DB7-89D8-2EFD4CADD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0991" y="224532"/>
            <a:ext cx="6460331" cy="646331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дачі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Холодна Балка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D708E8-44B6-480B-90BF-4D7C7978314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r="22445"/>
          <a:stretch>
            <a:fillRect/>
          </a:stretch>
        </p:blipFill>
        <p:spPr>
          <a:xfrm>
            <a:off x="113136" y="0"/>
            <a:ext cx="2745568" cy="3793447"/>
          </a:xfrm>
        </p:spPr>
      </p:pic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54C66C8C-488F-3BD4-9234-3FFC1F5CA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612" y="1896723"/>
            <a:ext cx="8688709" cy="3268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оселились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XIX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переселення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заселити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Холодній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Балці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приїхали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 з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Баварії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Вюртемберга. Вони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збудували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 часом стали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37C86568-5417-F317-49F8-06BA463A347E}"/>
              </a:ext>
            </a:extLst>
          </p:cNvPr>
          <p:cNvSpPr txBox="1">
            <a:spLocks/>
          </p:cNvSpPr>
          <p:nvPr/>
        </p:nvSpPr>
        <p:spPr>
          <a:xfrm>
            <a:off x="9118969" y="6304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</a:t>
            </a:r>
            <a:r>
              <a:rPr lang="en-GB" dirty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9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EE81CB8D-0F77-8E1C-E956-C74533E20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084" y="228948"/>
            <a:ext cx="8486866" cy="60668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повязана з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Одеси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 саме з метою забезпечення населення міста продуктами та будівельним матеріалом міська влада сприяла росту населення в приміській зоні. Дачні ділянки грали важливу роль в житті села: у формуванні етнічного складу, так як люди, які придбали такі садиби належали до різних етнічних груп, а також і у формуванні роду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занять. Перші поселення -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біглих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селян з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осії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1833 року, уже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заселено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Холоднобалківських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хуторів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землеробі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шахтарів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приписаних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міщанства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залучало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поселенців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нелегким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жили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землянках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хатинах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соломи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Першими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поселенцями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села Холодна Балка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Петренко, Стеблина, Чумак,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Бойчак,Тараненко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Тараненко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поселився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балки в 1827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Балківська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збудував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землянку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обробив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землю,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тримав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худобу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займався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ремеслами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ьогодні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потомок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Леонід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r>
              <a:rPr lang="ru-RU" sz="1800" b="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Тараненко.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3">
            <a:extLst>
              <a:ext uri="{FF2B5EF4-FFF2-40B4-BE49-F238E27FC236}">
                <a16:creationId xmlns:a16="http://schemas.microsoft.com/office/drawing/2014/main" id="{12B50826-3D13-0B05-51C8-CBCA769050D6}"/>
              </a:ext>
            </a:extLst>
          </p:cNvPr>
          <p:cNvSpPr txBox="1">
            <a:spLocks/>
          </p:cNvSpPr>
          <p:nvPr/>
        </p:nvSpPr>
        <p:spPr>
          <a:xfrm>
            <a:off x="9177759" y="6295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0</a:t>
            </a:r>
            <a:r>
              <a:rPr lang="en-GB" dirty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24AD00-9451-43A1-8943-5B328AE9259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r="22860"/>
          <a:stretch>
            <a:fillRect/>
          </a:stretch>
        </p:blipFill>
        <p:spPr>
          <a:xfrm>
            <a:off x="146724" y="0"/>
            <a:ext cx="2740448" cy="3359544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8DAE70-5980-405C-96A2-51F32500E55B}"/>
              </a:ext>
            </a:extLst>
          </p:cNvPr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11495"/>
          <a:stretch>
            <a:fillRect/>
          </a:stretch>
        </p:blipFill>
        <p:spPr bwMode="auto">
          <a:xfrm>
            <a:off x="196716" y="3469390"/>
            <a:ext cx="2640465" cy="32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87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для шаблона">
      <a:dk1>
        <a:sysClr val="windowText" lastClr="000000"/>
      </a:dk1>
      <a:lt1>
        <a:sysClr val="window" lastClr="FFFFFF"/>
      </a:lt1>
      <a:dk2>
        <a:srgbClr val="153660"/>
      </a:dk2>
      <a:lt2>
        <a:srgbClr val="FFFFFF"/>
      </a:lt2>
      <a:accent1>
        <a:srgbClr val="7DDBFD"/>
      </a:accent1>
      <a:accent2>
        <a:srgbClr val="07101C"/>
      </a:accent2>
      <a:accent3>
        <a:srgbClr val="FFFFFF"/>
      </a:accent3>
      <a:accent4>
        <a:srgbClr val="FFC000"/>
      </a:accent4>
      <a:accent5>
        <a:srgbClr val="153660"/>
      </a:accent5>
      <a:accent6>
        <a:srgbClr val="7DDBFD"/>
      </a:accent6>
      <a:hlink>
        <a:srgbClr val="7DDBFD"/>
      </a:hlink>
      <a:folHlink>
        <a:srgbClr val="FFC000"/>
      </a:folHlink>
    </a:clrScheme>
    <a:fontScheme name="Другая 2">
      <a:majorFont>
        <a:latin typeface="Play bold"/>
        <a:ea typeface=""/>
        <a:cs typeface=""/>
      </a:majorFont>
      <a:minorFont>
        <a:latin typeface="Poppi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от Кима Воронина</Template>
  <TotalTime>179</TotalTime>
  <Words>1085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Roboto</vt:lpstr>
      <vt:lpstr>Mulish BOLD</vt:lpstr>
      <vt:lpstr>Oswald Light</vt:lpstr>
      <vt:lpstr>Poppins</vt:lpstr>
      <vt:lpstr>Calibri</vt:lpstr>
      <vt:lpstr>VTB Group Cond Book</vt:lpstr>
      <vt:lpstr>Arial</vt:lpstr>
      <vt:lpstr>Poppins SemiBold</vt:lpstr>
      <vt:lpstr>Poppins Light</vt:lpstr>
      <vt:lpstr>Times New Roman</vt:lpstr>
      <vt:lpstr>Mulish</vt:lpstr>
      <vt:lpstr>Play bold</vt:lpstr>
      <vt:lpstr>Тема Office</vt:lpstr>
      <vt:lpstr>Краєзнавча експедиція селом Холодна Балка  Одеського району Одеської Області  «Мій край – моя історія жива»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Перші дачі в селі Холодна Балка з'явилися в 1820-х роках на березі саме Хаджибейського лиману.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Доброго дня, шановні друзі!</dc:title>
  <dc:creator>DOSHCH</dc:creator>
  <cp:lastModifiedBy>Валера Валера</cp:lastModifiedBy>
  <cp:revision>21</cp:revision>
  <dcterms:created xsi:type="dcterms:W3CDTF">2024-04-07T19:50:49Z</dcterms:created>
  <dcterms:modified xsi:type="dcterms:W3CDTF">2024-04-09T08:10:40Z</dcterms:modified>
</cp:coreProperties>
</file>