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96" r:id="rId3"/>
    <p:sldId id="299" r:id="rId4"/>
    <p:sldId id="298" r:id="rId5"/>
    <p:sldId id="277" r:id="rId6"/>
    <p:sldId id="276" r:id="rId7"/>
    <p:sldId id="284" r:id="rId8"/>
    <p:sldId id="285" r:id="rId9"/>
    <p:sldId id="286" r:id="rId10"/>
    <p:sldId id="279" r:id="rId11"/>
    <p:sldId id="290" r:id="rId12"/>
    <p:sldId id="291" r:id="rId13"/>
    <p:sldId id="289" r:id="rId14"/>
    <p:sldId id="292" r:id="rId15"/>
    <p:sldId id="293" r:id="rId16"/>
    <p:sldId id="294" r:id="rId17"/>
    <p:sldId id="281" r:id="rId18"/>
    <p:sldId id="287" r:id="rId19"/>
    <p:sldId id="295" r:id="rId20"/>
    <p:sldId id="288" r:id="rId21"/>
    <p:sldId id="282" r:id="rId22"/>
    <p:sldId id="297" r:id="rId23"/>
    <p:sldId id="272" r:id="rId2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4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B0124B-A222-4D83-9BBD-9DEF364E77D7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93736BB1-B311-4C34-8BA9-4FD489010045}">
      <dgm:prSet phldrT="[Текст]"/>
      <dgm:spPr>
        <a:blipFill rotWithShape="0">
          <a:blip xmlns:r="http://schemas.openxmlformats.org/officeDocument/2006/relationships" r:embed="rId1"/>
          <a:srcRect/>
          <a:stretch>
            <a:fillRect l="-17000" r="-17000"/>
          </a:stretch>
        </a:blipFill>
      </dgm:spPr>
      <dgm:t>
        <a:bodyPr/>
        <a:lstStyle/>
        <a:p>
          <a:r>
            <a:rPr lang="en-US" dirty="0" err="1"/>
            <a:t>Zipclicker</a:t>
          </a:r>
          <a:endParaRPr lang="uk-UA" dirty="0"/>
        </a:p>
      </dgm:t>
    </dgm:pt>
    <dgm:pt modelId="{2BA000FF-A920-4787-A7FA-1DBB72BAEF19}" type="parTrans" cxnId="{F579EC61-FC36-4C9B-932C-162BDCA6E53C}">
      <dgm:prSet/>
      <dgm:spPr/>
      <dgm:t>
        <a:bodyPr/>
        <a:lstStyle/>
        <a:p>
          <a:endParaRPr lang="uk-UA"/>
        </a:p>
      </dgm:t>
    </dgm:pt>
    <dgm:pt modelId="{D2C7ACA6-DD6C-457D-9119-9A98D25FA2A7}" type="sibTrans" cxnId="{F579EC61-FC36-4C9B-932C-162BDCA6E53C}">
      <dgm:prSet/>
      <dgm:spPr/>
      <dgm:t>
        <a:bodyPr/>
        <a:lstStyle/>
        <a:p>
          <a:endParaRPr lang="uk-UA"/>
        </a:p>
      </dgm:t>
    </dgm:pt>
    <dgm:pt modelId="{283B9CF9-A059-4195-B43D-629381AC8D98}">
      <dgm:prSet phldrT="[Текст]"/>
      <dgm:spPr/>
      <dgm:t>
        <a:bodyPr/>
        <a:lstStyle/>
        <a:p>
          <a:r>
            <a:rPr lang="uk-UA" dirty="0"/>
            <a:t>Можливість роботи без мережі Інтернет</a:t>
          </a:r>
        </a:p>
      </dgm:t>
    </dgm:pt>
    <dgm:pt modelId="{65C9DFA9-27C9-449B-A781-65BAE12DAE59}" type="parTrans" cxnId="{B7649D78-E60D-49BD-B174-EA2102BCAB29}">
      <dgm:prSet/>
      <dgm:spPr/>
      <dgm:t>
        <a:bodyPr/>
        <a:lstStyle/>
        <a:p>
          <a:endParaRPr lang="uk-UA"/>
        </a:p>
      </dgm:t>
    </dgm:pt>
    <dgm:pt modelId="{394FF10E-9796-42F5-B2DA-D4126A1670EC}" type="sibTrans" cxnId="{B7649D78-E60D-49BD-B174-EA2102BCAB29}">
      <dgm:prSet/>
      <dgm:spPr/>
      <dgm:t>
        <a:bodyPr/>
        <a:lstStyle/>
        <a:p>
          <a:endParaRPr lang="uk-UA"/>
        </a:p>
      </dgm:t>
    </dgm:pt>
    <dgm:pt modelId="{38110469-EBDE-4AEE-92A1-2608C4BD4A3E}">
      <dgm:prSet phldrT="[Текст]"/>
      <dgm:spPr/>
      <dgm:t>
        <a:bodyPr/>
        <a:lstStyle/>
        <a:p>
          <a:r>
            <a:rPr lang="uk-UA" dirty="0"/>
            <a:t>Доступність</a:t>
          </a:r>
        </a:p>
      </dgm:t>
    </dgm:pt>
    <dgm:pt modelId="{3C275731-15C2-427F-8C9B-F803C9B2FCB4}" type="parTrans" cxnId="{7B596C63-6D5A-47B4-9E5E-E292725AA7EB}">
      <dgm:prSet/>
      <dgm:spPr/>
      <dgm:t>
        <a:bodyPr/>
        <a:lstStyle/>
        <a:p>
          <a:endParaRPr lang="uk-UA"/>
        </a:p>
      </dgm:t>
    </dgm:pt>
    <dgm:pt modelId="{8A6FE09E-8FCE-407B-AA0E-5F1EDEBFDE8A}" type="sibTrans" cxnId="{7B596C63-6D5A-47B4-9E5E-E292725AA7EB}">
      <dgm:prSet/>
      <dgm:spPr/>
      <dgm:t>
        <a:bodyPr/>
        <a:lstStyle/>
        <a:p>
          <a:endParaRPr lang="uk-UA"/>
        </a:p>
      </dgm:t>
    </dgm:pt>
    <dgm:pt modelId="{F57F1926-3409-47D4-8C78-15DA37AAFFFE}">
      <dgm:prSet phldrT="[Текст]"/>
      <dgm:spPr/>
      <dgm:t>
        <a:bodyPr/>
        <a:lstStyle/>
        <a:p>
          <a:r>
            <a:rPr lang="uk-UA" dirty="0"/>
            <a:t>Низька вартість</a:t>
          </a:r>
        </a:p>
      </dgm:t>
    </dgm:pt>
    <dgm:pt modelId="{195EA262-6F00-4047-9929-0F72C39D45A8}" type="parTrans" cxnId="{1B0A58A6-5C97-4EA7-8A24-A3E828F36497}">
      <dgm:prSet/>
      <dgm:spPr/>
      <dgm:t>
        <a:bodyPr/>
        <a:lstStyle/>
        <a:p>
          <a:endParaRPr lang="uk-UA"/>
        </a:p>
      </dgm:t>
    </dgm:pt>
    <dgm:pt modelId="{E1BEC1E0-4BAD-4FFE-87F7-65D5CA15C69D}" type="sibTrans" cxnId="{1B0A58A6-5C97-4EA7-8A24-A3E828F36497}">
      <dgm:prSet/>
      <dgm:spPr/>
      <dgm:t>
        <a:bodyPr/>
        <a:lstStyle/>
        <a:p>
          <a:endParaRPr lang="uk-UA"/>
        </a:p>
      </dgm:t>
    </dgm:pt>
    <dgm:pt modelId="{2689AD71-27F0-4DB0-8F5A-FD049A5393E5}">
      <dgm:prSet phldrT="[Текст]"/>
      <dgm:spPr/>
      <dgm:t>
        <a:bodyPr/>
        <a:lstStyle/>
        <a:p>
          <a:r>
            <a:rPr lang="uk-UA" dirty="0"/>
            <a:t>Радіус дії кілька метрів</a:t>
          </a:r>
        </a:p>
      </dgm:t>
    </dgm:pt>
    <dgm:pt modelId="{BA5ABE76-D5F2-41DB-B8C3-1F1F30B470FF}" type="parTrans" cxnId="{856DAA37-961B-42A1-9468-360584439FF8}">
      <dgm:prSet/>
      <dgm:spPr/>
      <dgm:t>
        <a:bodyPr/>
        <a:lstStyle/>
        <a:p>
          <a:endParaRPr lang="uk-UA"/>
        </a:p>
      </dgm:t>
    </dgm:pt>
    <dgm:pt modelId="{4F0CEFFF-EDAA-45FA-86DA-E19FFE50F46C}" type="sibTrans" cxnId="{856DAA37-961B-42A1-9468-360584439FF8}">
      <dgm:prSet/>
      <dgm:spPr/>
      <dgm:t>
        <a:bodyPr/>
        <a:lstStyle/>
        <a:p>
          <a:endParaRPr lang="uk-UA"/>
        </a:p>
      </dgm:t>
    </dgm:pt>
    <dgm:pt modelId="{83912E46-6E29-410C-9EF9-095D20AB1835}" type="pres">
      <dgm:prSet presAssocID="{B1B0124B-A222-4D83-9BBD-9DEF364E77D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C7D5715-C832-4BD0-A61F-C3E8C09EC12E}" type="pres">
      <dgm:prSet presAssocID="{93736BB1-B311-4C34-8BA9-4FD489010045}" presName="centerShape" presStyleLbl="node0" presStyleIdx="0" presStyleCnt="1"/>
      <dgm:spPr/>
      <dgm:t>
        <a:bodyPr/>
        <a:lstStyle/>
        <a:p>
          <a:endParaRPr lang="uk-UA"/>
        </a:p>
      </dgm:t>
    </dgm:pt>
    <dgm:pt modelId="{7D10567C-BAFB-4CD7-BD64-788F4A3143F9}" type="pres">
      <dgm:prSet presAssocID="{283B9CF9-A059-4195-B43D-629381AC8D98}" presName="node" presStyleLbl="node1" presStyleIdx="0" presStyleCnt="4" custScaleX="158698" custScaleY="15658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2D12F30-77D9-4337-AD18-8D733DAA8594}" type="pres">
      <dgm:prSet presAssocID="{283B9CF9-A059-4195-B43D-629381AC8D98}" presName="dummy" presStyleCnt="0"/>
      <dgm:spPr/>
    </dgm:pt>
    <dgm:pt modelId="{0DE0E8F9-FE60-464F-94E0-38A56C26B14F}" type="pres">
      <dgm:prSet presAssocID="{394FF10E-9796-42F5-B2DA-D4126A1670EC}" presName="sibTrans" presStyleLbl="sibTrans2D1" presStyleIdx="0" presStyleCnt="4"/>
      <dgm:spPr/>
      <dgm:t>
        <a:bodyPr/>
        <a:lstStyle/>
        <a:p>
          <a:endParaRPr lang="uk-UA"/>
        </a:p>
      </dgm:t>
    </dgm:pt>
    <dgm:pt modelId="{2B8E5BDD-811E-4486-A71B-5CB63D133DF7}" type="pres">
      <dgm:prSet presAssocID="{38110469-EBDE-4AEE-92A1-2608C4BD4A3E}" presName="node" presStyleLbl="node1" presStyleIdx="1" presStyleCnt="4" custScaleX="151433" custScaleY="13921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17DB4FE-164A-485C-9CBB-54EC90433380}" type="pres">
      <dgm:prSet presAssocID="{38110469-EBDE-4AEE-92A1-2608C4BD4A3E}" presName="dummy" presStyleCnt="0"/>
      <dgm:spPr/>
    </dgm:pt>
    <dgm:pt modelId="{045445CD-1A5D-40DF-9784-6C077A948B38}" type="pres">
      <dgm:prSet presAssocID="{8A6FE09E-8FCE-407B-AA0E-5F1EDEBFDE8A}" presName="sibTrans" presStyleLbl="sibTrans2D1" presStyleIdx="1" presStyleCnt="4"/>
      <dgm:spPr/>
      <dgm:t>
        <a:bodyPr/>
        <a:lstStyle/>
        <a:p>
          <a:endParaRPr lang="uk-UA"/>
        </a:p>
      </dgm:t>
    </dgm:pt>
    <dgm:pt modelId="{C343BFEF-5EDD-42A2-A62B-D1FA04E8B1BE}" type="pres">
      <dgm:prSet presAssocID="{F57F1926-3409-47D4-8C78-15DA37AAFFFE}" presName="node" presStyleLbl="node1" presStyleIdx="2" presStyleCnt="4" custScaleX="149810" custScaleY="14182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D8EBC06-53AF-44EF-B6B4-F466ED1E312A}" type="pres">
      <dgm:prSet presAssocID="{F57F1926-3409-47D4-8C78-15DA37AAFFFE}" presName="dummy" presStyleCnt="0"/>
      <dgm:spPr/>
    </dgm:pt>
    <dgm:pt modelId="{E379BB71-394F-45C0-BFD0-3DF0EEF25E24}" type="pres">
      <dgm:prSet presAssocID="{E1BEC1E0-4BAD-4FFE-87F7-65D5CA15C69D}" presName="sibTrans" presStyleLbl="sibTrans2D1" presStyleIdx="2" presStyleCnt="4"/>
      <dgm:spPr/>
      <dgm:t>
        <a:bodyPr/>
        <a:lstStyle/>
        <a:p>
          <a:endParaRPr lang="uk-UA"/>
        </a:p>
      </dgm:t>
    </dgm:pt>
    <dgm:pt modelId="{E2E735DD-6398-4D8D-B9D4-BD8C62ABCD84}" type="pres">
      <dgm:prSet presAssocID="{2689AD71-27F0-4DB0-8F5A-FD049A5393E5}" presName="node" presStyleLbl="node1" presStyleIdx="3" presStyleCnt="4" custScaleX="151947" custScaleY="13846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84A4486-3818-47E2-B4B8-4270D0EC9275}" type="pres">
      <dgm:prSet presAssocID="{2689AD71-27F0-4DB0-8F5A-FD049A5393E5}" presName="dummy" presStyleCnt="0"/>
      <dgm:spPr/>
    </dgm:pt>
    <dgm:pt modelId="{548D5CF6-37BF-455B-B55C-BF70DF4AEBFE}" type="pres">
      <dgm:prSet presAssocID="{4F0CEFFF-EDAA-45FA-86DA-E19FFE50F46C}" presName="sibTrans" presStyleLbl="sibTrans2D1" presStyleIdx="3" presStyleCnt="4" custScaleX="115968"/>
      <dgm:spPr/>
      <dgm:t>
        <a:bodyPr/>
        <a:lstStyle/>
        <a:p>
          <a:endParaRPr lang="uk-UA"/>
        </a:p>
      </dgm:t>
    </dgm:pt>
  </dgm:ptLst>
  <dgm:cxnLst>
    <dgm:cxn modelId="{18421189-A2BD-4816-B498-496FF3449CC3}" type="presOf" srcId="{E1BEC1E0-4BAD-4FFE-87F7-65D5CA15C69D}" destId="{E379BB71-394F-45C0-BFD0-3DF0EEF25E24}" srcOrd="0" destOrd="0" presId="urn:microsoft.com/office/officeart/2005/8/layout/radial6"/>
    <dgm:cxn modelId="{E2CB3420-7AE3-4F9A-AE99-438D05111168}" type="presOf" srcId="{93736BB1-B311-4C34-8BA9-4FD489010045}" destId="{1C7D5715-C832-4BD0-A61F-C3E8C09EC12E}" srcOrd="0" destOrd="0" presId="urn:microsoft.com/office/officeart/2005/8/layout/radial6"/>
    <dgm:cxn modelId="{7E7B03E6-F858-4C12-973A-49F35FD052DB}" type="presOf" srcId="{B1B0124B-A222-4D83-9BBD-9DEF364E77D7}" destId="{83912E46-6E29-410C-9EF9-095D20AB1835}" srcOrd="0" destOrd="0" presId="urn:microsoft.com/office/officeart/2005/8/layout/radial6"/>
    <dgm:cxn modelId="{48E1E4BE-BD89-4DF7-8BE1-3E8EDCD1E606}" type="presOf" srcId="{38110469-EBDE-4AEE-92A1-2608C4BD4A3E}" destId="{2B8E5BDD-811E-4486-A71B-5CB63D133DF7}" srcOrd="0" destOrd="0" presId="urn:microsoft.com/office/officeart/2005/8/layout/radial6"/>
    <dgm:cxn modelId="{189CA88E-4CC1-4F9C-AB4F-C2531B8F0DD9}" type="presOf" srcId="{2689AD71-27F0-4DB0-8F5A-FD049A5393E5}" destId="{E2E735DD-6398-4D8D-B9D4-BD8C62ABCD84}" srcOrd="0" destOrd="0" presId="urn:microsoft.com/office/officeart/2005/8/layout/radial6"/>
    <dgm:cxn modelId="{2484F714-D93A-484D-9796-49C5682558E9}" type="presOf" srcId="{4F0CEFFF-EDAA-45FA-86DA-E19FFE50F46C}" destId="{548D5CF6-37BF-455B-B55C-BF70DF4AEBFE}" srcOrd="0" destOrd="0" presId="urn:microsoft.com/office/officeart/2005/8/layout/radial6"/>
    <dgm:cxn modelId="{E6062A21-A291-4341-8950-F37E020418B8}" type="presOf" srcId="{283B9CF9-A059-4195-B43D-629381AC8D98}" destId="{7D10567C-BAFB-4CD7-BD64-788F4A3143F9}" srcOrd="0" destOrd="0" presId="urn:microsoft.com/office/officeart/2005/8/layout/radial6"/>
    <dgm:cxn modelId="{7B596C63-6D5A-47B4-9E5E-E292725AA7EB}" srcId="{93736BB1-B311-4C34-8BA9-4FD489010045}" destId="{38110469-EBDE-4AEE-92A1-2608C4BD4A3E}" srcOrd="1" destOrd="0" parTransId="{3C275731-15C2-427F-8C9B-F803C9B2FCB4}" sibTransId="{8A6FE09E-8FCE-407B-AA0E-5F1EDEBFDE8A}"/>
    <dgm:cxn modelId="{1B0A58A6-5C97-4EA7-8A24-A3E828F36497}" srcId="{93736BB1-B311-4C34-8BA9-4FD489010045}" destId="{F57F1926-3409-47D4-8C78-15DA37AAFFFE}" srcOrd="2" destOrd="0" parTransId="{195EA262-6F00-4047-9929-0F72C39D45A8}" sibTransId="{E1BEC1E0-4BAD-4FFE-87F7-65D5CA15C69D}"/>
    <dgm:cxn modelId="{B7649D78-E60D-49BD-B174-EA2102BCAB29}" srcId="{93736BB1-B311-4C34-8BA9-4FD489010045}" destId="{283B9CF9-A059-4195-B43D-629381AC8D98}" srcOrd="0" destOrd="0" parTransId="{65C9DFA9-27C9-449B-A781-65BAE12DAE59}" sibTransId="{394FF10E-9796-42F5-B2DA-D4126A1670EC}"/>
    <dgm:cxn modelId="{24A4CF24-9D3E-4F9A-8F34-77090FED85DF}" type="presOf" srcId="{F57F1926-3409-47D4-8C78-15DA37AAFFFE}" destId="{C343BFEF-5EDD-42A2-A62B-D1FA04E8B1BE}" srcOrd="0" destOrd="0" presId="urn:microsoft.com/office/officeart/2005/8/layout/radial6"/>
    <dgm:cxn modelId="{856DAA37-961B-42A1-9468-360584439FF8}" srcId="{93736BB1-B311-4C34-8BA9-4FD489010045}" destId="{2689AD71-27F0-4DB0-8F5A-FD049A5393E5}" srcOrd="3" destOrd="0" parTransId="{BA5ABE76-D5F2-41DB-B8C3-1F1F30B470FF}" sibTransId="{4F0CEFFF-EDAA-45FA-86DA-E19FFE50F46C}"/>
    <dgm:cxn modelId="{12F8E420-616F-44A0-8BAE-ECB8610AD7F1}" type="presOf" srcId="{394FF10E-9796-42F5-B2DA-D4126A1670EC}" destId="{0DE0E8F9-FE60-464F-94E0-38A56C26B14F}" srcOrd="0" destOrd="0" presId="urn:microsoft.com/office/officeart/2005/8/layout/radial6"/>
    <dgm:cxn modelId="{E7732CB7-892E-4B34-98FC-7A08C11B5155}" type="presOf" srcId="{8A6FE09E-8FCE-407B-AA0E-5F1EDEBFDE8A}" destId="{045445CD-1A5D-40DF-9784-6C077A948B38}" srcOrd="0" destOrd="0" presId="urn:microsoft.com/office/officeart/2005/8/layout/radial6"/>
    <dgm:cxn modelId="{F579EC61-FC36-4C9B-932C-162BDCA6E53C}" srcId="{B1B0124B-A222-4D83-9BBD-9DEF364E77D7}" destId="{93736BB1-B311-4C34-8BA9-4FD489010045}" srcOrd="0" destOrd="0" parTransId="{2BA000FF-A920-4787-A7FA-1DBB72BAEF19}" sibTransId="{D2C7ACA6-DD6C-457D-9119-9A98D25FA2A7}"/>
    <dgm:cxn modelId="{470FCC07-DB9F-48FB-9480-AD2E359AEE74}" type="presParOf" srcId="{83912E46-6E29-410C-9EF9-095D20AB1835}" destId="{1C7D5715-C832-4BD0-A61F-C3E8C09EC12E}" srcOrd="0" destOrd="0" presId="urn:microsoft.com/office/officeart/2005/8/layout/radial6"/>
    <dgm:cxn modelId="{779E0BD2-E437-42BA-A094-3239B4BD22B0}" type="presParOf" srcId="{83912E46-6E29-410C-9EF9-095D20AB1835}" destId="{7D10567C-BAFB-4CD7-BD64-788F4A3143F9}" srcOrd="1" destOrd="0" presId="urn:microsoft.com/office/officeart/2005/8/layout/radial6"/>
    <dgm:cxn modelId="{7E2D3719-CCEB-4F11-8E8D-659125F32DFB}" type="presParOf" srcId="{83912E46-6E29-410C-9EF9-095D20AB1835}" destId="{52D12F30-77D9-4337-AD18-8D733DAA8594}" srcOrd="2" destOrd="0" presId="urn:microsoft.com/office/officeart/2005/8/layout/radial6"/>
    <dgm:cxn modelId="{34747384-EF5F-47F2-9231-17B8E9174354}" type="presParOf" srcId="{83912E46-6E29-410C-9EF9-095D20AB1835}" destId="{0DE0E8F9-FE60-464F-94E0-38A56C26B14F}" srcOrd="3" destOrd="0" presId="urn:microsoft.com/office/officeart/2005/8/layout/radial6"/>
    <dgm:cxn modelId="{BD95E683-B6A8-4BC5-8776-82831FEBF059}" type="presParOf" srcId="{83912E46-6E29-410C-9EF9-095D20AB1835}" destId="{2B8E5BDD-811E-4486-A71B-5CB63D133DF7}" srcOrd="4" destOrd="0" presId="urn:microsoft.com/office/officeart/2005/8/layout/radial6"/>
    <dgm:cxn modelId="{74FA2206-4939-4FDD-8327-4830E9AE997D}" type="presParOf" srcId="{83912E46-6E29-410C-9EF9-095D20AB1835}" destId="{817DB4FE-164A-485C-9CBB-54EC90433380}" srcOrd="5" destOrd="0" presId="urn:microsoft.com/office/officeart/2005/8/layout/radial6"/>
    <dgm:cxn modelId="{768008FF-D22F-445C-A267-EA9930E759D7}" type="presParOf" srcId="{83912E46-6E29-410C-9EF9-095D20AB1835}" destId="{045445CD-1A5D-40DF-9784-6C077A948B38}" srcOrd="6" destOrd="0" presId="urn:microsoft.com/office/officeart/2005/8/layout/radial6"/>
    <dgm:cxn modelId="{1E20D37A-EB06-427D-8A51-C5218663364E}" type="presParOf" srcId="{83912E46-6E29-410C-9EF9-095D20AB1835}" destId="{C343BFEF-5EDD-42A2-A62B-D1FA04E8B1BE}" srcOrd="7" destOrd="0" presId="urn:microsoft.com/office/officeart/2005/8/layout/radial6"/>
    <dgm:cxn modelId="{352E0ABD-957A-43AC-B589-5E1EA9460411}" type="presParOf" srcId="{83912E46-6E29-410C-9EF9-095D20AB1835}" destId="{ED8EBC06-53AF-44EF-B6B4-F466ED1E312A}" srcOrd="8" destOrd="0" presId="urn:microsoft.com/office/officeart/2005/8/layout/radial6"/>
    <dgm:cxn modelId="{F72E340F-F8BC-4B05-B415-E3FBCDBDB9A8}" type="presParOf" srcId="{83912E46-6E29-410C-9EF9-095D20AB1835}" destId="{E379BB71-394F-45C0-BFD0-3DF0EEF25E24}" srcOrd="9" destOrd="0" presId="urn:microsoft.com/office/officeart/2005/8/layout/radial6"/>
    <dgm:cxn modelId="{7C081918-0808-429C-9FBA-AC47E093101C}" type="presParOf" srcId="{83912E46-6E29-410C-9EF9-095D20AB1835}" destId="{E2E735DD-6398-4D8D-B9D4-BD8C62ABCD84}" srcOrd="10" destOrd="0" presId="urn:microsoft.com/office/officeart/2005/8/layout/radial6"/>
    <dgm:cxn modelId="{4D3232DF-C41B-4EF2-B7F4-860AFC530B2E}" type="presParOf" srcId="{83912E46-6E29-410C-9EF9-095D20AB1835}" destId="{084A4486-3818-47E2-B4B8-4270D0EC9275}" srcOrd="11" destOrd="0" presId="urn:microsoft.com/office/officeart/2005/8/layout/radial6"/>
    <dgm:cxn modelId="{C5DA28E5-D556-4C28-B8F3-74FB67E5273B}" type="presParOf" srcId="{83912E46-6E29-410C-9EF9-095D20AB1835}" destId="{548D5CF6-37BF-455B-B55C-BF70DF4AEBF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8D5CF6-37BF-455B-B55C-BF70DF4AEBFE}">
      <dsp:nvSpPr>
        <dsp:cNvPr id="0" name=""/>
        <dsp:cNvSpPr/>
      </dsp:nvSpPr>
      <dsp:spPr>
        <a:xfrm>
          <a:off x="2921797" y="621176"/>
          <a:ext cx="4447340" cy="3834972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79BB71-394F-45C0-BFD0-3DF0EEF25E24}">
      <dsp:nvSpPr>
        <dsp:cNvPr id="0" name=""/>
        <dsp:cNvSpPr/>
      </dsp:nvSpPr>
      <dsp:spPr>
        <a:xfrm>
          <a:off x="3227981" y="621176"/>
          <a:ext cx="3834972" cy="3834972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5445CD-1A5D-40DF-9784-6C077A948B38}">
      <dsp:nvSpPr>
        <dsp:cNvPr id="0" name=""/>
        <dsp:cNvSpPr/>
      </dsp:nvSpPr>
      <dsp:spPr>
        <a:xfrm>
          <a:off x="3227981" y="621176"/>
          <a:ext cx="3834972" cy="3834972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0E8F9-FE60-464F-94E0-38A56C26B14F}">
      <dsp:nvSpPr>
        <dsp:cNvPr id="0" name=""/>
        <dsp:cNvSpPr/>
      </dsp:nvSpPr>
      <dsp:spPr>
        <a:xfrm>
          <a:off x="3227981" y="621176"/>
          <a:ext cx="3834972" cy="3834972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7D5715-C832-4BD0-A61F-C3E8C09EC12E}">
      <dsp:nvSpPr>
        <dsp:cNvPr id="0" name=""/>
        <dsp:cNvSpPr/>
      </dsp:nvSpPr>
      <dsp:spPr>
        <a:xfrm>
          <a:off x="4262619" y="1655814"/>
          <a:ext cx="1765696" cy="1765696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/>
            <a:t>Zipclicker</a:t>
          </a:r>
          <a:endParaRPr lang="uk-UA" sz="2300" kern="1200" dirty="0"/>
        </a:p>
      </dsp:txBody>
      <dsp:txXfrm>
        <a:off x="4521199" y="1914394"/>
        <a:ext cx="1248536" cy="1248536"/>
      </dsp:txXfrm>
    </dsp:sp>
    <dsp:sp modelId="{7D10567C-BAFB-4CD7-BD64-788F4A3143F9}">
      <dsp:nvSpPr>
        <dsp:cNvPr id="0" name=""/>
        <dsp:cNvSpPr/>
      </dsp:nvSpPr>
      <dsp:spPr>
        <a:xfrm>
          <a:off x="4164723" y="-301982"/>
          <a:ext cx="1961487" cy="193530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/>
            <a:t>Можливість роботи без мережі Інтернет</a:t>
          </a:r>
        </a:p>
      </dsp:txBody>
      <dsp:txXfrm>
        <a:off x="4451976" y="-18563"/>
        <a:ext cx="1386981" cy="1368471"/>
      </dsp:txXfrm>
    </dsp:sp>
    <dsp:sp modelId="{2B8E5BDD-811E-4486-A71B-5CB63D133DF7}">
      <dsp:nvSpPr>
        <dsp:cNvPr id="0" name=""/>
        <dsp:cNvSpPr/>
      </dsp:nvSpPr>
      <dsp:spPr>
        <a:xfrm>
          <a:off x="6082611" y="1678316"/>
          <a:ext cx="1871693" cy="172069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/>
            <a:t>Доступність</a:t>
          </a:r>
        </a:p>
      </dsp:txBody>
      <dsp:txXfrm>
        <a:off x="6356714" y="1930306"/>
        <a:ext cx="1323487" cy="1216712"/>
      </dsp:txXfrm>
    </dsp:sp>
    <dsp:sp modelId="{C343BFEF-5EDD-42A2-A62B-D1FA04E8B1BE}">
      <dsp:nvSpPr>
        <dsp:cNvPr id="0" name=""/>
        <dsp:cNvSpPr/>
      </dsp:nvSpPr>
      <dsp:spPr>
        <a:xfrm>
          <a:off x="4219651" y="3535208"/>
          <a:ext cx="1851633" cy="175289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/>
            <a:t>Низька вартість</a:t>
          </a:r>
        </a:p>
      </dsp:txBody>
      <dsp:txXfrm>
        <a:off x="4490816" y="3791913"/>
        <a:ext cx="1309303" cy="1239480"/>
      </dsp:txXfrm>
    </dsp:sp>
    <dsp:sp modelId="{E2E735DD-6398-4D8D-B9D4-BD8C62ABCD84}">
      <dsp:nvSpPr>
        <dsp:cNvPr id="0" name=""/>
        <dsp:cNvSpPr/>
      </dsp:nvSpPr>
      <dsp:spPr>
        <a:xfrm>
          <a:off x="2333453" y="1682976"/>
          <a:ext cx="1878046" cy="171137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/>
            <a:t>Радіус дії кілька метрів</a:t>
          </a:r>
        </a:p>
      </dsp:txBody>
      <dsp:txXfrm>
        <a:off x="2608486" y="1933601"/>
        <a:ext cx="1327980" cy="1210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ADCE-F309-4D4B-A61C-AE038D2AC02D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163B-D77D-4D67-8F39-D6437D5CFF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9137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ADCE-F309-4D4B-A61C-AE038D2AC02D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163B-D77D-4D67-8F39-D6437D5CFF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348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ADCE-F309-4D4B-A61C-AE038D2AC02D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163B-D77D-4D67-8F39-D6437D5CFF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453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ADCE-F309-4D4B-A61C-AE038D2AC02D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163B-D77D-4D67-8F39-D6437D5CFFC6}" type="slidenum">
              <a:rPr lang="uk-UA" smtClean="0"/>
              <a:t>‹№›</a:t>
            </a:fld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6208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ADCE-F309-4D4B-A61C-AE038D2AC02D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163B-D77D-4D67-8F39-D6437D5CFF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5812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uk-UA"/>
              <a:t>Редагувати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uk-UA"/>
              <a:t>Редагувати стиль зразка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ADCE-F309-4D4B-A61C-AE038D2AC02D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163B-D77D-4D67-8F39-D6437D5CFF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6615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ADCE-F309-4D4B-A61C-AE038D2AC02D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163B-D77D-4D67-8F39-D6437D5CFF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1282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ADCE-F309-4D4B-A61C-AE038D2AC02D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163B-D77D-4D67-8F39-D6437D5CFF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8078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ADCE-F309-4D4B-A61C-AE038D2AC02D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163B-D77D-4D67-8F39-D6437D5CFF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1032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ADCE-F309-4D4B-A61C-AE038D2AC02D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163B-D77D-4D67-8F39-D6437D5CFF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739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ADCE-F309-4D4B-A61C-AE038D2AC02D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163B-D77D-4D67-8F39-D6437D5CFF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481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ADCE-F309-4D4B-A61C-AE038D2AC02D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163B-D77D-4D67-8F39-D6437D5CFF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4728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ADCE-F309-4D4B-A61C-AE038D2AC02D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163B-D77D-4D67-8F39-D6437D5CFF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475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ADCE-F309-4D4B-A61C-AE038D2AC02D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163B-D77D-4D67-8F39-D6437D5CFF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985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ADCE-F309-4D4B-A61C-AE038D2AC02D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163B-D77D-4D67-8F39-D6437D5CFF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6353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ADCE-F309-4D4B-A61C-AE038D2AC02D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163B-D77D-4D67-8F39-D6437D5CFF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2773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ADCE-F309-4D4B-A61C-AE038D2AC02D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163B-D77D-4D67-8F39-D6437D5CFF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53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3C8ADCE-F309-4D4B-A61C-AE038D2AC02D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1A3163B-D77D-4D67-8F39-D6437D5CFF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87269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9791" y="4441759"/>
            <a:ext cx="7827948" cy="1549637"/>
          </a:xfrm>
        </p:spPr>
        <p:txBody>
          <a:bodyPr>
            <a:normAutofit/>
          </a:bodyPr>
          <a:lstStyle/>
          <a:p>
            <a:pPr algn="l" defTabSz="457200">
              <a:defRPr/>
            </a:pPr>
            <a:r>
              <a:rPr lang="uk-UA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uk-UA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Courier New" panose="02070309020205020404" pitchFamily="49" charset="0"/>
              </a:rPr>
            </a:br>
            <a:r>
              <a:rPr lang="uk-UA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uk-UA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Courier New" panose="02070309020205020404" pitchFamily="49" charset="0"/>
              </a:rPr>
            </a:br>
            <a:r>
              <a:rPr lang="uk-UA" sz="4400" b="1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Courier New" panose="02070309020205020404" pitchFamily="49" charset="0"/>
              </a:rPr>
              <a:t>Універсальний керуючий пристрій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Courier New" panose="02070309020205020404" pitchFamily="49" charset="0"/>
              </a:rPr>
              <a:t>Zipclicker</a:t>
            </a:r>
            <a:endParaRPr lang="uk-UA" sz="4400" b="1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056687" y="249176"/>
            <a:ext cx="7856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ВСЕУКРАЇНСЬКИЙ ІНТЕРАКТИВНИЙ КОНКУРС «МАН-ЮНІОР ДОСЛІДНИК»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758" y="577534"/>
            <a:ext cx="4668289" cy="1348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812" y="2147024"/>
            <a:ext cx="1392375" cy="914667"/>
          </a:xfrm>
          <a:prstGeom prst="rect">
            <a:avLst/>
          </a:prstGeom>
        </p:spPr>
      </p:pic>
      <p:sp>
        <p:nvSpPr>
          <p:cNvPr id="9" name="Прямокутник 8"/>
          <p:cNvSpPr/>
          <p:nvPr/>
        </p:nvSpPr>
        <p:spPr>
          <a:xfrm>
            <a:off x="261406" y="2256338"/>
            <a:ext cx="48769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Автори </a:t>
            </a:r>
            <a:r>
              <a:rPr lang="uk-UA" dirty="0" err="1" smtClean="0"/>
              <a:t>проєкту</a:t>
            </a:r>
            <a:r>
              <a:rPr lang="uk-UA" dirty="0" smtClean="0"/>
              <a:t>: </a:t>
            </a:r>
            <a:r>
              <a:rPr lang="uk-UA" dirty="0" err="1" smtClean="0"/>
              <a:t>Педченко</a:t>
            </a:r>
            <a:r>
              <a:rPr lang="uk-UA" dirty="0" smtClean="0"/>
              <a:t> </a:t>
            </a:r>
            <a:r>
              <a:rPr lang="uk-UA" dirty="0"/>
              <a:t>Марія Геннадіївна, Комаров Марат Сергійович, Демченко Вікторія Олександрівна, вихованці гуртка «Технологічні процеси та перспективні технології» (наукове відділення інженерії та </a:t>
            </a:r>
            <a:r>
              <a:rPr lang="uk-UA" dirty="0" smtClean="0"/>
              <a:t>матеріалознавства)Комунального </a:t>
            </a:r>
            <a:r>
              <a:rPr lang="uk-UA" dirty="0"/>
              <a:t>закладу Київської обласної ради "Мала академії наук учнівської молоді"</a:t>
            </a:r>
          </a:p>
          <a:p>
            <a:r>
              <a:rPr lang="uk-UA" dirty="0"/>
              <a:t>Київського обласного територіального відділення МАН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7315200" y="2227531"/>
            <a:ext cx="46318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Науковий керівник: </a:t>
            </a:r>
            <a:r>
              <a:rPr lang="uk-UA" dirty="0" err="1"/>
              <a:t>Паришкура</a:t>
            </a:r>
            <a:r>
              <a:rPr lang="uk-UA" dirty="0"/>
              <a:t> Валентина </a:t>
            </a:r>
            <a:r>
              <a:rPr lang="uk-UA" dirty="0" smtClean="0"/>
              <a:t>Вікторівна, керівник </a:t>
            </a:r>
            <a:r>
              <a:rPr lang="uk-UA" dirty="0"/>
              <a:t>гуртка «Технологічні процеси та перспективні технології» (наукове відділення інженерії та </a:t>
            </a:r>
            <a:r>
              <a:rPr lang="uk-UA" dirty="0" smtClean="0"/>
              <a:t>матеріалознавства) Комунального </a:t>
            </a:r>
            <a:r>
              <a:rPr lang="uk-UA" dirty="0"/>
              <a:t>закладу Київської обласної ради "Мала академії наук учнівської молоді"  Київського обласного територіального відділення </a:t>
            </a:r>
            <a:r>
              <a:rPr lang="uk-UA" dirty="0" smtClean="0"/>
              <a:t>МАН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3184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1CAF48-3417-C92F-CB01-480AEE85C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/>
              <a:t>Універсальний керуючий пристрій</a:t>
            </a:r>
            <a:r>
              <a:rPr lang="en-US" sz="4400" dirty="0"/>
              <a:t> </a:t>
            </a:r>
            <a:r>
              <a:rPr lang="en-US" sz="4400" dirty="0" err="1"/>
              <a:t>Zipclicker</a:t>
            </a:r>
            <a:endParaRPr lang="uk-UA" sz="44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21B89C4-ED35-5F85-8811-642B38EC1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8819" y="1169582"/>
            <a:ext cx="6689344" cy="4401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1AF4F2-1DF6-FD37-86C5-457FD19B2F8B}"/>
              </a:ext>
            </a:extLst>
          </p:cNvPr>
          <p:cNvSpPr txBox="1"/>
          <p:nvPr/>
        </p:nvSpPr>
        <p:spPr>
          <a:xfrm>
            <a:off x="316319" y="5939761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Фото 1. </a:t>
            </a:r>
            <a:r>
              <a:rPr lang="ru-RU" dirty="0" err="1"/>
              <a:t>Універсальний</a:t>
            </a:r>
            <a:r>
              <a:rPr lang="ru-RU" dirty="0"/>
              <a:t> </a:t>
            </a:r>
            <a:r>
              <a:rPr lang="ru-RU" dirty="0" err="1"/>
              <a:t>керуючий</a:t>
            </a:r>
            <a:r>
              <a:rPr lang="ru-RU" dirty="0"/>
              <a:t> </a:t>
            </a:r>
            <a:r>
              <a:rPr lang="ru-RU" dirty="0" err="1"/>
              <a:t>пристрій</a:t>
            </a:r>
            <a:r>
              <a:rPr lang="ru-RU" dirty="0"/>
              <a:t> </a:t>
            </a:r>
            <a:r>
              <a:rPr lang="ru-RU" dirty="0" err="1"/>
              <a:t>Zipclicker</a:t>
            </a:r>
            <a:r>
              <a:rPr lang="ru-RU" dirty="0"/>
              <a:t> </a:t>
            </a:r>
          </a:p>
          <a:p>
            <a:r>
              <a:rPr lang="ru-RU" dirty="0"/>
              <a:t>(</a:t>
            </a:r>
            <a:r>
              <a:rPr lang="ru-RU" dirty="0" err="1"/>
              <a:t>власна</a:t>
            </a:r>
            <a:r>
              <a:rPr lang="ru-RU" dirty="0"/>
              <a:t> </a:t>
            </a:r>
            <a:r>
              <a:rPr lang="ru-RU" dirty="0" err="1"/>
              <a:t>розробка</a:t>
            </a:r>
            <a:r>
              <a:rPr lang="ru-RU" dirty="0"/>
              <a:t>) (фото автора)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17A010-47A2-C372-C50D-12DECCDAB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16" y="1860698"/>
            <a:ext cx="4976450" cy="37107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252CE8-0CB2-A314-2EE2-0236619C9971}"/>
              </a:ext>
            </a:extLst>
          </p:cNvPr>
          <p:cNvSpPr txBox="1"/>
          <p:nvPr/>
        </p:nvSpPr>
        <p:spPr>
          <a:xfrm>
            <a:off x="7169257" y="5939761"/>
            <a:ext cx="3689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Фото 2. </a:t>
            </a:r>
            <a:r>
              <a:rPr lang="ru-RU" dirty="0" err="1"/>
              <a:t>Пристрій</a:t>
            </a:r>
            <a:r>
              <a:rPr lang="ru-RU" dirty="0"/>
              <a:t> для </a:t>
            </a:r>
            <a:r>
              <a:rPr lang="ru-RU" dirty="0" err="1"/>
              <a:t>управління</a:t>
            </a:r>
            <a:r>
              <a:rPr lang="ru-RU" dirty="0"/>
              <a:t> </a:t>
            </a:r>
          </a:p>
          <a:p>
            <a:r>
              <a:rPr lang="ru-RU" dirty="0"/>
              <a:t>(</a:t>
            </a:r>
            <a:r>
              <a:rPr lang="ru-RU" dirty="0" err="1"/>
              <a:t>власна</a:t>
            </a:r>
            <a:r>
              <a:rPr lang="ru-RU" dirty="0"/>
              <a:t> </a:t>
            </a:r>
            <a:r>
              <a:rPr lang="ru-RU" dirty="0" err="1"/>
              <a:t>розробка</a:t>
            </a:r>
            <a:r>
              <a:rPr lang="ru-RU" dirty="0"/>
              <a:t>) (фото автора)</a:t>
            </a:r>
          </a:p>
        </p:txBody>
      </p:sp>
    </p:spTree>
    <p:extLst>
      <p:ext uri="{BB962C8B-B14F-4D97-AF65-F5344CB8AC3E}">
        <p14:creationId xmlns:p14="http://schemas.microsoft.com/office/powerpoint/2010/main" val="71627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5987C-AA56-68CB-D173-ACF739BEB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Складові </a:t>
            </a:r>
            <a:r>
              <a:rPr lang="en-US" dirty="0" err="1"/>
              <a:t>Zipclicker</a:t>
            </a:r>
            <a:r>
              <a:rPr lang="en-US" dirty="0"/>
              <a:t>: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259EE0-C074-9E10-88A2-F774B9F42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A6F5BC-4517-EC45-C0D2-BCF1A5F11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72" y="1754372"/>
            <a:ext cx="10356028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4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C0AA2-D4DF-AF89-9CA4-6A810A1D7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10" y="365125"/>
            <a:ext cx="1086669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NRF24L01 - </a:t>
            </a:r>
            <a:r>
              <a:rPr lang="uk-UA" sz="4000" dirty="0"/>
              <a:t>це бездротовий трансивер </a:t>
            </a:r>
            <a:r>
              <a:rPr lang="en-US" sz="4000" dirty="0"/>
              <a:t> (</a:t>
            </a:r>
            <a:r>
              <a:rPr lang="uk-UA" sz="4000" dirty="0"/>
              <a:t>2,4 ГГц </a:t>
            </a:r>
            <a:r>
              <a:rPr lang="en-US" sz="4000" dirty="0"/>
              <a:t>)</a:t>
            </a:r>
            <a:endParaRPr lang="uk-UA" sz="4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EC66D7-9221-8D61-4A1B-62DAA6701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0548" y="127591"/>
            <a:ext cx="7807916" cy="780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325FF-2E55-CDE8-61E4-100EDE930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0B43C7A-4D12-1B10-3D60-7CD0EEC0B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799" y="648586"/>
            <a:ext cx="9534167" cy="584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7ACC79-9269-BBED-29BA-F24FC521D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943AE6-F48C-C54A-90C4-ED0B38BE9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89371" y="370789"/>
            <a:ext cx="1939596" cy="29572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6CA675-EFFB-4C2B-D152-095E55B15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613" y="4197803"/>
            <a:ext cx="3581652" cy="21285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E97456-72AF-CC62-5F91-BB6E3CD58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61" y="1985380"/>
            <a:ext cx="4974767" cy="371278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683697B3-A343-8F5C-D21F-A225DEE4B7AA}"/>
              </a:ext>
            </a:extLst>
          </p:cNvPr>
          <p:cNvSpPr/>
          <p:nvPr/>
        </p:nvSpPr>
        <p:spPr>
          <a:xfrm rot="20500833">
            <a:off x="5762847" y="2147777"/>
            <a:ext cx="914400" cy="6273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0920C5-4F9E-9E6A-9573-4CF96E8DF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27042">
            <a:off x="5914500" y="4028002"/>
            <a:ext cx="938865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3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61A540-7C26-2B27-4794-CA2DAE710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Ефективність бездротового зв'язку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AE12909-E1BB-AAF5-E70A-E2057CFB6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877" y="1509823"/>
            <a:ext cx="8624902" cy="513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3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E2470E-6DD4-4844-4C94-F8148AF52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42D6A-CD9F-29E8-06C9-DBB0690EF524}"/>
              </a:ext>
            </a:extLst>
          </p:cNvPr>
          <p:cNvSpPr txBox="1"/>
          <p:nvPr/>
        </p:nvSpPr>
        <p:spPr>
          <a:xfrm>
            <a:off x="475807" y="2309598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E989A1-49CA-4E5F-6BF4-E086407D0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914980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4588DBAC-7137-158F-85C3-1F2D2637D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089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9295E2-5386-7874-6633-9E29FD3A7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Сфери застосування: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5AAC9AC-2A13-2219-4E2C-12D1E4F0C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1816" y="1690687"/>
            <a:ext cx="4497639" cy="31258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FBA647-9508-AE93-3A31-47DC5FC46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12742"/>
            <a:ext cx="3255546" cy="2432515"/>
          </a:xfrm>
          <a:prstGeom prst="rect">
            <a:avLst/>
          </a:prstGeom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1194A88B-B55E-B545-65D4-3DC769A94F88}"/>
              </a:ext>
            </a:extLst>
          </p:cNvPr>
          <p:cNvSpPr/>
          <p:nvPr/>
        </p:nvSpPr>
        <p:spPr>
          <a:xfrm>
            <a:off x="4720856" y="3030279"/>
            <a:ext cx="1063256" cy="6592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552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D6979-4CEC-7B9E-2390-1BD62434B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AC785F3-973C-95C4-7056-1B681B28C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8209" y="1458618"/>
            <a:ext cx="4080792" cy="39407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4BF4F0-14D0-4A04-D38A-BCE6A3DCB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8" y="2212742"/>
            <a:ext cx="3255546" cy="2432515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2FC77D7D-4F4F-CFDD-0627-E8F51455937D}"/>
              </a:ext>
            </a:extLst>
          </p:cNvPr>
          <p:cNvSpPr/>
          <p:nvPr/>
        </p:nvSpPr>
        <p:spPr>
          <a:xfrm>
            <a:off x="4795284" y="2913321"/>
            <a:ext cx="1722474" cy="9888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032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FFE9D-7A91-0CA2-D218-525810F5D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6ADE1DE-2CD2-C077-7093-A8A1743A4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7615" y="365125"/>
            <a:ext cx="6365955" cy="33172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AFFB2D-4595-3B55-A90A-0EBBC1B95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34" y="3175042"/>
            <a:ext cx="3255546" cy="2432515"/>
          </a:xfrm>
          <a:prstGeom prst="rect">
            <a:avLst/>
          </a:prstGeom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AF4559DD-98D9-E49B-6A63-A81587B999DA}"/>
              </a:ext>
            </a:extLst>
          </p:cNvPr>
          <p:cNvSpPr/>
          <p:nvPr/>
        </p:nvSpPr>
        <p:spPr>
          <a:xfrm>
            <a:off x="4688958" y="3955312"/>
            <a:ext cx="858657" cy="7123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2056D1-94A2-19DB-DA3A-35FC80F89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750" y="3773595"/>
            <a:ext cx="3063139" cy="306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Знайомтесь, наша команда</a:t>
            </a:r>
            <a:endParaRPr lang="uk-UA" dirty="0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t="-124" r="67407" b="25297"/>
          <a:stretch/>
        </p:blipFill>
        <p:spPr>
          <a:xfrm>
            <a:off x="4660306" y="1690688"/>
            <a:ext cx="2871388" cy="3705474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780" y="1580535"/>
            <a:ext cx="3252020" cy="4336027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80535"/>
            <a:ext cx="3395930" cy="4244912"/>
          </a:xfrm>
          <a:prstGeom prst="ellipse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8206" y="5916562"/>
            <a:ext cx="3826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Демченко Вікторія, 10 клас</a:t>
            </a:r>
            <a:endParaRPr lang="uk-UA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600668" y="5454897"/>
            <a:ext cx="3216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Комаров Марат, 9 клас</a:t>
            </a:r>
            <a:endParaRPr lang="uk-UA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315058" y="5952983"/>
            <a:ext cx="3640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 smtClean="0"/>
              <a:t>Педченко</a:t>
            </a:r>
            <a:r>
              <a:rPr lang="uk-UA" sz="2400" dirty="0" smtClean="0"/>
              <a:t> Марія, 10 клас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26452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36543-0336-6ED9-C8E8-61AF20A56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B93FC3-FC41-99AC-A33D-AEA7F627B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65" y="2680575"/>
            <a:ext cx="3255546" cy="2432515"/>
          </a:xfrm>
          <a:prstGeom prst="rect">
            <a:avLst/>
          </a:prstGeo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22E226B3-A3B1-010C-4E74-5B4FAE0BC658}"/>
              </a:ext>
            </a:extLst>
          </p:cNvPr>
          <p:cNvSpPr/>
          <p:nvPr/>
        </p:nvSpPr>
        <p:spPr>
          <a:xfrm>
            <a:off x="4935634" y="3583171"/>
            <a:ext cx="839972" cy="6273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3B9E6C2F-5B31-AA3F-AC14-A00D3ED34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60828" y="645059"/>
            <a:ext cx="6107907" cy="61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6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A6B57-9741-001A-A557-0AAB2419A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Переваги</a:t>
            </a:r>
            <a:r>
              <a:rPr lang="en-US" dirty="0"/>
              <a:t> </a:t>
            </a:r>
            <a:r>
              <a:rPr lang="en-US" dirty="0" err="1"/>
              <a:t>Zipclicker</a:t>
            </a:r>
            <a:r>
              <a:rPr lang="uk-UA" dirty="0"/>
              <a:t>: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D775EEF1-2A03-5C2D-C6C8-42736A10A0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8962986"/>
              </p:ext>
            </p:extLst>
          </p:nvPr>
        </p:nvGraphicFramePr>
        <p:xfrm>
          <a:off x="952120" y="1546666"/>
          <a:ext cx="10287759" cy="4986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658554-B07A-15DA-79E4-BF51CDAE1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6554" y="4433014"/>
            <a:ext cx="1964571" cy="223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7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Висновок: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uk-UA" dirty="0" smtClean="0"/>
              <a:t> Універсальний </a:t>
            </a:r>
            <a:r>
              <a:rPr lang="uk-UA" dirty="0"/>
              <a:t>керуючий пристрій </a:t>
            </a:r>
            <a:r>
              <a:rPr lang="en-US" dirty="0" err="1"/>
              <a:t>Zipclicker</a:t>
            </a:r>
            <a:r>
              <a:rPr lang="en-US" dirty="0"/>
              <a:t> </a:t>
            </a:r>
            <a:r>
              <a:rPr lang="uk-UA" dirty="0"/>
              <a:t>можливо використовувати без наявності мережі Інтернет (що є актуальним в період війни)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/>
              <a:t> Радіус </a:t>
            </a:r>
            <a:r>
              <a:rPr lang="uk-UA" dirty="0"/>
              <a:t>дії приладу кілька метрів (залежить від умов навколишнього середовища)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dirty="0" smtClean="0"/>
              <a:t> Доступність</a:t>
            </a:r>
            <a:endParaRPr lang="uk-UA" dirty="0"/>
          </a:p>
          <a:p>
            <a:pPr>
              <a:buFont typeface="Wingdings" panose="05000000000000000000" pitchFamily="2" charset="2"/>
              <a:buChar char="q"/>
            </a:pPr>
            <a:r>
              <a:rPr lang="uk-UA" dirty="0"/>
              <a:t> </a:t>
            </a:r>
            <a:r>
              <a:rPr lang="uk-UA" dirty="0" smtClean="0"/>
              <a:t>І </a:t>
            </a:r>
            <a:r>
              <a:rPr lang="uk-UA" dirty="0"/>
              <a:t>найголовніше: вартість такого пристрою близько 800 грн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4145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0758" y="365125"/>
            <a:ext cx="5265683" cy="132556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Дякуємо </a:t>
            </a:r>
            <a:r>
              <a:rPr lang="uk-UA" dirty="0"/>
              <a:t>за увагу!</a:t>
            </a:r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0952" y="1555531"/>
            <a:ext cx="6741090" cy="505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10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1277" y="560439"/>
            <a:ext cx="10842523" cy="5616524"/>
          </a:xfrm>
        </p:spPr>
        <p:txBody>
          <a:bodyPr/>
          <a:lstStyle/>
          <a:p>
            <a:r>
              <a:rPr lang="uk-UA" dirty="0" smtClean="0"/>
              <a:t> </a:t>
            </a:r>
            <a:r>
              <a:rPr lang="uk-UA" dirty="0"/>
              <a:t>Хочемо представити вашій увазі розробку універсального керуючого пристрою, якому ми дали назву </a:t>
            </a:r>
            <a:r>
              <a:rPr lang="en-US" dirty="0" err="1"/>
              <a:t>Zipclicker</a:t>
            </a:r>
            <a:r>
              <a:rPr lang="en-US" dirty="0" smtClean="0"/>
              <a:t>.</a:t>
            </a:r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en-US" dirty="0"/>
          </a:p>
          <a:p>
            <a:endParaRPr lang="en-US" dirty="0"/>
          </a:p>
          <a:p>
            <a:r>
              <a:rPr lang="uk-UA" dirty="0"/>
              <a:t>На створення цього пристрою нас наштовхнули реалії життя за умов війни в Україні. Дуже часто постає необхідність керувати домашніми побутовими пристроями, знаходячись на відстані або в укритті, де може бути відсутній Інтернет. 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580" y="1597345"/>
            <a:ext cx="3716415" cy="277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9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227871" y="4054269"/>
            <a:ext cx="7745360" cy="2556387"/>
          </a:xfrm>
        </p:spPr>
        <p:txBody>
          <a:bodyPr>
            <a:normAutofit/>
          </a:bodyPr>
          <a:lstStyle/>
          <a:p>
            <a:r>
              <a:rPr lang="ru-RU" dirty="0" smtClean="0"/>
              <a:t>Тому </a:t>
            </a:r>
            <a:r>
              <a:rPr lang="ru-RU" dirty="0"/>
              <a:t>ми задались </a:t>
            </a:r>
            <a:r>
              <a:rPr lang="ru-RU" dirty="0" err="1"/>
              <a:t>питанням</a:t>
            </a:r>
            <a:r>
              <a:rPr lang="ru-RU" dirty="0"/>
              <a:t>: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автоматизувати</a:t>
            </a:r>
            <a:r>
              <a:rPr lang="ru-RU" dirty="0"/>
              <a:t> </a:t>
            </a:r>
            <a:r>
              <a:rPr lang="ru-RU" dirty="0" err="1"/>
              <a:t>управління</a:t>
            </a:r>
            <a:r>
              <a:rPr lang="ru-RU" dirty="0"/>
              <a:t> </a:t>
            </a:r>
            <a:r>
              <a:rPr lang="ru-RU" dirty="0" err="1"/>
              <a:t>побутовими</a:t>
            </a:r>
            <a:r>
              <a:rPr lang="ru-RU" dirty="0"/>
              <a:t> </a:t>
            </a:r>
            <a:r>
              <a:rPr lang="ru-RU" dirty="0" err="1"/>
              <a:t>пристроями</a:t>
            </a:r>
            <a:r>
              <a:rPr lang="ru-RU" dirty="0"/>
              <a:t> та </a:t>
            </a:r>
            <a:r>
              <a:rPr lang="ru-RU" dirty="0" err="1"/>
              <a:t>господарством</a:t>
            </a:r>
            <a:r>
              <a:rPr lang="ru-RU" dirty="0"/>
              <a:t> на </a:t>
            </a:r>
            <a:r>
              <a:rPr lang="ru-RU" dirty="0" err="1"/>
              <a:t>відстані</a:t>
            </a:r>
            <a:r>
              <a:rPr lang="ru-RU" dirty="0"/>
              <a:t> без </a:t>
            </a:r>
            <a:r>
              <a:rPr lang="ru-RU" dirty="0" err="1"/>
              <a:t>наявності</a:t>
            </a:r>
            <a:r>
              <a:rPr lang="ru-RU" dirty="0"/>
              <a:t> </a:t>
            </a:r>
            <a:r>
              <a:rPr lang="ru-RU" dirty="0" err="1"/>
              <a:t>Інтернету</a:t>
            </a:r>
            <a:r>
              <a:rPr lang="ru-RU" dirty="0"/>
              <a:t>?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37" y="550606"/>
            <a:ext cx="3503663" cy="35036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7911" y="550606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/>
              <a:t>Мета та завдання: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13650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729A2-A697-2529-ED9D-0B58C90F8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Технологія </a:t>
            </a:r>
            <a:r>
              <a:rPr lang="en-US" dirty="0"/>
              <a:t>Smart home</a:t>
            </a:r>
            <a:endParaRPr lang="uk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5FE0167-78E6-B7F3-1F0A-EA5A0AE0B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381" y="1586073"/>
            <a:ext cx="4914470" cy="36858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8F609D-E9F3-2E75-FC93-1B646148B27F}"/>
              </a:ext>
            </a:extLst>
          </p:cNvPr>
          <p:cNvSpPr txBox="1"/>
          <p:nvPr/>
        </p:nvSpPr>
        <p:spPr>
          <a:xfrm>
            <a:off x="518337" y="5465661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Рис.1 . Розумний будинок. Керування (</a:t>
            </a:r>
            <a:r>
              <a:rPr lang="en-US" dirty="0"/>
              <a:t>https://smarttech.com.ua/rozumnij-dim-u-lvovi/</a:t>
            </a:r>
            <a:r>
              <a:rPr lang="uk-UA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893A77-722F-8E49-7D09-8111C012D806}"/>
              </a:ext>
            </a:extLst>
          </p:cNvPr>
          <p:cNvSpPr txBox="1"/>
          <p:nvPr/>
        </p:nvSpPr>
        <p:spPr>
          <a:xfrm>
            <a:off x="5526272" y="1586073"/>
            <a:ext cx="541463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uk-UA" sz="2000" dirty="0"/>
          </a:p>
          <a:p>
            <a:r>
              <a:rPr lang="uk-UA" sz="2000" dirty="0"/>
              <a:t>Технологія «розумний будинок» (</a:t>
            </a:r>
            <a:r>
              <a:rPr lang="uk-UA" sz="2000" dirty="0" err="1"/>
              <a:t>англ</a:t>
            </a:r>
            <a:r>
              <a:rPr lang="uk-UA" sz="2000" dirty="0"/>
              <a:t>. </a:t>
            </a:r>
            <a:r>
              <a:rPr lang="en-US" sz="2000" dirty="0"/>
              <a:t>smart home) — </a:t>
            </a:r>
            <a:r>
              <a:rPr lang="uk-UA" sz="2000" dirty="0"/>
              <a:t>це інтелектуальна система керування всіма пристроями в домі. Щоб пристрої та датчики в «розумному будинку» могли обмінюватись інформацією, потрібна мережа Інтернет.</a:t>
            </a:r>
          </a:p>
        </p:txBody>
      </p:sp>
    </p:spTree>
    <p:extLst>
      <p:ext uri="{BB962C8B-B14F-4D97-AF65-F5344CB8AC3E}">
        <p14:creationId xmlns:p14="http://schemas.microsoft.com/office/powerpoint/2010/main" val="130490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26570F-CC8D-DD1A-C365-B2C71918F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451222C-60E6-4CD5-5B0F-9461E6CF9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895" y="738722"/>
            <a:ext cx="5146269" cy="51462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BA08D1-2C53-52BC-1588-B3C8F7F73971}"/>
              </a:ext>
            </a:extLst>
          </p:cNvPr>
          <p:cNvSpPr txBox="1"/>
          <p:nvPr/>
        </p:nvSpPr>
        <p:spPr>
          <a:xfrm>
            <a:off x="645928" y="6031210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Рис.1. Розумний будинок (</a:t>
            </a:r>
            <a:r>
              <a:rPr lang="en-US" dirty="0"/>
              <a:t>https://www.miyklas.com.ua/p/informatika-nush/4-klas/</a:t>
            </a:r>
            <a:r>
              <a:rPr lang="uk-UA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060315-8F09-DB40-C7F6-88761A1D5DA5}"/>
              </a:ext>
            </a:extLst>
          </p:cNvPr>
          <p:cNvSpPr txBox="1"/>
          <p:nvPr/>
        </p:nvSpPr>
        <p:spPr>
          <a:xfrm>
            <a:off x="6096000" y="1706900"/>
            <a:ext cx="590993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/>
              <a:t>Датчики сигналізації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/>
              <a:t>Пожежна сигналізація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/>
              <a:t>Газова Сигналізація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/>
              <a:t>Датчик протікання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/>
              <a:t>Датчик руху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/>
              <a:t>Система відеоспостереження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/>
              <a:t>Імітація присутності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/>
              <a:t>Відео няня</a:t>
            </a:r>
          </a:p>
        </p:txBody>
      </p:sp>
    </p:spTree>
    <p:extLst>
      <p:ext uri="{BB962C8B-B14F-4D97-AF65-F5344CB8AC3E}">
        <p14:creationId xmlns:p14="http://schemas.microsoft.com/office/powerpoint/2010/main" val="19903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1119B-7917-0E21-3498-0B12F92B2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0B21158-A150-5301-BFB0-40D9F6B35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473" y="148857"/>
            <a:ext cx="11913394" cy="642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5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B6D5B-DC1B-E743-2D84-E9968B181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Управління пристроями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CAB4D85-919F-FF0D-3364-656E5536B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401" y="2358656"/>
            <a:ext cx="10031583" cy="300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9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CFDEF-7471-E066-286E-65F1AA47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Недоліки технології </a:t>
            </a:r>
            <a:r>
              <a:rPr lang="en-US" dirty="0"/>
              <a:t>Smart Home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E1B6F7-2CB1-D53D-1A70-319054A2D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089" y="1690688"/>
            <a:ext cx="5363277" cy="4351338"/>
          </a:xfrm>
        </p:spPr>
        <p:txBody>
          <a:bodyPr>
            <a:normAutofit/>
          </a:bodyPr>
          <a:lstStyle/>
          <a:p>
            <a:r>
              <a:rPr lang="uk-UA" dirty="0"/>
              <a:t>Висока вартість (від 100000 грн)</a:t>
            </a:r>
          </a:p>
          <a:p>
            <a:r>
              <a:rPr lang="uk-UA" dirty="0"/>
              <a:t>Складність монтажу</a:t>
            </a:r>
          </a:p>
          <a:p>
            <a:r>
              <a:rPr lang="uk-UA" dirty="0"/>
              <a:t>Необхідна постійна наявність мережі Інтернет</a:t>
            </a:r>
          </a:p>
          <a:p>
            <a:r>
              <a:rPr lang="uk-UA" dirty="0"/>
              <a:t>Ризики втручання в систему</a:t>
            </a:r>
          </a:p>
          <a:p>
            <a:r>
              <a:rPr lang="uk-UA" dirty="0"/>
              <a:t>Незахищеність системи </a:t>
            </a:r>
            <a:r>
              <a:rPr lang="en-US" dirty="0"/>
              <a:t>Smart Home</a:t>
            </a:r>
            <a:r>
              <a:rPr lang="uk-UA" dirty="0"/>
              <a:t> в мережі Інтернет</a:t>
            </a:r>
          </a:p>
          <a:p>
            <a:pPr marL="0" indent="0">
              <a:buNone/>
            </a:pPr>
            <a:endParaRPr lang="uk-UA" dirty="0"/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996220-360D-58BD-5764-990CD179A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366" y="1690688"/>
            <a:ext cx="6098545" cy="24223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15B858-36DA-0FCA-7006-E3B2748AA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455" y="4222826"/>
            <a:ext cx="2910319" cy="227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8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ибина">
  <a:themeElements>
    <a:clrScheme name="Гли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ибина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и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1616</TotalTime>
  <Words>415</Words>
  <Application>Microsoft Office PowerPoint</Application>
  <PresentationFormat>Широкий екран</PresentationFormat>
  <Paragraphs>61</Paragraphs>
  <Slides>23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29" baseType="lpstr">
      <vt:lpstr>Arial</vt:lpstr>
      <vt:lpstr>Corbel</vt:lpstr>
      <vt:lpstr>Courier New</vt:lpstr>
      <vt:lpstr>Times New Roman</vt:lpstr>
      <vt:lpstr>Wingdings</vt:lpstr>
      <vt:lpstr>Глибина</vt:lpstr>
      <vt:lpstr>  Універсальний керуючий пристрій Zipclicker</vt:lpstr>
      <vt:lpstr>Знайомтесь, наша команда</vt:lpstr>
      <vt:lpstr>Презентація PowerPoint</vt:lpstr>
      <vt:lpstr>Презентація PowerPoint</vt:lpstr>
      <vt:lpstr>Технологія Smart home</vt:lpstr>
      <vt:lpstr>Презентація PowerPoint</vt:lpstr>
      <vt:lpstr>Презентація PowerPoint</vt:lpstr>
      <vt:lpstr>Управління пристроями</vt:lpstr>
      <vt:lpstr>Недоліки технології Smart Home</vt:lpstr>
      <vt:lpstr>Універсальний керуючий пристрій Zipclicker</vt:lpstr>
      <vt:lpstr>Складові Zipclicker:</vt:lpstr>
      <vt:lpstr>NRF24L01 - це бездротовий трансивер  (2,4 ГГц )</vt:lpstr>
      <vt:lpstr>Презентація PowerPoint</vt:lpstr>
      <vt:lpstr>Презентація PowerPoint</vt:lpstr>
      <vt:lpstr>Ефективність бездротового зв'язку </vt:lpstr>
      <vt:lpstr>Презентація PowerPoint</vt:lpstr>
      <vt:lpstr>Сфери застосування:</vt:lpstr>
      <vt:lpstr>Презентація PowerPoint</vt:lpstr>
      <vt:lpstr>Презентація PowerPoint</vt:lpstr>
      <vt:lpstr>Презентація PowerPoint</vt:lpstr>
      <vt:lpstr>Переваги Zipclicker:</vt:lpstr>
      <vt:lpstr>Висновок:</vt:lpstr>
      <vt:lpstr>Дякуємо за увагу!</vt:lpstr>
    </vt:vector>
  </TitlesOfParts>
  <Company>Інститут Модернізації та Змісту освіти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Учень 11</dc:creator>
  <cp:lastModifiedBy>Учень 11</cp:lastModifiedBy>
  <cp:revision>66</cp:revision>
  <dcterms:created xsi:type="dcterms:W3CDTF">2020-09-28T07:18:48Z</dcterms:created>
  <dcterms:modified xsi:type="dcterms:W3CDTF">2024-04-19T10:02:33Z</dcterms:modified>
</cp:coreProperties>
</file>