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9" r:id="rId6"/>
    <p:sldId id="260" r:id="rId7"/>
    <p:sldId id="261" r:id="rId8"/>
    <p:sldId id="262" r:id="rId9"/>
    <p:sldId id="263" r:id="rId10"/>
    <p:sldId id="264" r:id="rId11"/>
    <p:sldId id="265" r:id="rId12"/>
    <p:sldId id="266" r:id="rId13"/>
    <p:sldId id="267" r:id="rId14"/>
    <p:sldId id="268" r:id="rId15"/>
  </p:sldIdLst>
  <p:sldSz cx="18288000" cy="10287000"/>
  <p:notesSz cx="6858000" cy="9144000"/>
  <p:embeddedFontLst>
    <p:embeddedFont>
      <p:font typeface="Forum" panose="020B0604020202020204" charset="0"/>
      <p:regular r:id="rId16"/>
    </p:embeddedFont>
    <p:embeddedFont>
      <p:font typeface="Calibri" panose="020F0502020204030204" pitchFamily="34" charset="0"/>
      <p:regular r:id="rId17"/>
      <p:bold r:id="rId18"/>
      <p:italic r:id="rId19"/>
      <p:boldItalic r:id="rId20"/>
    </p:embeddedFont>
    <p:embeddedFont>
      <p:font typeface="TT Drugs" panose="020B0604020202020204" charset="-52"/>
      <p:regular r:id="rId21"/>
    </p:embeddedFont>
    <p:embeddedFont>
      <p:font typeface="Times New Roman" panose="02020603050405020304" pitchFamily="18" charset="0"/>
      <p:regular r:id="rId22"/>
    </p:embeddedFont>
    <p:embeddedFont>
      <p:font typeface="Times New Roman Italics"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drive.google.com/file/d/1-xR_MkmdqqmJ5ac10Hu-0D-S0Z2iZN-L/view?usp=drive_link"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sp>
        <p:nvSpPr>
          <p:cNvPr id="2" name="Freeform 2"/>
          <p:cNvSpPr/>
          <p:nvPr/>
        </p:nvSpPr>
        <p:spPr>
          <a:xfrm rot="-8687688">
            <a:off x="10282257" y="5034286"/>
            <a:ext cx="8922358" cy="9404330"/>
          </a:xfrm>
          <a:custGeom>
            <a:avLst/>
            <a:gdLst/>
            <a:ahLst/>
            <a:cxnLst/>
            <a:rect l="l" t="t" r="r" b="b"/>
            <a:pathLst>
              <a:path w="8922358" h="9404330">
                <a:moveTo>
                  <a:pt x="0" y="0"/>
                </a:moveTo>
                <a:lnTo>
                  <a:pt x="8922358" y="0"/>
                </a:lnTo>
                <a:lnTo>
                  <a:pt x="8922358" y="9404330"/>
                </a:lnTo>
                <a:lnTo>
                  <a:pt x="0" y="9404330"/>
                </a:lnTo>
                <a:lnTo>
                  <a:pt x="0" y="0"/>
                </a:lnTo>
                <a:close/>
              </a:path>
            </a:pathLst>
          </a:custGeom>
          <a:blipFill>
            <a:blip r:embed="rId2"/>
            <a:stretch>
              <a:fillRect/>
            </a:stretch>
          </a:blipFill>
        </p:spPr>
      </p:sp>
      <p:sp>
        <p:nvSpPr>
          <p:cNvPr id="3" name="Freeform 3"/>
          <p:cNvSpPr/>
          <p:nvPr/>
        </p:nvSpPr>
        <p:spPr>
          <a:xfrm rot="-10013544">
            <a:off x="-1834628" y="-2396987"/>
            <a:ext cx="8825308" cy="8229600"/>
          </a:xfrm>
          <a:custGeom>
            <a:avLst/>
            <a:gdLst/>
            <a:ahLst/>
            <a:cxnLst/>
            <a:rect l="l" t="t" r="r" b="b"/>
            <a:pathLst>
              <a:path w="8825308" h="8229600">
                <a:moveTo>
                  <a:pt x="0" y="0"/>
                </a:moveTo>
                <a:lnTo>
                  <a:pt x="8825308" y="0"/>
                </a:lnTo>
                <a:lnTo>
                  <a:pt x="8825308" y="8229600"/>
                </a:lnTo>
                <a:lnTo>
                  <a:pt x="0" y="8229600"/>
                </a:lnTo>
                <a:lnTo>
                  <a:pt x="0" y="0"/>
                </a:lnTo>
                <a:close/>
              </a:path>
            </a:pathLst>
          </a:custGeom>
          <a:blipFill>
            <a:blip r:embed="rId3"/>
            <a:stretch>
              <a:fillRect/>
            </a:stretch>
          </a:blipFill>
        </p:spPr>
      </p:sp>
      <p:grpSp>
        <p:nvGrpSpPr>
          <p:cNvPr id="4" name="Group 4"/>
          <p:cNvGrpSpPr/>
          <p:nvPr/>
        </p:nvGrpSpPr>
        <p:grpSpPr>
          <a:xfrm>
            <a:off x="441754" y="5456318"/>
            <a:ext cx="5246370" cy="4337496"/>
            <a:chOff x="0" y="0"/>
            <a:chExt cx="812800" cy="671992"/>
          </a:xfrm>
        </p:grpSpPr>
        <p:sp>
          <p:nvSpPr>
            <p:cNvPr id="5" name="Freeform 5"/>
            <p:cNvSpPr/>
            <p:nvPr/>
          </p:nvSpPr>
          <p:spPr>
            <a:xfrm>
              <a:off x="0" y="0"/>
              <a:ext cx="812800" cy="671992"/>
            </a:xfrm>
            <a:custGeom>
              <a:avLst/>
              <a:gdLst/>
              <a:ahLst/>
              <a:cxnLst/>
              <a:rect l="l" t="t" r="r" b="b"/>
              <a:pathLst>
                <a:path w="812800" h="671992">
                  <a:moveTo>
                    <a:pt x="33940" y="0"/>
                  </a:moveTo>
                  <a:lnTo>
                    <a:pt x="778860" y="0"/>
                  </a:lnTo>
                  <a:cubicBezTo>
                    <a:pt x="797604" y="0"/>
                    <a:pt x="812800" y="15196"/>
                    <a:pt x="812800" y="33940"/>
                  </a:cubicBezTo>
                  <a:lnTo>
                    <a:pt x="812800" y="638051"/>
                  </a:lnTo>
                  <a:cubicBezTo>
                    <a:pt x="812800" y="647053"/>
                    <a:pt x="809224" y="655686"/>
                    <a:pt x="802859" y="662051"/>
                  </a:cubicBezTo>
                  <a:cubicBezTo>
                    <a:pt x="796494" y="668416"/>
                    <a:pt x="787861" y="671992"/>
                    <a:pt x="778860" y="671992"/>
                  </a:cubicBezTo>
                  <a:lnTo>
                    <a:pt x="33940" y="671992"/>
                  </a:lnTo>
                  <a:cubicBezTo>
                    <a:pt x="15196" y="671992"/>
                    <a:pt x="0" y="656796"/>
                    <a:pt x="0" y="638051"/>
                  </a:cubicBezTo>
                  <a:lnTo>
                    <a:pt x="0" y="33940"/>
                  </a:lnTo>
                  <a:cubicBezTo>
                    <a:pt x="0" y="15196"/>
                    <a:pt x="15196" y="0"/>
                    <a:pt x="33940" y="0"/>
                  </a:cubicBezTo>
                  <a:close/>
                </a:path>
              </a:pathLst>
            </a:custGeom>
            <a:blipFill>
              <a:blip r:embed="rId4"/>
              <a:stretch>
                <a:fillRect t="-17196" b="-17196"/>
              </a:stretch>
            </a:blipFill>
          </p:spPr>
        </p:sp>
      </p:grpSp>
      <p:sp>
        <p:nvSpPr>
          <p:cNvPr id="6" name="TextBox 6"/>
          <p:cNvSpPr txBox="1"/>
          <p:nvPr/>
        </p:nvSpPr>
        <p:spPr>
          <a:xfrm>
            <a:off x="3900663" y="1904286"/>
            <a:ext cx="10115971" cy="2922050"/>
          </a:xfrm>
          <a:prstGeom prst="rect">
            <a:avLst/>
          </a:prstGeom>
        </p:spPr>
        <p:txBody>
          <a:bodyPr lIns="0" tIns="0" rIns="0" bIns="0" rtlCol="0" anchor="t">
            <a:spAutoFit/>
          </a:bodyPr>
          <a:lstStyle/>
          <a:p>
            <a:pPr algn="ctr">
              <a:lnSpc>
                <a:spcPts val="11365"/>
              </a:lnSpc>
            </a:pPr>
            <a:r>
              <a:rPr lang="en-US" sz="10332" dirty="0">
                <a:solidFill>
                  <a:srgbClr val="FFFFFF"/>
                </a:solidFill>
                <a:latin typeface="Forum"/>
              </a:rPr>
              <a:t>СТЕЖКАМИ РІДНОГО КРАЮ</a:t>
            </a:r>
          </a:p>
        </p:txBody>
      </p:sp>
      <p:sp>
        <p:nvSpPr>
          <p:cNvPr id="7" name="TextBox 7"/>
          <p:cNvSpPr txBox="1"/>
          <p:nvPr/>
        </p:nvSpPr>
        <p:spPr>
          <a:xfrm>
            <a:off x="7808869" y="5314950"/>
            <a:ext cx="9896644" cy="4940935"/>
          </a:xfrm>
          <a:prstGeom prst="rect">
            <a:avLst/>
          </a:prstGeom>
        </p:spPr>
        <p:txBody>
          <a:bodyPr lIns="0" tIns="0" rIns="0" bIns="0" rtlCol="0" anchor="t">
            <a:spAutoFit/>
          </a:bodyPr>
          <a:lstStyle/>
          <a:p>
            <a:pPr algn="just">
              <a:lnSpc>
                <a:spcPts val="3639"/>
              </a:lnSpc>
            </a:pPr>
            <a:r>
              <a:rPr lang="en-US" sz="2599" spc="77" dirty="0" err="1">
                <a:solidFill>
                  <a:srgbClr val="FFFFFF"/>
                </a:solidFill>
                <a:latin typeface="TT Drugs"/>
              </a:rPr>
              <a:t>Виконав</a:t>
            </a:r>
            <a:r>
              <a:rPr lang="en-US" sz="2599" spc="77" dirty="0">
                <a:solidFill>
                  <a:srgbClr val="FFFFFF"/>
                </a:solidFill>
                <a:latin typeface="TT Drugs"/>
              </a:rPr>
              <a:t>: </a:t>
            </a:r>
            <a:r>
              <a:rPr lang="en-US" sz="2599" spc="77" dirty="0" err="1">
                <a:solidFill>
                  <a:srgbClr val="FFFFFF"/>
                </a:solidFill>
                <a:latin typeface="TT Drugs"/>
              </a:rPr>
              <a:t>Панчук</a:t>
            </a:r>
            <a:r>
              <a:rPr lang="en-US" sz="2599" spc="77" dirty="0">
                <a:solidFill>
                  <a:srgbClr val="FFFFFF"/>
                </a:solidFill>
                <a:latin typeface="TT Drugs"/>
              </a:rPr>
              <a:t> </a:t>
            </a:r>
            <a:r>
              <a:rPr lang="en-US" sz="2599" spc="77" dirty="0" err="1">
                <a:solidFill>
                  <a:srgbClr val="FFFFFF"/>
                </a:solidFill>
                <a:latin typeface="TT Drugs"/>
              </a:rPr>
              <a:t>Станіслав</a:t>
            </a:r>
            <a:r>
              <a:rPr lang="en-US" sz="2599" spc="77" dirty="0">
                <a:solidFill>
                  <a:srgbClr val="FFFFFF"/>
                </a:solidFill>
                <a:latin typeface="TT Drugs"/>
              </a:rPr>
              <a:t> </a:t>
            </a:r>
            <a:r>
              <a:rPr lang="en-US" sz="2599" spc="77" dirty="0" err="1">
                <a:solidFill>
                  <a:srgbClr val="FFFFFF"/>
                </a:solidFill>
                <a:latin typeface="TT Drugs"/>
              </a:rPr>
              <a:t>Миколайович</a:t>
            </a:r>
            <a:r>
              <a:rPr lang="en-US" sz="2599" spc="77" dirty="0">
                <a:solidFill>
                  <a:srgbClr val="FFFFFF"/>
                </a:solidFill>
                <a:latin typeface="TT Drugs"/>
              </a:rPr>
              <a:t>,  </a:t>
            </a:r>
            <a:r>
              <a:rPr lang="en-US" sz="2599" spc="77" dirty="0" err="1">
                <a:solidFill>
                  <a:srgbClr val="FFFFFF"/>
                </a:solidFill>
                <a:latin typeface="TT Drugs"/>
              </a:rPr>
              <a:t>учень</a:t>
            </a:r>
            <a:r>
              <a:rPr lang="en-US" sz="2599" spc="77" dirty="0">
                <a:solidFill>
                  <a:srgbClr val="FFFFFF"/>
                </a:solidFill>
                <a:latin typeface="TT Drugs"/>
              </a:rPr>
              <a:t> 9 </a:t>
            </a:r>
            <a:r>
              <a:rPr lang="en-US" sz="2599" spc="77" dirty="0" err="1">
                <a:solidFill>
                  <a:srgbClr val="FFFFFF"/>
                </a:solidFill>
                <a:latin typeface="TT Drugs"/>
              </a:rPr>
              <a:t>класу</a:t>
            </a:r>
            <a:r>
              <a:rPr lang="en-US" sz="2599" spc="77" dirty="0">
                <a:solidFill>
                  <a:srgbClr val="FFFFFF"/>
                </a:solidFill>
                <a:latin typeface="TT Drugs"/>
              </a:rPr>
              <a:t>  </a:t>
            </a:r>
            <a:r>
              <a:rPr lang="en-US" sz="2599" spc="77" dirty="0" err="1">
                <a:solidFill>
                  <a:srgbClr val="FFFFFF"/>
                </a:solidFill>
                <a:latin typeface="TT Drugs"/>
              </a:rPr>
              <a:t>Маньківського</a:t>
            </a:r>
            <a:r>
              <a:rPr lang="en-US" sz="2599" spc="77" dirty="0">
                <a:solidFill>
                  <a:srgbClr val="FFFFFF"/>
                </a:solidFill>
                <a:latin typeface="TT Drugs"/>
              </a:rPr>
              <a:t> НВК «ЗЗСО I-III </a:t>
            </a:r>
            <a:r>
              <a:rPr lang="en-US" sz="2599" spc="77" dirty="0" err="1">
                <a:solidFill>
                  <a:srgbClr val="FFFFFF"/>
                </a:solidFill>
                <a:latin typeface="TT Drugs"/>
              </a:rPr>
              <a:t>ступенів</a:t>
            </a:r>
            <a:r>
              <a:rPr lang="en-US" sz="2599" spc="77" dirty="0">
                <a:solidFill>
                  <a:srgbClr val="FFFFFF"/>
                </a:solidFill>
                <a:latin typeface="TT Drugs"/>
              </a:rPr>
              <a:t> – </a:t>
            </a:r>
            <a:r>
              <a:rPr lang="en-US" sz="2599" spc="77" dirty="0" err="1">
                <a:solidFill>
                  <a:srgbClr val="FFFFFF"/>
                </a:solidFill>
                <a:latin typeface="TT Drugs"/>
              </a:rPr>
              <a:t>гімназія</a:t>
            </a:r>
            <a:r>
              <a:rPr lang="en-US" sz="2599" spc="77" dirty="0">
                <a:solidFill>
                  <a:srgbClr val="FFFFFF"/>
                </a:solidFill>
                <a:latin typeface="TT Drugs"/>
              </a:rPr>
              <a:t>»; </a:t>
            </a:r>
          </a:p>
          <a:p>
            <a:pPr algn="just">
              <a:lnSpc>
                <a:spcPts val="3639"/>
              </a:lnSpc>
            </a:pPr>
            <a:r>
              <a:rPr lang="en-US" sz="2599" spc="77" dirty="0" err="1">
                <a:solidFill>
                  <a:srgbClr val="FFFFFF"/>
                </a:solidFill>
                <a:latin typeface="TT Drugs"/>
              </a:rPr>
              <a:t>Мала</a:t>
            </a:r>
            <a:r>
              <a:rPr lang="en-US" sz="2599" spc="77" dirty="0">
                <a:solidFill>
                  <a:srgbClr val="FFFFFF"/>
                </a:solidFill>
                <a:latin typeface="TT Drugs"/>
              </a:rPr>
              <a:t> </a:t>
            </a:r>
            <a:r>
              <a:rPr lang="en-US" sz="2599" spc="77" dirty="0" err="1">
                <a:solidFill>
                  <a:srgbClr val="FFFFFF"/>
                </a:solidFill>
                <a:latin typeface="TT Drugs"/>
              </a:rPr>
              <a:t>академія</a:t>
            </a:r>
            <a:r>
              <a:rPr lang="en-US" sz="2599" spc="77" dirty="0">
                <a:solidFill>
                  <a:srgbClr val="FFFFFF"/>
                </a:solidFill>
                <a:latin typeface="TT Drugs"/>
              </a:rPr>
              <a:t> </a:t>
            </a:r>
            <a:r>
              <a:rPr lang="en-US" sz="2599" spc="77" dirty="0" err="1">
                <a:solidFill>
                  <a:srgbClr val="FFFFFF"/>
                </a:solidFill>
                <a:latin typeface="TT Drugs"/>
              </a:rPr>
              <a:t>наук</a:t>
            </a:r>
            <a:r>
              <a:rPr lang="en-US" sz="2599" spc="77" dirty="0">
                <a:solidFill>
                  <a:srgbClr val="FFFFFF"/>
                </a:solidFill>
                <a:latin typeface="TT Drugs"/>
              </a:rPr>
              <a:t> </a:t>
            </a:r>
            <a:r>
              <a:rPr lang="en-US" sz="2599" spc="77" dirty="0" err="1">
                <a:solidFill>
                  <a:srgbClr val="FFFFFF"/>
                </a:solidFill>
                <a:latin typeface="TT Drugs"/>
              </a:rPr>
              <a:t>Маньківського</a:t>
            </a:r>
            <a:r>
              <a:rPr lang="en-US" sz="2599" spc="77" dirty="0">
                <a:solidFill>
                  <a:srgbClr val="FFFFFF"/>
                </a:solidFill>
                <a:latin typeface="TT Drugs"/>
              </a:rPr>
              <a:t> </a:t>
            </a:r>
            <a:r>
              <a:rPr lang="en-US" sz="2599" spc="77" dirty="0" err="1">
                <a:solidFill>
                  <a:srgbClr val="FFFFFF"/>
                </a:solidFill>
                <a:latin typeface="TT Drugs"/>
              </a:rPr>
              <a:t>центру</a:t>
            </a:r>
            <a:r>
              <a:rPr lang="en-US" sz="2599" spc="77" dirty="0">
                <a:solidFill>
                  <a:srgbClr val="FFFFFF"/>
                </a:solidFill>
                <a:latin typeface="TT Drugs"/>
              </a:rPr>
              <a:t> </a:t>
            </a:r>
            <a:r>
              <a:rPr lang="en-US" sz="2599" spc="77" dirty="0" err="1">
                <a:solidFill>
                  <a:srgbClr val="FFFFFF"/>
                </a:solidFill>
                <a:latin typeface="TT Drugs"/>
              </a:rPr>
              <a:t>дитячої</a:t>
            </a:r>
            <a:r>
              <a:rPr lang="en-US" sz="2599" spc="77" dirty="0">
                <a:solidFill>
                  <a:srgbClr val="FFFFFF"/>
                </a:solidFill>
                <a:latin typeface="TT Drugs"/>
              </a:rPr>
              <a:t> </a:t>
            </a:r>
            <a:r>
              <a:rPr lang="en-US" sz="2599" spc="77" dirty="0" err="1">
                <a:solidFill>
                  <a:srgbClr val="FFFFFF"/>
                </a:solidFill>
                <a:latin typeface="TT Drugs"/>
              </a:rPr>
              <a:t>та</a:t>
            </a:r>
            <a:r>
              <a:rPr lang="en-US" sz="2599" spc="77" dirty="0">
                <a:solidFill>
                  <a:srgbClr val="FFFFFF"/>
                </a:solidFill>
                <a:latin typeface="TT Drugs"/>
              </a:rPr>
              <a:t> </a:t>
            </a:r>
            <a:r>
              <a:rPr lang="en-US" sz="2599" spc="77" dirty="0" err="1">
                <a:solidFill>
                  <a:srgbClr val="FFFFFF"/>
                </a:solidFill>
                <a:latin typeface="TT Drugs"/>
              </a:rPr>
              <a:t>юнацької</a:t>
            </a:r>
            <a:r>
              <a:rPr lang="en-US" sz="2599" spc="77" dirty="0">
                <a:solidFill>
                  <a:srgbClr val="FFFFFF"/>
                </a:solidFill>
                <a:latin typeface="TT Drugs"/>
              </a:rPr>
              <a:t> </a:t>
            </a:r>
            <a:r>
              <a:rPr lang="en-US" sz="2599" spc="77" dirty="0" err="1">
                <a:solidFill>
                  <a:srgbClr val="FFFFFF"/>
                </a:solidFill>
                <a:latin typeface="TT Drugs"/>
              </a:rPr>
              <a:t>творчості</a:t>
            </a:r>
            <a:r>
              <a:rPr lang="en-US" sz="2599" spc="77" dirty="0">
                <a:solidFill>
                  <a:srgbClr val="FFFFFF"/>
                </a:solidFill>
                <a:latin typeface="TT Drugs"/>
              </a:rPr>
              <a:t>, </a:t>
            </a:r>
            <a:r>
              <a:rPr lang="en-US" sz="2599" spc="77" dirty="0" err="1">
                <a:solidFill>
                  <a:srgbClr val="FFFFFF"/>
                </a:solidFill>
                <a:latin typeface="TT Drugs"/>
              </a:rPr>
              <a:t>Мала</a:t>
            </a:r>
            <a:r>
              <a:rPr lang="en-US" sz="2599" spc="77" dirty="0">
                <a:solidFill>
                  <a:srgbClr val="FFFFFF"/>
                </a:solidFill>
                <a:latin typeface="TT Drugs"/>
              </a:rPr>
              <a:t> </a:t>
            </a:r>
            <a:r>
              <a:rPr lang="en-US" sz="2599" spc="77" dirty="0" err="1">
                <a:solidFill>
                  <a:srgbClr val="FFFFFF"/>
                </a:solidFill>
                <a:latin typeface="TT Drugs"/>
              </a:rPr>
              <a:t>академія</a:t>
            </a:r>
            <a:r>
              <a:rPr lang="en-US" sz="2599" spc="77" dirty="0">
                <a:solidFill>
                  <a:srgbClr val="FFFFFF"/>
                </a:solidFill>
                <a:latin typeface="TT Drugs"/>
              </a:rPr>
              <a:t> </a:t>
            </a:r>
            <a:r>
              <a:rPr lang="en-US" sz="2599" spc="77" dirty="0" err="1">
                <a:solidFill>
                  <a:srgbClr val="FFFFFF"/>
                </a:solidFill>
                <a:latin typeface="TT Drugs"/>
              </a:rPr>
              <a:t>наук</a:t>
            </a:r>
            <a:r>
              <a:rPr lang="en-US" sz="2599" spc="77" dirty="0">
                <a:solidFill>
                  <a:srgbClr val="FFFFFF"/>
                </a:solidFill>
                <a:latin typeface="TT Drugs"/>
              </a:rPr>
              <a:t> </a:t>
            </a:r>
            <a:r>
              <a:rPr lang="en-US" sz="2599" spc="77" dirty="0" err="1">
                <a:solidFill>
                  <a:srgbClr val="FFFFFF"/>
                </a:solidFill>
                <a:latin typeface="TT Drugs"/>
              </a:rPr>
              <a:t>учнівської</a:t>
            </a:r>
            <a:r>
              <a:rPr lang="en-US" sz="2599" spc="77" dirty="0">
                <a:solidFill>
                  <a:srgbClr val="FFFFFF"/>
                </a:solidFill>
                <a:latin typeface="TT Drugs"/>
              </a:rPr>
              <a:t> </a:t>
            </a:r>
            <a:r>
              <a:rPr lang="en-US" sz="2599" spc="77" dirty="0" err="1">
                <a:solidFill>
                  <a:srgbClr val="FFFFFF"/>
                </a:solidFill>
                <a:latin typeface="TT Drugs"/>
              </a:rPr>
              <a:t>молоді</a:t>
            </a:r>
            <a:r>
              <a:rPr lang="en-US" sz="2599" spc="77" dirty="0">
                <a:solidFill>
                  <a:srgbClr val="FFFFFF"/>
                </a:solidFill>
                <a:latin typeface="TT Drugs"/>
              </a:rPr>
              <a:t> </a:t>
            </a:r>
            <a:r>
              <a:rPr lang="en-US" sz="2599" spc="77" dirty="0" err="1">
                <a:solidFill>
                  <a:srgbClr val="FFFFFF"/>
                </a:solidFill>
                <a:latin typeface="TT Drugs"/>
              </a:rPr>
              <a:t>Маньківської</a:t>
            </a:r>
            <a:r>
              <a:rPr lang="en-US" sz="2599" spc="77" dirty="0">
                <a:solidFill>
                  <a:srgbClr val="FFFFFF"/>
                </a:solidFill>
                <a:latin typeface="TT Drugs"/>
              </a:rPr>
              <a:t> </a:t>
            </a:r>
            <a:r>
              <a:rPr lang="en-US" sz="2599" spc="77" dirty="0" err="1">
                <a:solidFill>
                  <a:srgbClr val="FFFFFF"/>
                </a:solidFill>
                <a:latin typeface="TT Drugs"/>
              </a:rPr>
              <a:t>селищної</a:t>
            </a:r>
            <a:r>
              <a:rPr lang="en-US" sz="2599" spc="77" dirty="0">
                <a:solidFill>
                  <a:srgbClr val="FFFFFF"/>
                </a:solidFill>
                <a:latin typeface="TT Drugs"/>
              </a:rPr>
              <a:t> </a:t>
            </a:r>
            <a:r>
              <a:rPr lang="en-US" sz="2599" spc="77" dirty="0" err="1">
                <a:solidFill>
                  <a:srgbClr val="FFFFFF"/>
                </a:solidFill>
                <a:latin typeface="TT Drugs"/>
              </a:rPr>
              <a:t>ради</a:t>
            </a:r>
            <a:r>
              <a:rPr lang="en-US" sz="2599" spc="77" dirty="0">
                <a:solidFill>
                  <a:srgbClr val="FFFFFF"/>
                </a:solidFill>
                <a:latin typeface="TT Drugs"/>
              </a:rPr>
              <a:t> </a:t>
            </a:r>
            <a:r>
              <a:rPr lang="en-US" sz="2599" spc="77" dirty="0" err="1">
                <a:solidFill>
                  <a:srgbClr val="FFFFFF"/>
                </a:solidFill>
                <a:latin typeface="TT Drugs"/>
              </a:rPr>
              <a:t>Черкаської</a:t>
            </a:r>
            <a:r>
              <a:rPr lang="en-US" sz="2599" spc="77" dirty="0">
                <a:solidFill>
                  <a:srgbClr val="FFFFFF"/>
                </a:solidFill>
                <a:latin typeface="TT Drugs"/>
              </a:rPr>
              <a:t> </a:t>
            </a:r>
            <a:r>
              <a:rPr lang="en-US" sz="2599" spc="77" dirty="0" err="1">
                <a:solidFill>
                  <a:srgbClr val="FFFFFF"/>
                </a:solidFill>
                <a:latin typeface="TT Drugs"/>
              </a:rPr>
              <a:t>області</a:t>
            </a:r>
            <a:r>
              <a:rPr lang="en-US" sz="2599" spc="77" dirty="0">
                <a:solidFill>
                  <a:srgbClr val="FFFFFF"/>
                </a:solidFill>
                <a:latin typeface="TT Drugs"/>
              </a:rPr>
              <a:t>. </a:t>
            </a:r>
          </a:p>
          <a:p>
            <a:pPr algn="just">
              <a:lnSpc>
                <a:spcPts val="3639"/>
              </a:lnSpc>
            </a:pPr>
            <a:r>
              <a:rPr lang="en-US" sz="2599" spc="77" dirty="0" err="1">
                <a:solidFill>
                  <a:srgbClr val="FFFFFF"/>
                </a:solidFill>
                <a:latin typeface="TT Drugs"/>
              </a:rPr>
              <a:t>Керівник</a:t>
            </a:r>
            <a:r>
              <a:rPr lang="en-US" sz="2599" spc="77" dirty="0">
                <a:solidFill>
                  <a:srgbClr val="FFFFFF"/>
                </a:solidFill>
                <a:latin typeface="TT Drugs"/>
              </a:rPr>
              <a:t> -  </a:t>
            </a:r>
            <a:r>
              <a:rPr lang="en-US" sz="2599" spc="77" dirty="0" err="1">
                <a:solidFill>
                  <a:srgbClr val="FFFFFF"/>
                </a:solidFill>
                <a:latin typeface="TT Drugs"/>
              </a:rPr>
              <a:t>Христоріз</a:t>
            </a:r>
            <a:r>
              <a:rPr lang="en-US" sz="2599" spc="77" dirty="0">
                <a:solidFill>
                  <a:srgbClr val="FFFFFF"/>
                </a:solidFill>
                <a:latin typeface="TT Drugs"/>
              </a:rPr>
              <a:t> </a:t>
            </a:r>
            <a:r>
              <a:rPr lang="en-US" sz="2599" spc="77" dirty="0" err="1">
                <a:solidFill>
                  <a:srgbClr val="FFFFFF"/>
                </a:solidFill>
                <a:latin typeface="TT Drugs"/>
              </a:rPr>
              <a:t>Віра</a:t>
            </a:r>
            <a:r>
              <a:rPr lang="en-US" sz="2599" spc="77" dirty="0">
                <a:solidFill>
                  <a:srgbClr val="FFFFFF"/>
                </a:solidFill>
                <a:latin typeface="TT Drugs"/>
              </a:rPr>
              <a:t> </a:t>
            </a:r>
            <a:r>
              <a:rPr lang="en-US" sz="2599" spc="77" dirty="0" err="1">
                <a:solidFill>
                  <a:srgbClr val="FFFFFF"/>
                </a:solidFill>
                <a:latin typeface="TT Drugs"/>
              </a:rPr>
              <a:t>Миколаївна</a:t>
            </a:r>
            <a:r>
              <a:rPr lang="en-US" sz="2599" spc="77" dirty="0">
                <a:solidFill>
                  <a:srgbClr val="FFFFFF"/>
                </a:solidFill>
                <a:latin typeface="TT Drugs"/>
              </a:rPr>
              <a:t>, </a:t>
            </a:r>
            <a:r>
              <a:rPr lang="en-US" sz="2599" spc="77" dirty="0" err="1">
                <a:solidFill>
                  <a:srgbClr val="FFFFFF"/>
                </a:solidFill>
                <a:latin typeface="TT Drugs"/>
              </a:rPr>
              <a:t>вчитель</a:t>
            </a:r>
            <a:r>
              <a:rPr lang="en-US" sz="2599" spc="77" dirty="0">
                <a:solidFill>
                  <a:srgbClr val="FFFFFF"/>
                </a:solidFill>
                <a:latin typeface="TT Drugs"/>
              </a:rPr>
              <a:t> </a:t>
            </a:r>
            <a:r>
              <a:rPr lang="en-US" sz="2599" spc="77" dirty="0" err="1">
                <a:solidFill>
                  <a:srgbClr val="FFFFFF"/>
                </a:solidFill>
                <a:latin typeface="TT Drugs"/>
              </a:rPr>
              <a:t>історії</a:t>
            </a:r>
            <a:r>
              <a:rPr lang="en-US" sz="2599" spc="77" dirty="0">
                <a:solidFill>
                  <a:srgbClr val="FFFFFF"/>
                </a:solidFill>
                <a:latin typeface="TT Drugs"/>
              </a:rPr>
              <a:t> </a:t>
            </a:r>
            <a:r>
              <a:rPr lang="en-US" sz="2599" spc="77" dirty="0" err="1">
                <a:solidFill>
                  <a:srgbClr val="FFFFFF"/>
                </a:solidFill>
                <a:latin typeface="TT Drugs"/>
              </a:rPr>
              <a:t>Маньківського</a:t>
            </a:r>
            <a:r>
              <a:rPr lang="en-US" sz="2599" spc="77" dirty="0">
                <a:solidFill>
                  <a:srgbClr val="FFFFFF"/>
                </a:solidFill>
                <a:latin typeface="TT Drugs"/>
              </a:rPr>
              <a:t> НВК «ЗЗСО I-III </a:t>
            </a:r>
            <a:r>
              <a:rPr lang="en-US" sz="2599" spc="77" dirty="0" err="1">
                <a:solidFill>
                  <a:srgbClr val="FFFFFF"/>
                </a:solidFill>
                <a:latin typeface="TT Drugs"/>
              </a:rPr>
              <a:t>ступенів</a:t>
            </a:r>
            <a:r>
              <a:rPr lang="en-US" sz="2599" spc="77" dirty="0">
                <a:solidFill>
                  <a:srgbClr val="FFFFFF"/>
                </a:solidFill>
                <a:latin typeface="TT Drugs"/>
              </a:rPr>
              <a:t> – </a:t>
            </a:r>
            <a:r>
              <a:rPr lang="en-US" sz="2599" spc="77" dirty="0" err="1">
                <a:solidFill>
                  <a:srgbClr val="FFFFFF"/>
                </a:solidFill>
                <a:latin typeface="TT Drugs"/>
              </a:rPr>
              <a:t>гімназія</a:t>
            </a:r>
            <a:r>
              <a:rPr lang="en-US" sz="2599" spc="77" dirty="0">
                <a:solidFill>
                  <a:srgbClr val="FFFFFF"/>
                </a:solidFill>
                <a:latin typeface="TT Drugs"/>
              </a:rPr>
              <a:t>»,    </a:t>
            </a:r>
            <a:r>
              <a:rPr lang="en-US" sz="2599" spc="77" dirty="0" err="1">
                <a:solidFill>
                  <a:srgbClr val="FFFFFF"/>
                </a:solidFill>
                <a:latin typeface="TT Drugs"/>
              </a:rPr>
              <a:t>селище</a:t>
            </a:r>
            <a:r>
              <a:rPr lang="en-US" sz="2599" spc="77" dirty="0">
                <a:solidFill>
                  <a:srgbClr val="FFFFFF"/>
                </a:solidFill>
                <a:latin typeface="TT Drugs"/>
              </a:rPr>
              <a:t> </a:t>
            </a:r>
            <a:r>
              <a:rPr lang="en-US" sz="2599" spc="77" dirty="0" err="1">
                <a:solidFill>
                  <a:srgbClr val="FFFFFF"/>
                </a:solidFill>
                <a:latin typeface="TT Drugs"/>
              </a:rPr>
              <a:t>Маньківка</a:t>
            </a:r>
            <a:r>
              <a:rPr lang="en-US" sz="2599" spc="77" dirty="0">
                <a:solidFill>
                  <a:srgbClr val="FFFFFF"/>
                </a:solidFill>
                <a:latin typeface="TT Drugs"/>
              </a:rPr>
              <a:t>, </a:t>
            </a:r>
            <a:r>
              <a:rPr lang="en-US" sz="2599" spc="77" dirty="0" err="1">
                <a:solidFill>
                  <a:srgbClr val="FFFFFF"/>
                </a:solidFill>
                <a:latin typeface="TT Drugs"/>
              </a:rPr>
              <a:t>Уманського</a:t>
            </a:r>
            <a:r>
              <a:rPr lang="en-US" sz="2599" spc="77" dirty="0">
                <a:solidFill>
                  <a:srgbClr val="FFFFFF"/>
                </a:solidFill>
                <a:latin typeface="TT Drugs"/>
              </a:rPr>
              <a:t> </a:t>
            </a:r>
            <a:r>
              <a:rPr lang="en-US" sz="2599" spc="77" dirty="0" err="1">
                <a:solidFill>
                  <a:srgbClr val="FFFFFF"/>
                </a:solidFill>
                <a:latin typeface="TT Drugs"/>
              </a:rPr>
              <a:t>району</a:t>
            </a:r>
            <a:r>
              <a:rPr lang="en-US" sz="2599" spc="77" dirty="0">
                <a:solidFill>
                  <a:srgbClr val="FFFFFF"/>
                </a:solidFill>
                <a:latin typeface="TT Drugs"/>
              </a:rPr>
              <a:t>, </a:t>
            </a:r>
            <a:r>
              <a:rPr lang="en-US" sz="2599" spc="77" dirty="0" err="1">
                <a:solidFill>
                  <a:srgbClr val="FFFFFF"/>
                </a:solidFill>
                <a:latin typeface="TT Drugs"/>
              </a:rPr>
              <a:t>Черкаської</a:t>
            </a:r>
            <a:r>
              <a:rPr lang="en-US" sz="2599" spc="77" dirty="0">
                <a:solidFill>
                  <a:srgbClr val="FFFFFF"/>
                </a:solidFill>
                <a:latin typeface="TT Drugs"/>
              </a:rPr>
              <a:t> </a:t>
            </a:r>
            <a:r>
              <a:rPr lang="en-US" sz="2599" spc="77" dirty="0" err="1">
                <a:solidFill>
                  <a:srgbClr val="FFFFFF"/>
                </a:solidFill>
                <a:latin typeface="TT Drugs"/>
              </a:rPr>
              <a:t>області</a:t>
            </a:r>
            <a:r>
              <a:rPr lang="en-US" sz="2599" spc="77" dirty="0">
                <a:solidFill>
                  <a:srgbClr val="FFFFFF"/>
                </a:solidFill>
                <a:latin typeface="TT Drugs"/>
              </a:rPr>
              <a:t>; </a:t>
            </a:r>
            <a:r>
              <a:rPr lang="en-US" sz="2599" spc="77" dirty="0" err="1">
                <a:solidFill>
                  <a:srgbClr val="FFFFFF"/>
                </a:solidFill>
                <a:latin typeface="TT Drugs"/>
              </a:rPr>
              <a:t>керівниця</a:t>
            </a:r>
            <a:r>
              <a:rPr lang="en-US" sz="2599" spc="77" dirty="0">
                <a:solidFill>
                  <a:srgbClr val="FFFFFF"/>
                </a:solidFill>
                <a:latin typeface="TT Drugs"/>
              </a:rPr>
              <a:t> МАН </a:t>
            </a:r>
            <a:r>
              <a:rPr lang="en-US" sz="2599" spc="77" dirty="0" err="1">
                <a:solidFill>
                  <a:srgbClr val="FFFFFF"/>
                </a:solidFill>
                <a:latin typeface="TT Drugs"/>
              </a:rPr>
              <a:t>Маньківського</a:t>
            </a:r>
            <a:r>
              <a:rPr lang="en-US" sz="2599" spc="77" dirty="0">
                <a:solidFill>
                  <a:srgbClr val="FFFFFF"/>
                </a:solidFill>
                <a:latin typeface="TT Drugs"/>
              </a:rPr>
              <a:t> ЦДЮТ, МАН. </a:t>
            </a:r>
          </a:p>
          <a:p>
            <a:pPr algn="just">
              <a:lnSpc>
                <a:spcPts val="3639"/>
              </a:lnSpc>
            </a:pPr>
            <a:endParaRPr lang="en-US" sz="2599" spc="77" dirty="0">
              <a:solidFill>
                <a:srgbClr val="FFFFFF"/>
              </a:solidFill>
              <a:latin typeface="TT Drugs"/>
            </a:endParaRPr>
          </a:p>
          <a:p>
            <a:pPr algn="ctr">
              <a:lnSpc>
                <a:spcPts val="2940"/>
              </a:lnSpc>
            </a:pPr>
            <a:endParaRPr lang="en-US" sz="2599" spc="77" dirty="0">
              <a:solidFill>
                <a:srgbClr val="FFFFFF"/>
              </a:solidFill>
              <a:latin typeface="TT Drug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CCF1"/>
        </a:solidFill>
        <a:effectLst/>
      </p:bgPr>
    </p:bg>
    <p:spTree>
      <p:nvGrpSpPr>
        <p:cNvPr id="1" name=""/>
        <p:cNvGrpSpPr/>
        <p:nvPr/>
      </p:nvGrpSpPr>
      <p:grpSpPr>
        <a:xfrm>
          <a:off x="0" y="0"/>
          <a:ext cx="0" cy="0"/>
          <a:chOff x="0" y="0"/>
          <a:chExt cx="0" cy="0"/>
        </a:xfrm>
      </p:grpSpPr>
      <p:grpSp>
        <p:nvGrpSpPr>
          <p:cNvPr id="2" name="Group 2"/>
          <p:cNvGrpSpPr/>
          <p:nvPr/>
        </p:nvGrpSpPr>
        <p:grpSpPr>
          <a:xfrm>
            <a:off x="1810770" y="1633839"/>
            <a:ext cx="6143222" cy="6001032"/>
            <a:chOff x="0" y="0"/>
            <a:chExt cx="4828540" cy="4716780"/>
          </a:xfrm>
        </p:grpSpPr>
        <p:sp>
          <p:nvSpPr>
            <p:cNvPr id="3" name="Freeform 3"/>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2"/>
              <a:stretch>
                <a:fillRect l="-28870" r="-28870"/>
              </a:stretch>
            </a:blipFill>
          </p:spPr>
        </p:sp>
      </p:grpSp>
      <p:grpSp>
        <p:nvGrpSpPr>
          <p:cNvPr id="4" name="Group 4"/>
          <p:cNvGrpSpPr/>
          <p:nvPr/>
        </p:nvGrpSpPr>
        <p:grpSpPr>
          <a:xfrm>
            <a:off x="10295069" y="1557763"/>
            <a:ext cx="6221101" cy="6077109"/>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3"/>
              <a:stretch>
                <a:fillRect t="-10171" b="-10171"/>
              </a:stretch>
            </a:blipFill>
          </p:spPr>
        </p:sp>
      </p:grpSp>
      <p:sp>
        <p:nvSpPr>
          <p:cNvPr id="6" name="TextBox 6"/>
          <p:cNvSpPr txBox="1"/>
          <p:nvPr/>
        </p:nvSpPr>
        <p:spPr>
          <a:xfrm>
            <a:off x="3657600" y="136418"/>
            <a:ext cx="10586219" cy="1114425"/>
          </a:xfrm>
          <a:prstGeom prst="rect">
            <a:avLst/>
          </a:prstGeom>
        </p:spPr>
        <p:txBody>
          <a:bodyPr wrap="square" lIns="0" tIns="0" rIns="0" bIns="0" rtlCol="0" anchor="t">
            <a:spAutoFit/>
          </a:bodyPr>
          <a:lstStyle/>
          <a:p>
            <a:pPr algn="ctr">
              <a:lnSpc>
                <a:spcPts val="8640"/>
              </a:lnSpc>
              <a:spcBef>
                <a:spcPct val="0"/>
              </a:spcBef>
            </a:pPr>
            <a:r>
              <a:rPr lang="en-US" sz="7200" dirty="0">
                <a:solidFill>
                  <a:srgbClr val="000000"/>
                </a:solidFill>
                <a:latin typeface="Forum"/>
              </a:rPr>
              <a:t>СУЧАСНА МАНЬКІВКА</a:t>
            </a:r>
          </a:p>
        </p:txBody>
      </p:sp>
      <p:sp>
        <p:nvSpPr>
          <p:cNvPr id="7" name="TextBox 7"/>
          <p:cNvSpPr txBox="1"/>
          <p:nvPr/>
        </p:nvSpPr>
        <p:spPr>
          <a:xfrm>
            <a:off x="1086725" y="7596648"/>
            <a:ext cx="7591312" cy="3209004"/>
          </a:xfrm>
          <a:prstGeom prst="rect">
            <a:avLst/>
          </a:prstGeom>
        </p:spPr>
        <p:txBody>
          <a:bodyPr lIns="0" tIns="0" rIns="0" bIns="0" rtlCol="0" anchor="t">
            <a:spAutoFit/>
          </a:bodyPr>
          <a:lstStyle/>
          <a:p>
            <a:pPr algn="just">
              <a:lnSpc>
                <a:spcPts val="4969"/>
              </a:lnSpc>
            </a:pPr>
            <a:r>
              <a:rPr lang="en-US" sz="3822">
                <a:solidFill>
                  <a:srgbClr val="0F2A37"/>
                </a:solidFill>
                <a:latin typeface="Times New Roman"/>
              </a:rPr>
              <a:t>Меморіальний комплекс на честь воїнів та односельців, які загинули під час звільнення Маньківки</a:t>
            </a:r>
          </a:p>
          <a:p>
            <a:pPr algn="ctr">
              <a:lnSpc>
                <a:spcPts val="4969"/>
              </a:lnSpc>
            </a:pPr>
            <a:endParaRPr lang="en-US" sz="3822">
              <a:solidFill>
                <a:srgbClr val="0F2A37"/>
              </a:solidFill>
              <a:latin typeface="Times New Roman"/>
            </a:endParaRPr>
          </a:p>
        </p:txBody>
      </p:sp>
      <p:sp>
        <p:nvSpPr>
          <p:cNvPr id="8" name="TextBox 8"/>
          <p:cNvSpPr txBox="1"/>
          <p:nvPr/>
        </p:nvSpPr>
        <p:spPr>
          <a:xfrm>
            <a:off x="10813789" y="7935246"/>
            <a:ext cx="5183659" cy="1323054"/>
          </a:xfrm>
          <a:prstGeom prst="rect">
            <a:avLst/>
          </a:prstGeom>
        </p:spPr>
        <p:txBody>
          <a:bodyPr lIns="0" tIns="0" rIns="0" bIns="0" rtlCol="0" anchor="t">
            <a:spAutoFit/>
          </a:bodyPr>
          <a:lstStyle/>
          <a:p>
            <a:pPr algn="ctr">
              <a:lnSpc>
                <a:spcPts val="4969"/>
              </a:lnSpc>
            </a:pPr>
            <a:r>
              <a:rPr lang="en-US" sz="3822">
                <a:solidFill>
                  <a:srgbClr val="0F2A37"/>
                </a:solidFill>
                <a:latin typeface="Times New Roman"/>
              </a:rPr>
              <a:t>Пам'ятник воїнам афганцям</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CCF1"/>
        </a:solidFill>
        <a:effectLst/>
      </p:bgPr>
    </p:bg>
    <p:spTree>
      <p:nvGrpSpPr>
        <p:cNvPr id="1" name=""/>
        <p:cNvGrpSpPr/>
        <p:nvPr/>
      </p:nvGrpSpPr>
      <p:grpSpPr>
        <a:xfrm>
          <a:off x="0" y="0"/>
          <a:ext cx="0" cy="0"/>
          <a:chOff x="0" y="0"/>
          <a:chExt cx="0" cy="0"/>
        </a:xfrm>
      </p:grpSpPr>
      <p:sp>
        <p:nvSpPr>
          <p:cNvPr id="2" name="Freeform 2"/>
          <p:cNvSpPr/>
          <p:nvPr/>
        </p:nvSpPr>
        <p:spPr>
          <a:xfrm>
            <a:off x="393678" y="2933700"/>
            <a:ext cx="17500644" cy="6305939"/>
          </a:xfrm>
          <a:custGeom>
            <a:avLst/>
            <a:gdLst/>
            <a:ahLst/>
            <a:cxnLst/>
            <a:rect l="l" t="t" r="r" b="b"/>
            <a:pathLst>
              <a:path w="17500644" h="6305939">
                <a:moveTo>
                  <a:pt x="0" y="0"/>
                </a:moveTo>
                <a:lnTo>
                  <a:pt x="17500644" y="0"/>
                </a:lnTo>
                <a:lnTo>
                  <a:pt x="17500644" y="6305939"/>
                </a:lnTo>
                <a:lnTo>
                  <a:pt x="0" y="6305939"/>
                </a:lnTo>
                <a:lnTo>
                  <a:pt x="0" y="0"/>
                </a:lnTo>
                <a:close/>
              </a:path>
            </a:pathLst>
          </a:custGeom>
          <a:blipFill>
            <a:blip r:embed="rId2"/>
            <a:stretch>
              <a:fillRect/>
            </a:stretch>
          </a:blipFill>
        </p:spPr>
      </p:sp>
      <p:sp>
        <p:nvSpPr>
          <p:cNvPr id="3" name="TextBox 3"/>
          <p:cNvSpPr txBox="1"/>
          <p:nvPr/>
        </p:nvSpPr>
        <p:spPr>
          <a:xfrm>
            <a:off x="2054647" y="649572"/>
            <a:ext cx="14178707" cy="1114425"/>
          </a:xfrm>
          <a:prstGeom prst="rect">
            <a:avLst/>
          </a:prstGeom>
        </p:spPr>
        <p:txBody>
          <a:bodyPr lIns="0" tIns="0" rIns="0" bIns="0" rtlCol="0" anchor="t">
            <a:spAutoFit/>
          </a:bodyPr>
          <a:lstStyle/>
          <a:p>
            <a:pPr algn="ctr">
              <a:lnSpc>
                <a:spcPts val="8640"/>
              </a:lnSpc>
              <a:spcBef>
                <a:spcPct val="0"/>
              </a:spcBef>
            </a:pPr>
            <a:r>
              <a:rPr lang="en-US" sz="7200">
                <a:solidFill>
                  <a:srgbClr val="000000"/>
                </a:solidFill>
                <a:latin typeface="Forum"/>
              </a:rPr>
              <a:t>СУЧАСНА МАНЬКІВКА. АЛЕЯ СЛАВИ.</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CCF1"/>
        </a:solidFill>
        <a:effectLst/>
      </p:bgPr>
    </p:bg>
    <p:spTree>
      <p:nvGrpSpPr>
        <p:cNvPr id="1" name=""/>
        <p:cNvGrpSpPr/>
        <p:nvPr/>
      </p:nvGrpSpPr>
      <p:grpSpPr>
        <a:xfrm>
          <a:off x="0" y="0"/>
          <a:ext cx="0" cy="0"/>
          <a:chOff x="0" y="0"/>
          <a:chExt cx="0" cy="0"/>
        </a:xfrm>
      </p:grpSpPr>
      <p:sp>
        <p:nvSpPr>
          <p:cNvPr id="2" name="TextBox 2"/>
          <p:cNvSpPr txBox="1"/>
          <p:nvPr/>
        </p:nvSpPr>
        <p:spPr>
          <a:xfrm>
            <a:off x="6942980" y="461962"/>
            <a:ext cx="5401419" cy="1114425"/>
          </a:xfrm>
          <a:prstGeom prst="rect">
            <a:avLst/>
          </a:prstGeom>
        </p:spPr>
        <p:txBody>
          <a:bodyPr wrap="square" lIns="0" tIns="0" rIns="0" bIns="0" rtlCol="0" anchor="t">
            <a:spAutoFit/>
          </a:bodyPr>
          <a:lstStyle/>
          <a:p>
            <a:pPr algn="ctr">
              <a:lnSpc>
                <a:spcPts val="8640"/>
              </a:lnSpc>
              <a:spcBef>
                <a:spcPct val="0"/>
              </a:spcBef>
            </a:pPr>
            <a:r>
              <a:rPr lang="en-US" sz="7200" dirty="0" smtClean="0">
                <a:solidFill>
                  <a:srgbClr val="000000"/>
                </a:solidFill>
                <a:latin typeface="Forum"/>
              </a:rPr>
              <a:t>ВИСНОВКИ</a:t>
            </a:r>
            <a:endParaRPr lang="en-US" sz="7200" dirty="0">
              <a:solidFill>
                <a:srgbClr val="000000"/>
              </a:solidFill>
              <a:latin typeface="Forum"/>
            </a:endParaRPr>
          </a:p>
        </p:txBody>
      </p:sp>
      <p:sp>
        <p:nvSpPr>
          <p:cNvPr id="3" name="TextBox 3"/>
          <p:cNvSpPr txBox="1"/>
          <p:nvPr/>
        </p:nvSpPr>
        <p:spPr>
          <a:xfrm>
            <a:off x="523988" y="1462088"/>
            <a:ext cx="16735312" cy="8238204"/>
          </a:xfrm>
          <a:prstGeom prst="rect">
            <a:avLst/>
          </a:prstGeom>
        </p:spPr>
        <p:txBody>
          <a:bodyPr lIns="0" tIns="0" rIns="0" bIns="0" rtlCol="0" anchor="t">
            <a:spAutoFit/>
          </a:bodyPr>
          <a:lstStyle/>
          <a:p>
            <a:pPr marL="825283" lvl="1" indent="-412642" algn="just">
              <a:lnSpc>
                <a:spcPts val="4969"/>
              </a:lnSpc>
              <a:buFont typeface="Arial"/>
              <a:buChar char="•"/>
            </a:pPr>
            <a:r>
              <a:rPr lang="en-US" sz="3822" dirty="0" err="1">
                <a:solidFill>
                  <a:srgbClr val="0F2A37"/>
                </a:solidFill>
                <a:latin typeface="Times New Roman"/>
              </a:rPr>
              <a:t>Історія</a:t>
            </a:r>
            <a:r>
              <a:rPr lang="en-US" sz="3822" dirty="0">
                <a:solidFill>
                  <a:srgbClr val="0F2A37"/>
                </a:solidFill>
                <a:latin typeface="Times New Roman"/>
              </a:rPr>
              <a:t> </a:t>
            </a:r>
            <a:r>
              <a:rPr lang="en-US" sz="3822" dirty="0" err="1">
                <a:solidFill>
                  <a:srgbClr val="0F2A37"/>
                </a:solidFill>
                <a:latin typeface="Times New Roman"/>
              </a:rPr>
              <a:t>навчає</a:t>
            </a:r>
            <a:r>
              <a:rPr lang="en-US" sz="3822" dirty="0">
                <a:solidFill>
                  <a:srgbClr val="0F2A37"/>
                </a:solidFill>
                <a:latin typeface="Times New Roman"/>
              </a:rPr>
              <a:t>… </a:t>
            </a:r>
            <a:r>
              <a:rPr lang="en-US" sz="3822" dirty="0" err="1">
                <a:solidFill>
                  <a:srgbClr val="0F2A37"/>
                </a:solidFill>
                <a:latin typeface="Times New Roman"/>
              </a:rPr>
              <a:t>ніщо</a:t>
            </a:r>
            <a:r>
              <a:rPr lang="en-US" sz="3822" dirty="0">
                <a:solidFill>
                  <a:srgbClr val="0F2A37"/>
                </a:solidFill>
                <a:latin typeface="Times New Roman"/>
              </a:rPr>
              <a:t> в </a:t>
            </a:r>
            <a:r>
              <a:rPr lang="en-US" sz="3822" dirty="0" err="1">
                <a:solidFill>
                  <a:srgbClr val="0F2A37"/>
                </a:solidFill>
                <a:latin typeface="Times New Roman"/>
              </a:rPr>
              <a:t>світі</a:t>
            </a:r>
            <a:r>
              <a:rPr lang="en-US" sz="3822" dirty="0">
                <a:solidFill>
                  <a:srgbClr val="0F2A37"/>
                </a:solidFill>
                <a:latin typeface="Times New Roman"/>
              </a:rPr>
              <a:t> </a:t>
            </a:r>
            <a:r>
              <a:rPr lang="en-US" sz="3822" dirty="0" err="1">
                <a:solidFill>
                  <a:srgbClr val="0F2A37"/>
                </a:solidFill>
                <a:latin typeface="Times New Roman"/>
              </a:rPr>
              <a:t>не</a:t>
            </a:r>
            <a:r>
              <a:rPr lang="en-US" sz="3822" dirty="0">
                <a:solidFill>
                  <a:srgbClr val="0F2A37"/>
                </a:solidFill>
                <a:latin typeface="Times New Roman"/>
              </a:rPr>
              <a:t> </a:t>
            </a:r>
            <a:r>
              <a:rPr lang="en-US" sz="3822" dirty="0" err="1">
                <a:solidFill>
                  <a:srgbClr val="0F2A37"/>
                </a:solidFill>
                <a:latin typeface="Times New Roman"/>
              </a:rPr>
              <a:t>приносить</a:t>
            </a:r>
            <a:r>
              <a:rPr lang="en-US" sz="3822" dirty="0">
                <a:solidFill>
                  <a:srgbClr val="0F2A37"/>
                </a:solidFill>
                <a:latin typeface="Times New Roman"/>
              </a:rPr>
              <a:t> </a:t>
            </a:r>
            <a:r>
              <a:rPr lang="en-US" sz="3822" dirty="0" err="1">
                <a:solidFill>
                  <a:srgbClr val="0F2A37"/>
                </a:solidFill>
                <a:latin typeface="Times New Roman"/>
              </a:rPr>
              <a:t>стільки</a:t>
            </a:r>
            <a:r>
              <a:rPr lang="en-US" sz="3822" dirty="0">
                <a:solidFill>
                  <a:srgbClr val="0F2A37"/>
                </a:solidFill>
                <a:latin typeface="Times New Roman"/>
              </a:rPr>
              <a:t> </a:t>
            </a:r>
            <a:r>
              <a:rPr lang="en-US" sz="3822" dirty="0" err="1">
                <a:solidFill>
                  <a:srgbClr val="0F2A37"/>
                </a:solidFill>
                <a:latin typeface="Times New Roman"/>
              </a:rPr>
              <a:t>бід</a:t>
            </a:r>
            <a:r>
              <a:rPr lang="en-US" sz="3822" dirty="0">
                <a:solidFill>
                  <a:srgbClr val="0F2A37"/>
                </a:solidFill>
                <a:latin typeface="Times New Roman"/>
              </a:rPr>
              <a:t> і </a:t>
            </a:r>
            <a:r>
              <a:rPr lang="en-US" sz="3822" dirty="0" err="1">
                <a:solidFill>
                  <a:srgbClr val="0F2A37"/>
                </a:solidFill>
                <a:latin typeface="Times New Roman"/>
              </a:rPr>
              <a:t>страждань</a:t>
            </a:r>
            <a:r>
              <a:rPr lang="en-US" sz="3822" dirty="0">
                <a:solidFill>
                  <a:srgbClr val="0F2A37"/>
                </a:solidFill>
                <a:latin typeface="Times New Roman"/>
              </a:rPr>
              <a:t>, </a:t>
            </a:r>
            <a:r>
              <a:rPr lang="en-US" sz="3822" dirty="0" err="1">
                <a:solidFill>
                  <a:srgbClr val="0F2A37"/>
                </a:solidFill>
                <a:latin typeface="Times New Roman"/>
              </a:rPr>
              <a:t>як</a:t>
            </a:r>
            <a:r>
              <a:rPr lang="en-US" sz="3822" dirty="0">
                <a:solidFill>
                  <a:srgbClr val="0F2A37"/>
                </a:solidFill>
                <a:latin typeface="Times New Roman"/>
              </a:rPr>
              <a:t> </a:t>
            </a:r>
            <a:r>
              <a:rPr lang="en-US" sz="3822" dirty="0" err="1">
                <a:solidFill>
                  <a:srgbClr val="0F2A37"/>
                </a:solidFill>
                <a:latin typeface="Times New Roman"/>
              </a:rPr>
              <a:t>роздробленість</a:t>
            </a:r>
            <a:r>
              <a:rPr lang="en-US" sz="3822" dirty="0">
                <a:solidFill>
                  <a:srgbClr val="0F2A37"/>
                </a:solidFill>
                <a:latin typeface="Times New Roman"/>
              </a:rPr>
              <a:t> і </a:t>
            </a:r>
            <a:r>
              <a:rPr lang="en-US" sz="3822" dirty="0" err="1">
                <a:solidFill>
                  <a:srgbClr val="0F2A37"/>
                </a:solidFill>
                <a:latin typeface="Times New Roman"/>
              </a:rPr>
              <a:t>чвари</a:t>
            </a:r>
            <a:endParaRPr lang="en-US" sz="3822" dirty="0">
              <a:solidFill>
                <a:srgbClr val="0F2A37"/>
              </a:solidFill>
              <a:latin typeface="Times New Roman"/>
            </a:endParaRPr>
          </a:p>
          <a:p>
            <a:pPr marL="825283" lvl="1" indent="-412642" algn="just">
              <a:lnSpc>
                <a:spcPts val="4969"/>
              </a:lnSpc>
              <a:buFont typeface="Arial"/>
              <a:buChar char="•"/>
            </a:pPr>
            <a:r>
              <a:rPr lang="en-US" sz="3822" dirty="0" err="1">
                <a:solidFill>
                  <a:srgbClr val="0F2A37"/>
                </a:solidFill>
                <a:latin typeface="Times New Roman"/>
              </a:rPr>
              <a:t>Історія</a:t>
            </a:r>
            <a:r>
              <a:rPr lang="en-US" sz="3822" dirty="0">
                <a:solidFill>
                  <a:srgbClr val="0F2A37"/>
                </a:solidFill>
                <a:latin typeface="Times New Roman"/>
              </a:rPr>
              <a:t> </a:t>
            </a:r>
            <a:r>
              <a:rPr lang="en-US" sz="3822" dirty="0" err="1">
                <a:solidFill>
                  <a:srgbClr val="0F2A37"/>
                </a:solidFill>
                <a:latin typeface="Times New Roman"/>
              </a:rPr>
              <a:t>попереджає</a:t>
            </a:r>
            <a:r>
              <a:rPr lang="en-US" sz="3822" dirty="0">
                <a:solidFill>
                  <a:srgbClr val="0F2A37"/>
                </a:solidFill>
                <a:latin typeface="Times New Roman"/>
              </a:rPr>
              <a:t>... "</a:t>
            </a:r>
            <a:r>
              <a:rPr lang="en-US" sz="3822" dirty="0" err="1">
                <a:solidFill>
                  <a:srgbClr val="0F2A37"/>
                </a:solidFill>
                <a:latin typeface="Times New Roman"/>
              </a:rPr>
              <a:t>Хто</a:t>
            </a:r>
            <a:r>
              <a:rPr lang="en-US" sz="3822" dirty="0">
                <a:solidFill>
                  <a:srgbClr val="0F2A37"/>
                </a:solidFill>
                <a:latin typeface="Times New Roman"/>
              </a:rPr>
              <a:t> </a:t>
            </a:r>
            <a:r>
              <a:rPr lang="en-US" sz="3822" dirty="0" err="1">
                <a:solidFill>
                  <a:srgbClr val="0F2A37"/>
                </a:solidFill>
                <a:latin typeface="Times New Roman"/>
              </a:rPr>
              <a:t>на</a:t>
            </a:r>
            <a:r>
              <a:rPr lang="en-US" sz="3822" dirty="0">
                <a:solidFill>
                  <a:srgbClr val="0F2A37"/>
                </a:solidFill>
                <a:latin typeface="Times New Roman"/>
              </a:rPr>
              <a:t> </a:t>
            </a:r>
            <a:r>
              <a:rPr lang="en-US" sz="3822" dirty="0" err="1">
                <a:solidFill>
                  <a:srgbClr val="0F2A37"/>
                </a:solidFill>
                <a:latin typeface="Times New Roman"/>
              </a:rPr>
              <a:t>нас</a:t>
            </a:r>
            <a:r>
              <a:rPr lang="en-US" sz="3822" dirty="0">
                <a:solidFill>
                  <a:srgbClr val="0F2A37"/>
                </a:solidFill>
                <a:latin typeface="Times New Roman"/>
              </a:rPr>
              <a:t> з </a:t>
            </a:r>
            <a:r>
              <a:rPr lang="en-US" sz="3822" dirty="0" err="1">
                <a:solidFill>
                  <a:srgbClr val="0F2A37"/>
                </a:solidFill>
                <a:latin typeface="Times New Roman"/>
              </a:rPr>
              <a:t>мечем</a:t>
            </a:r>
            <a:r>
              <a:rPr lang="en-US" sz="3822" dirty="0">
                <a:solidFill>
                  <a:srgbClr val="0F2A37"/>
                </a:solidFill>
                <a:latin typeface="Times New Roman"/>
              </a:rPr>
              <a:t> </a:t>
            </a:r>
            <a:r>
              <a:rPr lang="en-US" sz="3822" dirty="0" err="1">
                <a:solidFill>
                  <a:srgbClr val="0F2A37"/>
                </a:solidFill>
                <a:latin typeface="Times New Roman"/>
              </a:rPr>
              <a:t>піде</a:t>
            </a:r>
            <a:r>
              <a:rPr lang="en-US" sz="3822" dirty="0">
                <a:solidFill>
                  <a:srgbClr val="0F2A37"/>
                </a:solidFill>
                <a:latin typeface="Times New Roman"/>
              </a:rPr>
              <a:t> - </a:t>
            </a:r>
            <a:r>
              <a:rPr lang="en-US" sz="3822" dirty="0" err="1">
                <a:solidFill>
                  <a:srgbClr val="0F2A37"/>
                </a:solidFill>
                <a:latin typeface="Times New Roman"/>
              </a:rPr>
              <a:t>той</a:t>
            </a:r>
            <a:r>
              <a:rPr lang="en-US" sz="3822" dirty="0">
                <a:solidFill>
                  <a:srgbClr val="0F2A37"/>
                </a:solidFill>
                <a:latin typeface="Times New Roman"/>
              </a:rPr>
              <a:t> </a:t>
            </a:r>
            <a:r>
              <a:rPr lang="en-US" sz="3822" dirty="0" err="1">
                <a:solidFill>
                  <a:srgbClr val="0F2A37"/>
                </a:solidFill>
                <a:latin typeface="Times New Roman"/>
              </a:rPr>
              <a:t>від</a:t>
            </a:r>
            <a:r>
              <a:rPr lang="en-US" sz="3822" dirty="0">
                <a:solidFill>
                  <a:srgbClr val="0F2A37"/>
                </a:solidFill>
                <a:latin typeface="Times New Roman"/>
              </a:rPr>
              <a:t> </a:t>
            </a:r>
            <a:r>
              <a:rPr lang="en-US" sz="3822" dirty="0" err="1">
                <a:solidFill>
                  <a:srgbClr val="0F2A37"/>
                </a:solidFill>
                <a:latin typeface="Times New Roman"/>
              </a:rPr>
              <a:t>меча</a:t>
            </a:r>
            <a:r>
              <a:rPr lang="en-US" sz="3822" dirty="0">
                <a:solidFill>
                  <a:srgbClr val="0F2A37"/>
                </a:solidFill>
                <a:latin typeface="Times New Roman"/>
              </a:rPr>
              <a:t> й </a:t>
            </a:r>
            <a:r>
              <a:rPr lang="en-US" sz="3822" dirty="0" err="1">
                <a:solidFill>
                  <a:srgbClr val="0F2A37"/>
                </a:solidFill>
                <a:latin typeface="Times New Roman"/>
              </a:rPr>
              <a:t>загине</a:t>
            </a:r>
            <a:r>
              <a:rPr lang="en-US" sz="3822" dirty="0">
                <a:solidFill>
                  <a:srgbClr val="0F2A37"/>
                </a:solidFill>
                <a:latin typeface="Times New Roman"/>
              </a:rPr>
              <a:t>!''</a:t>
            </a:r>
          </a:p>
          <a:p>
            <a:pPr marL="825283" lvl="1" indent="-412642" algn="just">
              <a:lnSpc>
                <a:spcPts val="4969"/>
              </a:lnSpc>
              <a:buFont typeface="Arial"/>
              <a:buChar char="•"/>
            </a:pPr>
            <a:r>
              <a:rPr lang="en-US" sz="3822" dirty="0" err="1">
                <a:solidFill>
                  <a:srgbClr val="0F2A37"/>
                </a:solidFill>
                <a:latin typeface="Times New Roman"/>
              </a:rPr>
              <a:t>Історія</a:t>
            </a:r>
            <a:r>
              <a:rPr lang="en-US" sz="3822" dirty="0">
                <a:solidFill>
                  <a:srgbClr val="0F2A37"/>
                </a:solidFill>
                <a:latin typeface="Times New Roman"/>
              </a:rPr>
              <a:t> </a:t>
            </a:r>
            <a:r>
              <a:rPr lang="en-US" sz="3822" dirty="0" err="1">
                <a:solidFill>
                  <a:srgbClr val="0F2A37"/>
                </a:solidFill>
                <a:latin typeface="Times New Roman"/>
              </a:rPr>
              <a:t>стверджує</a:t>
            </a:r>
            <a:r>
              <a:rPr lang="en-US" sz="3822" dirty="0">
                <a:solidFill>
                  <a:srgbClr val="0F2A37"/>
                </a:solidFill>
                <a:latin typeface="Times New Roman"/>
              </a:rPr>
              <a:t>... </a:t>
            </a:r>
            <a:r>
              <a:rPr lang="en-US" sz="3822" dirty="0" err="1">
                <a:solidFill>
                  <a:srgbClr val="0F2A37"/>
                </a:solidFill>
                <a:latin typeface="Times New Roman"/>
              </a:rPr>
              <a:t>що</a:t>
            </a:r>
            <a:r>
              <a:rPr lang="en-US" sz="3822" dirty="0">
                <a:solidFill>
                  <a:srgbClr val="0F2A37"/>
                </a:solidFill>
                <a:latin typeface="Times New Roman"/>
              </a:rPr>
              <a:t> </a:t>
            </a:r>
            <a:r>
              <a:rPr lang="en-US" sz="3822" dirty="0" err="1">
                <a:solidFill>
                  <a:srgbClr val="0F2A37"/>
                </a:solidFill>
                <a:latin typeface="Times New Roman"/>
              </a:rPr>
              <a:t>тільки</a:t>
            </a:r>
            <a:r>
              <a:rPr lang="en-US" sz="3822" dirty="0">
                <a:solidFill>
                  <a:srgbClr val="0F2A37"/>
                </a:solidFill>
                <a:latin typeface="Times New Roman"/>
              </a:rPr>
              <a:t> </a:t>
            </a:r>
            <a:r>
              <a:rPr lang="en-US" sz="3822" dirty="0" err="1">
                <a:solidFill>
                  <a:srgbClr val="0F2A37"/>
                </a:solidFill>
                <a:latin typeface="Times New Roman"/>
              </a:rPr>
              <a:t>творча</a:t>
            </a:r>
            <a:r>
              <a:rPr lang="en-US" sz="3822" dirty="0">
                <a:solidFill>
                  <a:srgbClr val="0F2A37"/>
                </a:solidFill>
                <a:latin typeface="Times New Roman"/>
              </a:rPr>
              <a:t> </a:t>
            </a:r>
            <a:r>
              <a:rPr lang="en-US" sz="3822" dirty="0" err="1">
                <a:solidFill>
                  <a:srgbClr val="0F2A37"/>
                </a:solidFill>
                <a:latin typeface="Times New Roman"/>
              </a:rPr>
              <a:t>діяльність</a:t>
            </a:r>
            <a:r>
              <a:rPr lang="en-US" sz="3822" dirty="0">
                <a:solidFill>
                  <a:srgbClr val="0F2A37"/>
                </a:solidFill>
                <a:latin typeface="Times New Roman"/>
              </a:rPr>
              <a:t>, </a:t>
            </a:r>
            <a:r>
              <a:rPr lang="en-US" sz="3822" dirty="0" err="1">
                <a:solidFill>
                  <a:srgbClr val="0F2A37"/>
                </a:solidFill>
                <a:latin typeface="Times New Roman"/>
              </a:rPr>
              <a:t>тільки</a:t>
            </a:r>
            <a:r>
              <a:rPr lang="en-US" sz="3822" dirty="0">
                <a:solidFill>
                  <a:srgbClr val="0F2A37"/>
                </a:solidFill>
                <a:latin typeface="Times New Roman"/>
              </a:rPr>
              <a:t> </a:t>
            </a:r>
            <a:r>
              <a:rPr lang="en-US" sz="3822" dirty="0" err="1">
                <a:solidFill>
                  <a:srgbClr val="0F2A37"/>
                </a:solidFill>
                <a:latin typeface="Times New Roman"/>
              </a:rPr>
              <a:t>праця</a:t>
            </a:r>
            <a:r>
              <a:rPr lang="en-US" sz="3822" dirty="0">
                <a:solidFill>
                  <a:srgbClr val="0F2A37"/>
                </a:solidFill>
                <a:latin typeface="Times New Roman"/>
              </a:rPr>
              <a:t> </a:t>
            </a:r>
            <a:r>
              <a:rPr lang="en-US" sz="3822" dirty="0" err="1">
                <a:solidFill>
                  <a:srgbClr val="0F2A37"/>
                </a:solidFill>
                <a:latin typeface="Times New Roman"/>
              </a:rPr>
              <a:t>може</a:t>
            </a:r>
            <a:r>
              <a:rPr lang="en-US" sz="3822" dirty="0">
                <a:solidFill>
                  <a:srgbClr val="0F2A37"/>
                </a:solidFill>
                <a:latin typeface="Times New Roman"/>
              </a:rPr>
              <a:t> </a:t>
            </a:r>
            <a:r>
              <a:rPr lang="en-US" sz="3822" dirty="0" err="1">
                <a:solidFill>
                  <a:srgbClr val="0F2A37"/>
                </a:solidFill>
                <a:latin typeface="Times New Roman"/>
              </a:rPr>
              <a:t>викликати</a:t>
            </a:r>
            <a:r>
              <a:rPr lang="en-US" sz="3822" dirty="0">
                <a:solidFill>
                  <a:srgbClr val="0F2A37"/>
                </a:solidFill>
                <a:latin typeface="Times New Roman"/>
              </a:rPr>
              <a:t> </a:t>
            </a:r>
            <a:r>
              <a:rPr lang="en-US" sz="3822" dirty="0" err="1">
                <a:solidFill>
                  <a:srgbClr val="0F2A37"/>
                </a:solidFill>
                <a:latin typeface="Times New Roman"/>
              </a:rPr>
              <a:t>зацікавленість</a:t>
            </a:r>
            <a:r>
              <a:rPr lang="en-US" sz="3822" dirty="0">
                <a:solidFill>
                  <a:srgbClr val="0F2A37"/>
                </a:solidFill>
                <a:latin typeface="Times New Roman"/>
              </a:rPr>
              <a:t> у </a:t>
            </a:r>
            <a:r>
              <a:rPr lang="en-US" sz="3822" dirty="0" err="1">
                <a:solidFill>
                  <a:srgbClr val="0F2A37"/>
                </a:solidFill>
                <a:latin typeface="Times New Roman"/>
              </a:rPr>
              <a:t>людській</a:t>
            </a:r>
            <a:r>
              <a:rPr lang="en-US" sz="3822" dirty="0">
                <a:solidFill>
                  <a:srgbClr val="0F2A37"/>
                </a:solidFill>
                <a:latin typeface="Times New Roman"/>
              </a:rPr>
              <a:t> </a:t>
            </a:r>
            <a:r>
              <a:rPr lang="en-US" sz="3822" dirty="0" err="1">
                <a:solidFill>
                  <a:srgbClr val="0F2A37"/>
                </a:solidFill>
                <a:latin typeface="Times New Roman"/>
              </a:rPr>
              <a:t>спільноті</a:t>
            </a:r>
            <a:endParaRPr lang="en-US" sz="3822" dirty="0">
              <a:solidFill>
                <a:srgbClr val="0F2A37"/>
              </a:solidFill>
              <a:latin typeface="Times New Roman"/>
            </a:endParaRPr>
          </a:p>
          <a:p>
            <a:pPr marL="825283" lvl="1" indent="-412642" algn="just">
              <a:lnSpc>
                <a:spcPts val="4969"/>
              </a:lnSpc>
              <a:buFont typeface="Arial"/>
              <a:buChar char="•"/>
            </a:pPr>
            <a:r>
              <a:rPr lang="en-US" sz="3822" dirty="0" err="1">
                <a:solidFill>
                  <a:srgbClr val="0F2A37"/>
                </a:solidFill>
                <a:latin typeface="Times New Roman"/>
              </a:rPr>
              <a:t>Історія</a:t>
            </a:r>
            <a:r>
              <a:rPr lang="en-US" sz="3822" dirty="0">
                <a:solidFill>
                  <a:srgbClr val="0F2A37"/>
                </a:solidFill>
                <a:latin typeface="Times New Roman"/>
              </a:rPr>
              <a:t> </a:t>
            </a:r>
            <a:r>
              <a:rPr lang="en-US" sz="3822" dirty="0" err="1">
                <a:solidFill>
                  <a:srgbClr val="0F2A37"/>
                </a:solidFill>
                <a:latin typeface="Times New Roman"/>
              </a:rPr>
              <a:t>свідчить</a:t>
            </a:r>
            <a:r>
              <a:rPr lang="en-US" sz="3822" dirty="0">
                <a:solidFill>
                  <a:srgbClr val="0F2A37"/>
                </a:solidFill>
                <a:latin typeface="Times New Roman"/>
              </a:rPr>
              <a:t>... </a:t>
            </a:r>
            <a:r>
              <a:rPr lang="en-US" sz="3822" dirty="0" err="1">
                <a:solidFill>
                  <a:srgbClr val="0F2A37"/>
                </a:solidFill>
                <a:latin typeface="Times New Roman"/>
              </a:rPr>
              <a:t>найпоширеніша</a:t>
            </a:r>
            <a:r>
              <a:rPr lang="en-US" sz="3822" dirty="0">
                <a:solidFill>
                  <a:srgbClr val="0F2A37"/>
                </a:solidFill>
                <a:latin typeface="Times New Roman"/>
              </a:rPr>
              <a:t> </a:t>
            </a:r>
            <a:r>
              <a:rPr lang="en-US" sz="3822" dirty="0" err="1">
                <a:solidFill>
                  <a:srgbClr val="0F2A37"/>
                </a:solidFill>
                <a:latin typeface="Times New Roman"/>
              </a:rPr>
              <a:t>людська</a:t>
            </a:r>
            <a:r>
              <a:rPr lang="en-US" sz="3822" dirty="0">
                <a:solidFill>
                  <a:srgbClr val="0F2A37"/>
                </a:solidFill>
                <a:latin typeface="Times New Roman"/>
              </a:rPr>
              <a:t> </a:t>
            </a:r>
            <a:r>
              <a:rPr lang="en-US" sz="3822" dirty="0" err="1">
                <a:solidFill>
                  <a:srgbClr val="0F2A37"/>
                </a:solidFill>
                <a:latin typeface="Times New Roman"/>
              </a:rPr>
              <a:t>хвороба</a:t>
            </a:r>
            <a:r>
              <a:rPr lang="en-US" sz="3822" dirty="0">
                <a:solidFill>
                  <a:srgbClr val="0F2A37"/>
                </a:solidFill>
                <a:latin typeface="Times New Roman"/>
              </a:rPr>
              <a:t> - </a:t>
            </a:r>
            <a:r>
              <a:rPr lang="en-US" sz="3822" dirty="0" err="1">
                <a:solidFill>
                  <a:srgbClr val="0F2A37"/>
                </a:solidFill>
                <a:latin typeface="Times New Roman"/>
              </a:rPr>
              <a:t>це</a:t>
            </a:r>
            <a:r>
              <a:rPr lang="en-US" sz="3822" dirty="0">
                <a:solidFill>
                  <a:srgbClr val="0F2A37"/>
                </a:solidFill>
                <a:latin typeface="Times New Roman"/>
              </a:rPr>
              <a:t> </a:t>
            </a:r>
            <a:r>
              <a:rPr lang="en-US" sz="3822" dirty="0" err="1">
                <a:solidFill>
                  <a:srgbClr val="0F2A37"/>
                </a:solidFill>
                <a:latin typeface="Times New Roman"/>
              </a:rPr>
              <a:t>заздрість</a:t>
            </a:r>
            <a:r>
              <a:rPr lang="en-US" sz="3822" dirty="0">
                <a:solidFill>
                  <a:srgbClr val="0F2A37"/>
                </a:solidFill>
                <a:latin typeface="Times New Roman"/>
              </a:rPr>
              <a:t>.</a:t>
            </a:r>
          </a:p>
          <a:p>
            <a:pPr marL="825283" lvl="1" indent="-412642" algn="just">
              <a:lnSpc>
                <a:spcPts val="4969"/>
              </a:lnSpc>
              <a:buFont typeface="Arial"/>
              <a:buChar char="•"/>
            </a:pPr>
            <a:r>
              <a:rPr lang="en-US" sz="3822" dirty="0" err="1">
                <a:solidFill>
                  <a:srgbClr val="0F2A37"/>
                </a:solidFill>
                <a:latin typeface="Times New Roman"/>
              </a:rPr>
              <a:t>Історія</a:t>
            </a:r>
            <a:r>
              <a:rPr lang="en-US" sz="3822" dirty="0">
                <a:solidFill>
                  <a:srgbClr val="0F2A37"/>
                </a:solidFill>
                <a:latin typeface="Times New Roman"/>
              </a:rPr>
              <a:t> </a:t>
            </a:r>
            <a:r>
              <a:rPr lang="en-US" sz="3822" dirty="0" err="1">
                <a:solidFill>
                  <a:srgbClr val="0F2A37"/>
                </a:solidFill>
                <a:latin typeface="Times New Roman"/>
              </a:rPr>
              <a:t>наполягає</a:t>
            </a:r>
            <a:r>
              <a:rPr lang="en-US" sz="3822" dirty="0">
                <a:solidFill>
                  <a:srgbClr val="0F2A37"/>
                </a:solidFill>
                <a:latin typeface="Times New Roman"/>
              </a:rPr>
              <a:t>.. </a:t>
            </a:r>
            <a:r>
              <a:rPr lang="en-US" sz="3822" dirty="0" err="1">
                <a:solidFill>
                  <a:srgbClr val="0F2A37"/>
                </a:solidFill>
                <a:latin typeface="Times New Roman"/>
              </a:rPr>
              <a:t>на</a:t>
            </a:r>
            <a:r>
              <a:rPr lang="en-US" sz="3822" dirty="0">
                <a:solidFill>
                  <a:srgbClr val="0F2A37"/>
                </a:solidFill>
                <a:latin typeface="Times New Roman"/>
              </a:rPr>
              <a:t> </a:t>
            </a:r>
            <a:r>
              <a:rPr lang="en-US" sz="3822" dirty="0" err="1">
                <a:solidFill>
                  <a:srgbClr val="0F2A37"/>
                </a:solidFill>
                <a:latin typeface="Times New Roman"/>
              </a:rPr>
              <a:t>тому</a:t>
            </a:r>
            <a:r>
              <a:rPr lang="en-US" sz="3822" dirty="0" smtClean="0">
                <a:solidFill>
                  <a:srgbClr val="0F2A37"/>
                </a:solidFill>
                <a:latin typeface="Times New Roman"/>
              </a:rPr>
              <a:t>, </a:t>
            </a:r>
            <a:r>
              <a:rPr lang="en-US" sz="3822" dirty="0" err="1">
                <a:solidFill>
                  <a:srgbClr val="0F2A37"/>
                </a:solidFill>
                <a:latin typeface="Times New Roman"/>
              </a:rPr>
              <a:t>що</a:t>
            </a:r>
            <a:r>
              <a:rPr lang="en-US" sz="3822" dirty="0">
                <a:solidFill>
                  <a:srgbClr val="0F2A37"/>
                </a:solidFill>
                <a:latin typeface="Times New Roman"/>
              </a:rPr>
              <a:t> </a:t>
            </a:r>
            <a:r>
              <a:rPr lang="en-US" sz="3822" dirty="0" err="1">
                <a:solidFill>
                  <a:srgbClr val="0F2A37"/>
                </a:solidFill>
                <a:latin typeface="Times New Roman"/>
              </a:rPr>
              <a:t>народи</a:t>
            </a:r>
            <a:r>
              <a:rPr lang="en-US" sz="3822" dirty="0">
                <a:solidFill>
                  <a:srgbClr val="0F2A37"/>
                </a:solidFill>
                <a:latin typeface="Times New Roman"/>
              </a:rPr>
              <a:t> і </a:t>
            </a:r>
            <a:r>
              <a:rPr lang="en-US" sz="3822" dirty="0" err="1">
                <a:solidFill>
                  <a:srgbClr val="0F2A37"/>
                </a:solidFill>
                <a:latin typeface="Times New Roman"/>
              </a:rPr>
              <a:t>країни</a:t>
            </a:r>
            <a:r>
              <a:rPr lang="en-US" sz="3822" dirty="0">
                <a:solidFill>
                  <a:srgbClr val="0F2A37"/>
                </a:solidFill>
                <a:latin typeface="Times New Roman"/>
              </a:rPr>
              <a:t> </a:t>
            </a:r>
            <a:r>
              <a:rPr lang="en-US" sz="3822" dirty="0" err="1">
                <a:solidFill>
                  <a:srgbClr val="0F2A37"/>
                </a:solidFill>
                <a:latin typeface="Times New Roman"/>
              </a:rPr>
              <a:t>вироджуються</a:t>
            </a:r>
            <a:r>
              <a:rPr lang="en-US" sz="3822" dirty="0">
                <a:solidFill>
                  <a:srgbClr val="0F2A37"/>
                </a:solidFill>
                <a:latin typeface="Times New Roman"/>
              </a:rPr>
              <a:t> </a:t>
            </a:r>
            <a:r>
              <a:rPr lang="en-US" sz="3822" dirty="0" err="1">
                <a:solidFill>
                  <a:srgbClr val="0F2A37"/>
                </a:solidFill>
                <a:latin typeface="Times New Roman"/>
              </a:rPr>
              <a:t>не</a:t>
            </a:r>
            <a:r>
              <a:rPr lang="en-US" sz="3822" dirty="0">
                <a:solidFill>
                  <a:srgbClr val="0F2A37"/>
                </a:solidFill>
                <a:latin typeface="Times New Roman"/>
              </a:rPr>
              <a:t> </a:t>
            </a:r>
            <a:r>
              <a:rPr lang="en-US" sz="3822" dirty="0" err="1">
                <a:solidFill>
                  <a:srgbClr val="0F2A37"/>
                </a:solidFill>
                <a:latin typeface="Times New Roman"/>
              </a:rPr>
              <a:t>тільки</a:t>
            </a:r>
            <a:r>
              <a:rPr lang="en-US" sz="3822" dirty="0">
                <a:solidFill>
                  <a:srgbClr val="0F2A37"/>
                </a:solidFill>
                <a:latin typeface="Times New Roman"/>
              </a:rPr>
              <a:t> </a:t>
            </a:r>
            <a:r>
              <a:rPr lang="en-US" sz="3822" dirty="0" err="1">
                <a:solidFill>
                  <a:srgbClr val="0F2A37"/>
                </a:solidFill>
                <a:latin typeface="Times New Roman"/>
              </a:rPr>
              <a:t>через</a:t>
            </a:r>
            <a:r>
              <a:rPr lang="en-US" sz="3822" dirty="0">
                <a:solidFill>
                  <a:srgbClr val="0F2A37"/>
                </a:solidFill>
                <a:latin typeface="Times New Roman"/>
              </a:rPr>
              <a:t> </a:t>
            </a:r>
            <a:r>
              <a:rPr lang="en-US" sz="3822" dirty="0" err="1">
                <a:solidFill>
                  <a:srgbClr val="0F2A37"/>
                </a:solidFill>
                <a:latin typeface="Times New Roman"/>
              </a:rPr>
              <a:t>війни</a:t>
            </a:r>
            <a:r>
              <a:rPr lang="en-US" sz="3822" dirty="0">
                <a:solidFill>
                  <a:srgbClr val="0F2A37"/>
                </a:solidFill>
                <a:latin typeface="Times New Roman"/>
              </a:rPr>
              <a:t>, </a:t>
            </a:r>
            <a:r>
              <a:rPr lang="en-US" sz="3822" dirty="0" err="1">
                <a:solidFill>
                  <a:srgbClr val="0F2A37"/>
                </a:solidFill>
                <a:latin typeface="Times New Roman"/>
              </a:rPr>
              <a:t>але</a:t>
            </a:r>
            <a:r>
              <a:rPr lang="en-US" sz="3822" dirty="0">
                <a:solidFill>
                  <a:srgbClr val="0F2A37"/>
                </a:solidFill>
                <a:latin typeface="Times New Roman"/>
              </a:rPr>
              <a:t> й </a:t>
            </a:r>
            <a:r>
              <a:rPr lang="en-US" sz="3822" dirty="0" err="1">
                <a:solidFill>
                  <a:srgbClr val="0F2A37"/>
                </a:solidFill>
                <a:latin typeface="Times New Roman"/>
              </a:rPr>
              <a:t>через</a:t>
            </a:r>
            <a:r>
              <a:rPr lang="en-US" sz="3822" dirty="0">
                <a:solidFill>
                  <a:srgbClr val="0F2A37"/>
                </a:solidFill>
                <a:latin typeface="Times New Roman"/>
              </a:rPr>
              <a:t> </a:t>
            </a:r>
            <a:r>
              <a:rPr lang="en-US" sz="3822" dirty="0" err="1">
                <a:solidFill>
                  <a:srgbClr val="0F2A37"/>
                </a:solidFill>
                <a:latin typeface="Times New Roman"/>
              </a:rPr>
              <a:t>занепад</a:t>
            </a:r>
            <a:r>
              <a:rPr lang="en-US" sz="3822" dirty="0">
                <a:solidFill>
                  <a:srgbClr val="0F2A37"/>
                </a:solidFill>
                <a:latin typeface="Times New Roman"/>
              </a:rPr>
              <a:t> </a:t>
            </a:r>
            <a:r>
              <a:rPr lang="en-US" sz="3822" dirty="0" err="1">
                <a:solidFill>
                  <a:srgbClr val="0F2A37"/>
                </a:solidFill>
                <a:latin typeface="Times New Roman"/>
              </a:rPr>
              <a:t>культури</a:t>
            </a:r>
            <a:r>
              <a:rPr lang="en-US" sz="3822" dirty="0">
                <a:solidFill>
                  <a:srgbClr val="0F2A37"/>
                </a:solidFill>
                <a:latin typeface="Times New Roman"/>
              </a:rPr>
              <a:t> </a:t>
            </a:r>
            <a:r>
              <a:rPr lang="en-US" sz="3822" dirty="0" err="1">
                <a:solidFill>
                  <a:srgbClr val="0F2A37"/>
                </a:solidFill>
                <a:latin typeface="Times New Roman"/>
              </a:rPr>
              <a:t>суспільства</a:t>
            </a:r>
            <a:endParaRPr lang="en-US" sz="3822" dirty="0">
              <a:solidFill>
                <a:srgbClr val="0F2A37"/>
              </a:solidFill>
              <a:latin typeface="Times New Roman"/>
            </a:endParaRPr>
          </a:p>
          <a:p>
            <a:pPr marL="825283" lvl="1" indent="-412642" algn="just">
              <a:lnSpc>
                <a:spcPts val="4969"/>
              </a:lnSpc>
              <a:buFont typeface="Arial"/>
              <a:buChar char="•"/>
            </a:pPr>
            <a:r>
              <a:rPr lang="en-US" sz="3822" dirty="0" err="1">
                <a:solidFill>
                  <a:srgbClr val="0F2A37"/>
                </a:solidFill>
                <a:latin typeface="Times New Roman"/>
              </a:rPr>
              <a:t>Історія</a:t>
            </a:r>
            <a:r>
              <a:rPr lang="en-US" sz="3822" dirty="0">
                <a:solidFill>
                  <a:srgbClr val="0F2A37"/>
                </a:solidFill>
                <a:latin typeface="Times New Roman"/>
              </a:rPr>
              <a:t> </a:t>
            </a:r>
            <a:r>
              <a:rPr lang="en-US" sz="3822" dirty="0" err="1">
                <a:solidFill>
                  <a:srgbClr val="0F2A37"/>
                </a:solidFill>
                <a:latin typeface="Times New Roman"/>
              </a:rPr>
              <a:t>замовчує</a:t>
            </a:r>
            <a:r>
              <a:rPr lang="en-US" sz="3822" dirty="0">
                <a:solidFill>
                  <a:srgbClr val="0F2A37"/>
                </a:solidFill>
                <a:latin typeface="Times New Roman"/>
              </a:rPr>
              <a:t> </a:t>
            </a:r>
            <a:r>
              <a:rPr lang="en-US" sz="3822" dirty="0" err="1">
                <a:solidFill>
                  <a:srgbClr val="0F2A37"/>
                </a:solidFill>
                <a:latin typeface="Times New Roman"/>
              </a:rPr>
              <a:t>найстрашніші</a:t>
            </a:r>
            <a:r>
              <a:rPr lang="en-US" sz="3822" dirty="0">
                <a:solidFill>
                  <a:srgbClr val="0F2A37"/>
                </a:solidFill>
                <a:latin typeface="Times New Roman"/>
              </a:rPr>
              <a:t> </a:t>
            </a:r>
            <a:r>
              <a:rPr lang="en-US" sz="3822" dirty="0" err="1">
                <a:solidFill>
                  <a:srgbClr val="0F2A37"/>
                </a:solidFill>
                <a:latin typeface="Times New Roman"/>
              </a:rPr>
              <a:t>злочини</a:t>
            </a:r>
            <a:r>
              <a:rPr lang="en-US" sz="3822" dirty="0">
                <a:solidFill>
                  <a:srgbClr val="0F2A37"/>
                </a:solidFill>
                <a:latin typeface="Times New Roman"/>
              </a:rPr>
              <a:t> і </a:t>
            </a:r>
            <a:r>
              <a:rPr lang="en-US" sz="3822" dirty="0" err="1">
                <a:solidFill>
                  <a:srgbClr val="0F2A37"/>
                </a:solidFill>
                <a:latin typeface="Times New Roman"/>
              </a:rPr>
              <a:t>найдобріші</a:t>
            </a:r>
            <a:r>
              <a:rPr lang="en-US" sz="3822" dirty="0">
                <a:solidFill>
                  <a:srgbClr val="0F2A37"/>
                </a:solidFill>
                <a:latin typeface="Times New Roman"/>
              </a:rPr>
              <a:t> </a:t>
            </a:r>
            <a:r>
              <a:rPr lang="en-US" sz="3822" dirty="0" err="1">
                <a:solidFill>
                  <a:srgbClr val="0F2A37"/>
                </a:solidFill>
                <a:latin typeface="Times New Roman"/>
              </a:rPr>
              <a:t>вчинки</a:t>
            </a:r>
            <a:r>
              <a:rPr lang="en-US" sz="3822" dirty="0">
                <a:solidFill>
                  <a:srgbClr val="0F2A37"/>
                </a:solidFill>
                <a:latin typeface="Times New Roman"/>
              </a:rPr>
              <a:t> </a:t>
            </a:r>
            <a:r>
              <a:rPr lang="en-US" sz="3822" dirty="0" err="1">
                <a:solidFill>
                  <a:srgbClr val="0F2A37"/>
                </a:solidFill>
                <a:latin typeface="Times New Roman"/>
              </a:rPr>
              <a:t>людства</a:t>
            </a:r>
            <a:endParaRPr lang="en-US" sz="3822" dirty="0">
              <a:solidFill>
                <a:srgbClr val="0F2A37"/>
              </a:solidFill>
              <a:latin typeface="Times New Roman"/>
            </a:endParaRPr>
          </a:p>
          <a:p>
            <a:pPr marL="825283" lvl="1" indent="-412642" algn="just">
              <a:lnSpc>
                <a:spcPts val="4969"/>
              </a:lnSpc>
              <a:buFont typeface="Arial"/>
              <a:buChar char="•"/>
            </a:pPr>
            <a:r>
              <a:rPr lang="en-US" sz="3822" dirty="0" err="1">
                <a:solidFill>
                  <a:srgbClr val="0F2A37"/>
                </a:solidFill>
                <a:latin typeface="Times New Roman"/>
              </a:rPr>
              <a:t>Історія</a:t>
            </a:r>
            <a:r>
              <a:rPr lang="en-US" sz="3822" dirty="0">
                <a:solidFill>
                  <a:srgbClr val="0F2A37"/>
                </a:solidFill>
                <a:latin typeface="Times New Roman"/>
              </a:rPr>
              <a:t> </a:t>
            </a:r>
            <a:r>
              <a:rPr lang="en-US" sz="3822" dirty="0" err="1">
                <a:solidFill>
                  <a:srgbClr val="0F2A37"/>
                </a:solidFill>
                <a:latin typeface="Times New Roman"/>
              </a:rPr>
              <a:t>нагадує</a:t>
            </a:r>
            <a:r>
              <a:rPr lang="en-US" sz="3822" dirty="0">
                <a:solidFill>
                  <a:srgbClr val="0F2A37"/>
                </a:solidFill>
                <a:latin typeface="Times New Roman"/>
              </a:rPr>
              <a:t>...</a:t>
            </a:r>
            <a:r>
              <a:rPr lang="en-US" sz="3822" dirty="0">
                <a:solidFill>
                  <a:srgbClr val="0F2A37"/>
                </a:solidFill>
                <a:latin typeface="Times New Roman Italics"/>
              </a:rPr>
              <a:t> </a:t>
            </a:r>
            <a:r>
              <a:rPr lang="en-US" sz="3822" dirty="0" err="1">
                <a:solidFill>
                  <a:srgbClr val="0F2A37"/>
                </a:solidFill>
                <a:latin typeface="Times New Roman"/>
              </a:rPr>
              <a:t>Визнання</a:t>
            </a:r>
            <a:r>
              <a:rPr lang="en-US" sz="3822" dirty="0">
                <a:solidFill>
                  <a:srgbClr val="0F2A37"/>
                </a:solidFill>
                <a:latin typeface="Times New Roman"/>
              </a:rPr>
              <a:t> </a:t>
            </a:r>
            <a:r>
              <a:rPr lang="en-US" sz="3822" dirty="0" err="1">
                <a:solidFill>
                  <a:srgbClr val="0F2A37"/>
                </a:solidFill>
                <a:latin typeface="Times New Roman"/>
              </a:rPr>
              <a:t>приходить</a:t>
            </a:r>
            <a:r>
              <a:rPr lang="en-US" sz="3822" dirty="0">
                <a:solidFill>
                  <a:srgbClr val="0F2A37"/>
                </a:solidFill>
                <a:latin typeface="Times New Roman"/>
              </a:rPr>
              <a:t> </a:t>
            </a:r>
            <a:r>
              <a:rPr lang="en-US" sz="3822" dirty="0" err="1">
                <a:solidFill>
                  <a:srgbClr val="0F2A37"/>
                </a:solidFill>
                <a:latin typeface="Times New Roman"/>
              </a:rPr>
              <a:t>надто</a:t>
            </a:r>
            <a:r>
              <a:rPr lang="en-US" sz="3822" dirty="0">
                <a:solidFill>
                  <a:srgbClr val="0F2A37"/>
                </a:solidFill>
                <a:latin typeface="Times New Roman"/>
              </a:rPr>
              <a:t> </a:t>
            </a:r>
            <a:r>
              <a:rPr lang="en-US" sz="3822" dirty="0" err="1">
                <a:solidFill>
                  <a:srgbClr val="0F2A37"/>
                </a:solidFill>
                <a:latin typeface="Times New Roman"/>
              </a:rPr>
              <a:t>пізно</a:t>
            </a:r>
            <a:r>
              <a:rPr lang="en-US" sz="3822" dirty="0">
                <a:solidFill>
                  <a:srgbClr val="0F2A37"/>
                </a:solidFill>
                <a:latin typeface="Times New Roman"/>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CCF1"/>
        </a:solidFill>
        <a:effectLst/>
      </p:bgPr>
    </p:bg>
    <p:spTree>
      <p:nvGrpSpPr>
        <p:cNvPr id="1" name=""/>
        <p:cNvGrpSpPr/>
        <p:nvPr/>
      </p:nvGrpSpPr>
      <p:grpSpPr>
        <a:xfrm>
          <a:off x="0" y="0"/>
          <a:ext cx="0" cy="0"/>
          <a:chOff x="0" y="0"/>
          <a:chExt cx="0" cy="0"/>
        </a:xfrm>
      </p:grpSpPr>
      <p:sp>
        <p:nvSpPr>
          <p:cNvPr id="2" name="TextBox 2"/>
          <p:cNvSpPr txBox="1"/>
          <p:nvPr/>
        </p:nvSpPr>
        <p:spPr>
          <a:xfrm>
            <a:off x="776344" y="3354282"/>
            <a:ext cx="16735312" cy="4970208"/>
          </a:xfrm>
          <a:prstGeom prst="rect">
            <a:avLst/>
          </a:prstGeom>
        </p:spPr>
        <p:txBody>
          <a:bodyPr lIns="0" tIns="0" rIns="0" bIns="0" rtlCol="0" anchor="t">
            <a:spAutoFit/>
          </a:bodyPr>
          <a:lstStyle/>
          <a:p>
            <a:pPr algn="just">
              <a:lnSpc>
                <a:spcPts val="5733"/>
              </a:lnSpc>
            </a:pPr>
            <a:r>
              <a:rPr lang="uk-UA" sz="3822" dirty="0" smtClean="0">
                <a:solidFill>
                  <a:srgbClr val="0F2A37"/>
                </a:solidFill>
                <a:latin typeface="Times New Roman"/>
              </a:rPr>
              <a:t>	</a:t>
            </a:r>
            <a:r>
              <a:rPr lang="en-US" sz="3822" dirty="0" smtClean="0">
                <a:solidFill>
                  <a:srgbClr val="0F2A37"/>
                </a:solidFill>
                <a:latin typeface="Times New Roman"/>
              </a:rPr>
              <a:t>В </a:t>
            </a:r>
            <a:r>
              <a:rPr lang="en-US" sz="3822" dirty="0" err="1">
                <a:solidFill>
                  <a:srgbClr val="0F2A37"/>
                </a:solidFill>
                <a:latin typeface="Times New Roman"/>
              </a:rPr>
              <a:t>результаті</a:t>
            </a:r>
            <a:r>
              <a:rPr lang="en-US" sz="3822" dirty="0">
                <a:solidFill>
                  <a:srgbClr val="0F2A37"/>
                </a:solidFill>
                <a:latin typeface="Times New Roman"/>
              </a:rPr>
              <a:t> </a:t>
            </a:r>
            <a:r>
              <a:rPr lang="en-US" sz="3822" dirty="0" err="1">
                <a:solidFill>
                  <a:srgbClr val="0F2A37"/>
                </a:solidFill>
                <a:latin typeface="Times New Roman"/>
              </a:rPr>
              <a:t>виконаної</a:t>
            </a:r>
            <a:r>
              <a:rPr lang="en-US" sz="3822" dirty="0">
                <a:solidFill>
                  <a:srgbClr val="0F2A37"/>
                </a:solidFill>
                <a:latin typeface="Times New Roman"/>
              </a:rPr>
              <a:t> </a:t>
            </a:r>
            <a:r>
              <a:rPr lang="en-US" sz="3822" dirty="0" err="1">
                <a:solidFill>
                  <a:srgbClr val="0F2A37"/>
                </a:solidFill>
                <a:latin typeface="Times New Roman"/>
              </a:rPr>
              <a:t>роботи</a:t>
            </a:r>
            <a:r>
              <a:rPr lang="en-US" sz="3822" dirty="0">
                <a:solidFill>
                  <a:srgbClr val="0F2A37"/>
                </a:solidFill>
                <a:latin typeface="Times New Roman"/>
              </a:rPr>
              <a:t> я </a:t>
            </a:r>
            <a:r>
              <a:rPr lang="en-US" sz="3822" dirty="0" err="1">
                <a:solidFill>
                  <a:srgbClr val="0F2A37"/>
                </a:solidFill>
                <a:latin typeface="Times New Roman"/>
              </a:rPr>
              <a:t>зрозумів</a:t>
            </a:r>
            <a:r>
              <a:rPr lang="en-US" sz="3822" dirty="0">
                <a:solidFill>
                  <a:srgbClr val="0F2A37"/>
                </a:solidFill>
                <a:latin typeface="Times New Roman"/>
              </a:rPr>
              <a:t>, </a:t>
            </a:r>
            <a:r>
              <a:rPr lang="en-US" sz="3822" dirty="0" err="1">
                <a:solidFill>
                  <a:srgbClr val="0F2A37"/>
                </a:solidFill>
                <a:latin typeface="Times New Roman"/>
              </a:rPr>
              <a:t>що</a:t>
            </a:r>
            <a:r>
              <a:rPr lang="en-US" sz="3822" dirty="0">
                <a:solidFill>
                  <a:srgbClr val="0F2A37"/>
                </a:solidFill>
                <a:latin typeface="Times New Roman"/>
              </a:rPr>
              <a:t> </a:t>
            </a:r>
            <a:r>
              <a:rPr lang="en-US" sz="3822" dirty="0" err="1">
                <a:solidFill>
                  <a:srgbClr val="0F2A37"/>
                </a:solidFill>
                <a:latin typeface="Times New Roman"/>
              </a:rPr>
              <a:t>наш</a:t>
            </a:r>
            <a:r>
              <a:rPr lang="en-US" sz="3822" dirty="0">
                <a:solidFill>
                  <a:srgbClr val="0F2A37"/>
                </a:solidFill>
                <a:latin typeface="Times New Roman"/>
              </a:rPr>
              <a:t> </a:t>
            </a:r>
            <a:r>
              <a:rPr lang="en-US" sz="3822" dirty="0" err="1">
                <a:solidFill>
                  <a:srgbClr val="0F2A37"/>
                </a:solidFill>
                <a:latin typeface="Times New Roman"/>
              </a:rPr>
              <a:t>край</a:t>
            </a:r>
            <a:r>
              <a:rPr lang="en-US" sz="3822" dirty="0">
                <a:solidFill>
                  <a:srgbClr val="0F2A37"/>
                </a:solidFill>
                <a:latin typeface="Times New Roman"/>
              </a:rPr>
              <a:t> </a:t>
            </a:r>
            <a:r>
              <a:rPr lang="en-US" sz="3822" dirty="0" err="1">
                <a:solidFill>
                  <a:srgbClr val="0F2A37"/>
                </a:solidFill>
                <a:latin typeface="Times New Roman"/>
              </a:rPr>
              <a:t>ми</a:t>
            </a:r>
            <a:r>
              <a:rPr lang="en-US" sz="3822" dirty="0">
                <a:solidFill>
                  <a:srgbClr val="0F2A37"/>
                </a:solidFill>
                <a:latin typeface="Times New Roman"/>
              </a:rPr>
              <a:t> </a:t>
            </a:r>
            <a:r>
              <a:rPr lang="en-US" sz="3822" dirty="0" err="1">
                <a:solidFill>
                  <a:srgbClr val="0F2A37"/>
                </a:solidFill>
                <a:latin typeface="Times New Roman"/>
              </a:rPr>
              <a:t>повинні</a:t>
            </a:r>
            <a:r>
              <a:rPr lang="en-US" sz="3822" dirty="0">
                <a:solidFill>
                  <a:srgbClr val="0F2A37"/>
                </a:solidFill>
                <a:latin typeface="Times New Roman"/>
              </a:rPr>
              <a:t> </a:t>
            </a:r>
            <a:r>
              <a:rPr lang="en-US" sz="3822" dirty="0" err="1">
                <a:solidFill>
                  <a:srgbClr val="0F2A37"/>
                </a:solidFill>
                <a:latin typeface="Times New Roman"/>
              </a:rPr>
              <a:t>зробити</a:t>
            </a:r>
            <a:r>
              <a:rPr lang="en-US" sz="3822" dirty="0">
                <a:solidFill>
                  <a:srgbClr val="0F2A37"/>
                </a:solidFill>
                <a:latin typeface="Times New Roman"/>
              </a:rPr>
              <a:t> </a:t>
            </a:r>
            <a:r>
              <a:rPr lang="en-US" sz="3822" dirty="0" err="1">
                <a:solidFill>
                  <a:srgbClr val="0F2A37"/>
                </a:solidFill>
                <a:latin typeface="Times New Roman"/>
              </a:rPr>
              <a:t>найпрекраснішим</a:t>
            </a:r>
            <a:r>
              <a:rPr lang="en-US" sz="3822" dirty="0">
                <a:solidFill>
                  <a:srgbClr val="0F2A37"/>
                </a:solidFill>
                <a:latin typeface="Times New Roman"/>
              </a:rPr>
              <a:t>. </a:t>
            </a:r>
            <a:r>
              <a:rPr lang="en-US" sz="3822" dirty="0" err="1">
                <a:solidFill>
                  <a:srgbClr val="0F2A37"/>
                </a:solidFill>
                <a:latin typeface="Times New Roman"/>
              </a:rPr>
              <a:t>Бо</a:t>
            </a:r>
            <a:r>
              <a:rPr lang="en-US" sz="3822" dirty="0">
                <a:solidFill>
                  <a:srgbClr val="0F2A37"/>
                </a:solidFill>
                <a:latin typeface="Times New Roman"/>
              </a:rPr>
              <a:t> </a:t>
            </a:r>
            <a:r>
              <a:rPr lang="en-US" sz="3822" dirty="0" err="1">
                <a:solidFill>
                  <a:srgbClr val="0F2A37"/>
                </a:solidFill>
                <a:latin typeface="Times New Roman"/>
              </a:rPr>
              <a:t>він</a:t>
            </a:r>
            <a:r>
              <a:rPr lang="en-US" sz="3822" dirty="0">
                <a:solidFill>
                  <a:srgbClr val="0F2A37"/>
                </a:solidFill>
                <a:latin typeface="Times New Roman"/>
              </a:rPr>
              <a:t> – </a:t>
            </a:r>
            <a:r>
              <a:rPr lang="en-US" sz="3822" dirty="0" err="1">
                <a:solidFill>
                  <a:srgbClr val="0F2A37"/>
                </a:solidFill>
                <a:latin typeface="Times New Roman"/>
              </a:rPr>
              <a:t>наша</a:t>
            </a:r>
            <a:r>
              <a:rPr lang="en-US" sz="3822" dirty="0">
                <a:solidFill>
                  <a:srgbClr val="0F2A37"/>
                </a:solidFill>
                <a:latin typeface="Times New Roman"/>
              </a:rPr>
              <a:t> </a:t>
            </a:r>
            <a:r>
              <a:rPr lang="en-US" sz="3822" dirty="0" err="1">
                <a:solidFill>
                  <a:srgbClr val="0F2A37"/>
                </a:solidFill>
                <a:latin typeface="Times New Roman"/>
              </a:rPr>
              <a:t>земля</a:t>
            </a:r>
            <a:r>
              <a:rPr lang="en-US" sz="3822" dirty="0">
                <a:solidFill>
                  <a:srgbClr val="0F2A37"/>
                </a:solidFill>
                <a:latin typeface="Times New Roman"/>
              </a:rPr>
              <a:t>, </a:t>
            </a:r>
            <a:r>
              <a:rPr lang="en-US" sz="3822" dirty="0" err="1">
                <a:solidFill>
                  <a:srgbClr val="0F2A37"/>
                </a:solidFill>
                <a:latin typeface="Times New Roman"/>
              </a:rPr>
              <a:t>яка</a:t>
            </a:r>
            <a:r>
              <a:rPr lang="en-US" sz="3822" dirty="0">
                <a:solidFill>
                  <a:srgbClr val="0F2A37"/>
                </a:solidFill>
                <a:latin typeface="Times New Roman"/>
              </a:rPr>
              <a:t> </a:t>
            </a:r>
            <a:r>
              <a:rPr lang="en-US" sz="3822" dirty="0" err="1">
                <a:solidFill>
                  <a:srgbClr val="0F2A37"/>
                </a:solidFill>
                <a:latin typeface="Times New Roman"/>
              </a:rPr>
              <a:t>дарує</a:t>
            </a:r>
            <a:r>
              <a:rPr lang="en-US" sz="3822" dirty="0">
                <a:solidFill>
                  <a:srgbClr val="0F2A37"/>
                </a:solidFill>
                <a:latin typeface="Times New Roman"/>
              </a:rPr>
              <a:t> </a:t>
            </a:r>
            <a:r>
              <a:rPr lang="en-US" sz="3822" dirty="0" err="1">
                <a:solidFill>
                  <a:srgbClr val="0F2A37"/>
                </a:solidFill>
                <a:latin typeface="Times New Roman"/>
              </a:rPr>
              <a:t>силу</a:t>
            </a:r>
            <a:r>
              <a:rPr lang="en-US" sz="3822" dirty="0">
                <a:solidFill>
                  <a:srgbClr val="0F2A37"/>
                </a:solidFill>
                <a:latin typeface="Times New Roman"/>
              </a:rPr>
              <a:t> і </a:t>
            </a:r>
            <a:r>
              <a:rPr lang="en-US" sz="3822" dirty="0" err="1">
                <a:solidFill>
                  <a:srgbClr val="0F2A37"/>
                </a:solidFill>
                <a:latin typeface="Times New Roman"/>
              </a:rPr>
              <a:t>наснагу</a:t>
            </a:r>
            <a:r>
              <a:rPr lang="en-US" sz="3822" dirty="0">
                <a:solidFill>
                  <a:srgbClr val="0F2A37"/>
                </a:solidFill>
                <a:latin typeface="Times New Roman"/>
              </a:rPr>
              <a:t> </a:t>
            </a:r>
            <a:r>
              <a:rPr lang="en-US" sz="3822" dirty="0" err="1">
                <a:solidFill>
                  <a:srgbClr val="0F2A37"/>
                </a:solidFill>
                <a:latin typeface="Times New Roman"/>
              </a:rPr>
              <a:t>до</a:t>
            </a:r>
            <a:r>
              <a:rPr lang="en-US" sz="3822" dirty="0">
                <a:solidFill>
                  <a:srgbClr val="0F2A37"/>
                </a:solidFill>
                <a:latin typeface="Times New Roman"/>
              </a:rPr>
              <a:t> </a:t>
            </a:r>
            <a:r>
              <a:rPr lang="en-US" sz="3822" dirty="0" err="1">
                <a:solidFill>
                  <a:srgbClr val="0F2A37"/>
                </a:solidFill>
                <a:latin typeface="Times New Roman"/>
              </a:rPr>
              <a:t>життя</a:t>
            </a:r>
            <a:r>
              <a:rPr lang="en-US" sz="3822" dirty="0">
                <a:solidFill>
                  <a:srgbClr val="0F2A37"/>
                </a:solidFill>
                <a:latin typeface="Times New Roman"/>
              </a:rPr>
              <a:t>. </a:t>
            </a:r>
            <a:r>
              <a:rPr lang="en-US" sz="3822" dirty="0" err="1">
                <a:solidFill>
                  <a:srgbClr val="0F2A37"/>
                </a:solidFill>
                <a:latin typeface="Times New Roman"/>
              </a:rPr>
              <a:t>Господи</a:t>
            </a:r>
            <a:r>
              <a:rPr lang="en-US" sz="3822" dirty="0">
                <a:solidFill>
                  <a:srgbClr val="0F2A37"/>
                </a:solidFill>
                <a:latin typeface="Times New Roman"/>
              </a:rPr>
              <a:t>, </a:t>
            </a:r>
            <a:r>
              <a:rPr lang="en-US" sz="3822" dirty="0" err="1">
                <a:solidFill>
                  <a:srgbClr val="0F2A37"/>
                </a:solidFill>
                <a:latin typeface="Times New Roman"/>
              </a:rPr>
              <a:t>дай</a:t>
            </a:r>
            <a:r>
              <a:rPr lang="en-US" sz="3822" dirty="0">
                <a:solidFill>
                  <a:srgbClr val="0F2A37"/>
                </a:solidFill>
                <a:latin typeface="Times New Roman"/>
              </a:rPr>
              <a:t> </a:t>
            </a:r>
            <a:r>
              <a:rPr lang="en-US" sz="3822" dirty="0" err="1">
                <a:solidFill>
                  <a:srgbClr val="0F2A37"/>
                </a:solidFill>
                <a:latin typeface="Times New Roman"/>
              </a:rPr>
              <a:t>моїй</a:t>
            </a:r>
            <a:r>
              <a:rPr lang="en-US" sz="3822" dirty="0">
                <a:solidFill>
                  <a:srgbClr val="0F2A37"/>
                </a:solidFill>
                <a:latin typeface="Times New Roman"/>
              </a:rPr>
              <a:t> </a:t>
            </a:r>
            <a:r>
              <a:rPr lang="en-US" sz="3822" dirty="0" err="1">
                <a:solidFill>
                  <a:srgbClr val="0F2A37"/>
                </a:solidFill>
                <a:latin typeface="Times New Roman"/>
              </a:rPr>
              <a:t>країні</a:t>
            </a:r>
            <a:r>
              <a:rPr lang="en-US" sz="3822" dirty="0">
                <a:solidFill>
                  <a:srgbClr val="0F2A37"/>
                </a:solidFill>
                <a:latin typeface="Times New Roman"/>
              </a:rPr>
              <a:t> </a:t>
            </a:r>
            <a:r>
              <a:rPr lang="en-US" sz="3822" dirty="0" err="1">
                <a:solidFill>
                  <a:srgbClr val="0F2A37"/>
                </a:solidFill>
                <a:latin typeface="Times New Roman"/>
              </a:rPr>
              <a:t>дужості</a:t>
            </a:r>
            <a:r>
              <a:rPr lang="en-US" sz="3822" dirty="0">
                <a:solidFill>
                  <a:srgbClr val="0F2A37"/>
                </a:solidFill>
                <a:latin typeface="Times New Roman"/>
              </a:rPr>
              <a:t>, </a:t>
            </a:r>
            <a:r>
              <a:rPr lang="en-US" sz="3822" dirty="0" err="1">
                <a:solidFill>
                  <a:srgbClr val="0F2A37"/>
                </a:solidFill>
                <a:latin typeface="Times New Roman"/>
              </a:rPr>
              <a:t>любові</a:t>
            </a:r>
            <a:r>
              <a:rPr lang="en-US" sz="3822" dirty="0">
                <a:solidFill>
                  <a:srgbClr val="0F2A37"/>
                </a:solidFill>
                <a:latin typeface="Times New Roman"/>
              </a:rPr>
              <a:t> і </a:t>
            </a:r>
            <a:r>
              <a:rPr lang="en-US" sz="3822" dirty="0" err="1">
                <a:solidFill>
                  <a:srgbClr val="0F2A37"/>
                </a:solidFill>
                <a:latin typeface="Times New Roman"/>
              </a:rPr>
              <a:t>великої</a:t>
            </a:r>
            <a:r>
              <a:rPr lang="en-US" sz="3822" dirty="0">
                <a:solidFill>
                  <a:srgbClr val="0F2A37"/>
                </a:solidFill>
                <a:latin typeface="Times New Roman"/>
              </a:rPr>
              <a:t> </a:t>
            </a:r>
            <a:r>
              <a:rPr lang="en-US" sz="3822" dirty="0" err="1">
                <a:solidFill>
                  <a:srgbClr val="0F2A37"/>
                </a:solidFill>
                <a:latin typeface="Times New Roman"/>
              </a:rPr>
              <a:t>віри</a:t>
            </a:r>
            <a:r>
              <a:rPr lang="en-US" sz="3822" dirty="0">
                <a:solidFill>
                  <a:srgbClr val="0F2A37"/>
                </a:solidFill>
                <a:latin typeface="Times New Roman"/>
              </a:rPr>
              <a:t>. </a:t>
            </a:r>
            <a:r>
              <a:rPr lang="en-US" sz="3822" dirty="0" err="1">
                <a:solidFill>
                  <a:srgbClr val="0F2A37"/>
                </a:solidFill>
                <a:latin typeface="Times New Roman"/>
              </a:rPr>
              <a:t>Земля</a:t>
            </a:r>
            <a:r>
              <a:rPr lang="en-US" sz="3822" dirty="0">
                <a:solidFill>
                  <a:srgbClr val="0F2A37"/>
                </a:solidFill>
                <a:latin typeface="Times New Roman"/>
              </a:rPr>
              <a:t> </a:t>
            </a:r>
            <a:r>
              <a:rPr lang="en-US" sz="3822" dirty="0" err="1">
                <a:solidFill>
                  <a:srgbClr val="0F2A37"/>
                </a:solidFill>
                <a:latin typeface="Times New Roman"/>
              </a:rPr>
              <a:t>наша</a:t>
            </a:r>
            <a:r>
              <a:rPr lang="en-US" sz="3822" dirty="0">
                <a:solidFill>
                  <a:srgbClr val="0F2A37"/>
                </a:solidFill>
                <a:latin typeface="Times New Roman"/>
              </a:rPr>
              <a:t> </a:t>
            </a:r>
            <a:r>
              <a:rPr lang="en-US" sz="3822" dirty="0" err="1">
                <a:solidFill>
                  <a:srgbClr val="0F2A37"/>
                </a:solidFill>
                <a:latin typeface="Times New Roman"/>
              </a:rPr>
              <a:t>хоч</a:t>
            </a:r>
            <a:r>
              <a:rPr lang="en-US" sz="3822" dirty="0">
                <a:solidFill>
                  <a:srgbClr val="0F2A37"/>
                </a:solidFill>
                <a:latin typeface="Times New Roman"/>
              </a:rPr>
              <a:t> і </a:t>
            </a:r>
            <a:r>
              <a:rPr lang="en-US" sz="3822" dirty="0" err="1">
                <a:solidFill>
                  <a:srgbClr val="0F2A37"/>
                </a:solidFill>
                <a:latin typeface="Times New Roman"/>
              </a:rPr>
              <a:t>розіп’ята</a:t>
            </a:r>
            <a:r>
              <a:rPr lang="en-US" sz="3822" dirty="0">
                <a:solidFill>
                  <a:srgbClr val="0F2A37"/>
                </a:solidFill>
                <a:latin typeface="Times New Roman"/>
              </a:rPr>
              <a:t> </a:t>
            </a:r>
            <a:r>
              <a:rPr lang="en-US" sz="3822" dirty="0" err="1">
                <a:solidFill>
                  <a:srgbClr val="0F2A37"/>
                </a:solidFill>
                <a:latin typeface="Times New Roman"/>
              </a:rPr>
              <a:t>на</a:t>
            </a:r>
            <a:r>
              <a:rPr lang="en-US" sz="3822" dirty="0">
                <a:solidFill>
                  <a:srgbClr val="0F2A37"/>
                </a:solidFill>
                <a:latin typeface="Times New Roman"/>
              </a:rPr>
              <a:t> </a:t>
            </a:r>
            <a:r>
              <a:rPr lang="en-US" sz="3822" dirty="0" err="1">
                <a:solidFill>
                  <a:srgbClr val="0F2A37"/>
                </a:solidFill>
                <a:latin typeface="Times New Roman"/>
              </a:rPr>
              <a:t>хресті</a:t>
            </a:r>
            <a:r>
              <a:rPr lang="en-US" sz="3822" dirty="0">
                <a:solidFill>
                  <a:srgbClr val="0F2A37"/>
                </a:solidFill>
                <a:latin typeface="Times New Roman"/>
              </a:rPr>
              <a:t> </a:t>
            </a:r>
            <a:r>
              <a:rPr lang="en-US" sz="3822" dirty="0" err="1">
                <a:solidFill>
                  <a:srgbClr val="0F2A37"/>
                </a:solidFill>
                <a:latin typeface="Times New Roman"/>
              </a:rPr>
              <a:t>історії</a:t>
            </a:r>
            <a:r>
              <a:rPr lang="en-US" sz="3822" dirty="0">
                <a:solidFill>
                  <a:srgbClr val="0F2A37"/>
                </a:solidFill>
                <a:latin typeface="Times New Roman"/>
              </a:rPr>
              <a:t>, </a:t>
            </a:r>
            <a:r>
              <a:rPr lang="en-US" sz="3822" dirty="0" err="1">
                <a:solidFill>
                  <a:srgbClr val="0F2A37"/>
                </a:solidFill>
                <a:latin typeface="Times New Roman"/>
              </a:rPr>
              <a:t>але</a:t>
            </a:r>
            <a:r>
              <a:rPr lang="en-US" sz="3822" dirty="0">
                <a:solidFill>
                  <a:srgbClr val="0F2A37"/>
                </a:solidFill>
                <a:latin typeface="Times New Roman"/>
              </a:rPr>
              <a:t> </a:t>
            </a:r>
            <a:r>
              <a:rPr lang="en-US" sz="3822" dirty="0" err="1">
                <a:solidFill>
                  <a:srgbClr val="0F2A37"/>
                </a:solidFill>
                <a:latin typeface="Times New Roman"/>
              </a:rPr>
              <a:t>благословенна</a:t>
            </a:r>
            <a:r>
              <a:rPr lang="en-US" sz="3822" dirty="0">
                <a:solidFill>
                  <a:srgbClr val="0F2A37"/>
                </a:solidFill>
                <a:latin typeface="Times New Roman"/>
              </a:rPr>
              <a:t> </a:t>
            </a:r>
            <a:r>
              <a:rPr lang="en-US" sz="3822" dirty="0" err="1">
                <a:solidFill>
                  <a:srgbClr val="0F2A37"/>
                </a:solidFill>
                <a:latin typeface="Times New Roman"/>
              </a:rPr>
              <a:t>Богом</a:t>
            </a:r>
            <a:r>
              <a:rPr lang="en-US" sz="3822" dirty="0">
                <a:solidFill>
                  <a:srgbClr val="0F2A37"/>
                </a:solidFill>
                <a:latin typeface="Times New Roman"/>
              </a:rPr>
              <a:t>. </a:t>
            </a:r>
            <a:r>
              <a:rPr lang="en-US" sz="3822" dirty="0" err="1">
                <a:solidFill>
                  <a:srgbClr val="0F2A37"/>
                </a:solidFill>
                <a:latin typeface="Times New Roman"/>
              </a:rPr>
              <a:t>Воскреснемо</a:t>
            </a:r>
            <a:r>
              <a:rPr lang="en-US" sz="3822" dirty="0">
                <a:solidFill>
                  <a:srgbClr val="0F2A37"/>
                </a:solidFill>
                <a:latin typeface="Times New Roman"/>
              </a:rPr>
              <a:t>! </a:t>
            </a:r>
            <a:r>
              <a:rPr lang="en-US" sz="3822" dirty="0" err="1">
                <a:solidFill>
                  <a:srgbClr val="0F2A37"/>
                </a:solidFill>
                <a:latin typeface="Times New Roman"/>
              </a:rPr>
              <a:t>Бо</a:t>
            </a:r>
            <a:r>
              <a:rPr lang="en-US" sz="3822" dirty="0">
                <a:solidFill>
                  <a:srgbClr val="0F2A37"/>
                </a:solidFill>
                <a:latin typeface="Times New Roman"/>
              </a:rPr>
              <a:t> </a:t>
            </a:r>
            <a:r>
              <a:rPr lang="en-US" sz="3822" dirty="0" err="1">
                <a:solidFill>
                  <a:srgbClr val="0F2A37"/>
                </a:solidFill>
                <a:latin typeface="Times New Roman"/>
              </a:rPr>
              <a:t>ми</a:t>
            </a:r>
            <a:r>
              <a:rPr lang="en-US" sz="3822" dirty="0">
                <a:solidFill>
                  <a:srgbClr val="0F2A37"/>
                </a:solidFill>
                <a:latin typeface="Times New Roman"/>
              </a:rPr>
              <a:t> </a:t>
            </a:r>
            <a:r>
              <a:rPr lang="en-US" sz="3822" dirty="0" err="1">
                <a:solidFill>
                  <a:srgbClr val="0F2A37"/>
                </a:solidFill>
                <a:latin typeface="Times New Roman"/>
              </a:rPr>
              <a:t>споконвіку</a:t>
            </a:r>
            <a:r>
              <a:rPr lang="en-US" sz="3822" dirty="0">
                <a:solidFill>
                  <a:srgbClr val="0F2A37"/>
                </a:solidFill>
                <a:latin typeface="Times New Roman"/>
              </a:rPr>
              <a:t> </a:t>
            </a:r>
            <a:r>
              <a:rPr lang="en-US" sz="3822" dirty="0" err="1">
                <a:solidFill>
                  <a:srgbClr val="0F2A37"/>
                </a:solidFill>
                <a:latin typeface="Times New Roman"/>
              </a:rPr>
              <a:t>були</a:t>
            </a:r>
            <a:r>
              <a:rPr lang="en-US" sz="3822" dirty="0">
                <a:solidFill>
                  <a:srgbClr val="0F2A37"/>
                </a:solidFill>
                <a:latin typeface="Times New Roman"/>
              </a:rPr>
              <a:t> </a:t>
            </a:r>
            <a:r>
              <a:rPr lang="en-US" sz="3822" dirty="0" err="1">
                <a:solidFill>
                  <a:srgbClr val="0F2A37"/>
                </a:solidFill>
                <a:latin typeface="Times New Roman"/>
              </a:rPr>
              <a:t>тут</a:t>
            </a:r>
            <a:r>
              <a:rPr lang="en-US" sz="3822" dirty="0">
                <a:solidFill>
                  <a:srgbClr val="0F2A37"/>
                </a:solidFill>
                <a:latin typeface="Times New Roman"/>
              </a:rPr>
              <a:t> </a:t>
            </a:r>
            <a:r>
              <a:rPr lang="en-US" sz="3822" dirty="0" err="1">
                <a:solidFill>
                  <a:srgbClr val="0F2A37"/>
                </a:solidFill>
                <a:latin typeface="Times New Roman"/>
              </a:rPr>
              <a:t>як</a:t>
            </a:r>
            <a:r>
              <a:rPr lang="en-US" sz="3822" dirty="0">
                <a:solidFill>
                  <a:srgbClr val="0F2A37"/>
                </a:solidFill>
                <a:latin typeface="Times New Roman"/>
              </a:rPr>
              <a:t> </a:t>
            </a:r>
            <a:r>
              <a:rPr lang="en-US" sz="3822" dirty="0" err="1">
                <a:solidFill>
                  <a:srgbClr val="0F2A37"/>
                </a:solidFill>
                <a:latin typeface="Times New Roman"/>
              </a:rPr>
              <a:t>народ</a:t>
            </a:r>
            <a:r>
              <a:rPr lang="en-US" sz="3822" dirty="0">
                <a:solidFill>
                  <a:srgbClr val="0F2A37"/>
                </a:solidFill>
                <a:latin typeface="Times New Roman"/>
              </a:rPr>
              <a:t>.</a:t>
            </a:r>
          </a:p>
          <a:p>
            <a:pPr algn="just">
              <a:lnSpc>
                <a:spcPts val="4969"/>
              </a:lnSpc>
            </a:pPr>
            <a:endParaRPr lang="en-US" sz="3822" dirty="0">
              <a:solidFill>
                <a:srgbClr val="0F2A37"/>
              </a:solidFill>
              <a:latin typeface="Times New Roman"/>
            </a:endParaRPr>
          </a:p>
          <a:p>
            <a:pPr algn="just">
              <a:lnSpc>
                <a:spcPts val="4969"/>
              </a:lnSpc>
            </a:pPr>
            <a:endParaRPr lang="en-US" sz="3822" dirty="0">
              <a:solidFill>
                <a:srgbClr val="0F2A37"/>
              </a:solidFill>
              <a:latin typeface="Times New Roman"/>
            </a:endParaRPr>
          </a:p>
        </p:txBody>
      </p:sp>
      <p:sp>
        <p:nvSpPr>
          <p:cNvPr id="3" name="TextBox 3"/>
          <p:cNvSpPr txBox="1"/>
          <p:nvPr/>
        </p:nvSpPr>
        <p:spPr>
          <a:xfrm>
            <a:off x="6724102" y="805913"/>
            <a:ext cx="5239297" cy="1114425"/>
          </a:xfrm>
          <a:prstGeom prst="rect">
            <a:avLst/>
          </a:prstGeom>
        </p:spPr>
        <p:txBody>
          <a:bodyPr wrap="square" lIns="0" tIns="0" rIns="0" bIns="0" rtlCol="0" anchor="t">
            <a:spAutoFit/>
          </a:bodyPr>
          <a:lstStyle/>
          <a:p>
            <a:pPr algn="ctr">
              <a:lnSpc>
                <a:spcPts val="8640"/>
              </a:lnSpc>
              <a:spcBef>
                <a:spcPct val="0"/>
              </a:spcBef>
            </a:pPr>
            <a:r>
              <a:rPr lang="en-US" sz="7200" dirty="0">
                <a:solidFill>
                  <a:srgbClr val="000000"/>
                </a:solidFill>
                <a:latin typeface="Forum"/>
              </a:rPr>
              <a:t>ВИСНОВКИ</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7B8F1"/>
        </a:solidFill>
        <a:effectLst/>
      </p:bgPr>
    </p:bg>
    <p:spTree>
      <p:nvGrpSpPr>
        <p:cNvPr id="1" name=""/>
        <p:cNvGrpSpPr/>
        <p:nvPr/>
      </p:nvGrpSpPr>
      <p:grpSpPr>
        <a:xfrm>
          <a:off x="0" y="0"/>
          <a:ext cx="0" cy="0"/>
          <a:chOff x="0" y="0"/>
          <a:chExt cx="0" cy="0"/>
        </a:xfrm>
      </p:grpSpPr>
      <p:sp>
        <p:nvSpPr>
          <p:cNvPr id="2" name="TextBox 2"/>
          <p:cNvSpPr txBox="1"/>
          <p:nvPr/>
        </p:nvSpPr>
        <p:spPr>
          <a:xfrm>
            <a:off x="1623467" y="495300"/>
            <a:ext cx="16154400" cy="1114425"/>
          </a:xfrm>
          <a:prstGeom prst="rect">
            <a:avLst/>
          </a:prstGeom>
        </p:spPr>
        <p:txBody>
          <a:bodyPr wrap="square" lIns="0" tIns="0" rIns="0" bIns="0" rtlCol="0" anchor="t">
            <a:spAutoFit/>
          </a:bodyPr>
          <a:lstStyle/>
          <a:p>
            <a:pPr algn="ctr">
              <a:lnSpc>
                <a:spcPts val="8640"/>
              </a:lnSpc>
              <a:spcBef>
                <a:spcPct val="0"/>
              </a:spcBef>
            </a:pPr>
            <a:r>
              <a:rPr lang="en-US" sz="7200" dirty="0">
                <a:solidFill>
                  <a:srgbClr val="000000"/>
                </a:solidFill>
                <a:latin typeface="Forum"/>
              </a:rPr>
              <a:t>СПИСОК ВИКОРИСТАНИХ ДЖЕРЕЛ:</a:t>
            </a:r>
          </a:p>
        </p:txBody>
      </p:sp>
      <p:sp>
        <p:nvSpPr>
          <p:cNvPr id="3" name="TextBox 3"/>
          <p:cNvSpPr txBox="1"/>
          <p:nvPr/>
        </p:nvSpPr>
        <p:spPr>
          <a:xfrm>
            <a:off x="1028700" y="2431865"/>
            <a:ext cx="16735312" cy="7237158"/>
          </a:xfrm>
          <a:prstGeom prst="rect">
            <a:avLst/>
          </a:prstGeom>
        </p:spPr>
        <p:txBody>
          <a:bodyPr lIns="0" tIns="0" rIns="0" bIns="0" rtlCol="0" anchor="t">
            <a:spAutoFit/>
          </a:bodyPr>
          <a:lstStyle/>
          <a:p>
            <a:pPr algn="just">
              <a:lnSpc>
                <a:spcPts val="5733"/>
              </a:lnSpc>
            </a:pPr>
            <a:r>
              <a:rPr lang="en-US" sz="3822">
                <a:solidFill>
                  <a:srgbClr val="0F2A37"/>
                </a:solidFill>
                <a:latin typeface="Times New Roman"/>
              </a:rPr>
              <a:t>1. Оленчук Й.П.Матеріали з історії Маньківського району Маньківка -1993- 101c.</a:t>
            </a:r>
          </a:p>
          <a:p>
            <a:pPr algn="just">
              <a:lnSpc>
                <a:spcPts val="5733"/>
              </a:lnSpc>
            </a:pPr>
            <a:r>
              <a:rPr lang="en-US" sz="3822">
                <a:solidFill>
                  <a:srgbClr val="0F2A37"/>
                </a:solidFill>
                <a:latin typeface="Times New Roman"/>
              </a:rPr>
              <a:t>2. Качалаба П.В. Маньківка півстоліття тому. //Маньківські новини. -2003.- №13.-C.2-3</a:t>
            </a:r>
          </a:p>
          <a:p>
            <a:pPr algn="just">
              <a:lnSpc>
                <a:spcPts val="5733"/>
              </a:lnSpc>
            </a:pPr>
            <a:r>
              <a:rPr lang="en-US" sz="3822">
                <a:solidFill>
                  <a:srgbClr val="0F2A37"/>
                </a:solidFill>
                <a:latin typeface="Times New Roman"/>
              </a:rPr>
              <a:t>3. Осьмуха М.А. Матеріали до історії Маньківки-1997.</a:t>
            </a:r>
          </a:p>
          <a:p>
            <a:pPr algn="just">
              <a:lnSpc>
                <a:spcPts val="5733"/>
              </a:lnSpc>
            </a:pPr>
            <a:r>
              <a:rPr lang="en-US" sz="3822">
                <a:solidFill>
                  <a:srgbClr val="0F2A37"/>
                </a:solidFill>
                <a:latin typeface="Times New Roman"/>
              </a:rPr>
              <a:t>4. Качалаба П.В. Маньківка. //Промінь комунізму -1961. - №3.-C.2-3. </a:t>
            </a:r>
          </a:p>
          <a:p>
            <a:pPr algn="just">
              <a:lnSpc>
                <a:spcPts val="5733"/>
              </a:lnSpc>
            </a:pPr>
            <a:r>
              <a:rPr lang="en-US" sz="3822">
                <a:solidFill>
                  <a:srgbClr val="0F2A37"/>
                </a:solidFill>
                <a:latin typeface="Times New Roman"/>
              </a:rPr>
              <a:t>5. Історія міст і сіл УРСР. Черкаська область. Київ. 1972; 787 сіл. </a:t>
            </a:r>
          </a:p>
          <a:p>
            <a:pPr algn="just">
              <a:lnSpc>
                <a:spcPts val="5733"/>
              </a:lnSpc>
            </a:pPr>
            <a:r>
              <a:rPr lang="en-US" sz="3822">
                <a:solidFill>
                  <a:srgbClr val="0F2A37"/>
                </a:solidFill>
                <a:latin typeface="Times New Roman"/>
              </a:rPr>
              <a:t>6. Наш рідний край. Хрестоматія з історії Черкащини. Частина 1,- К.: Молодь. 1993.</a:t>
            </a:r>
          </a:p>
          <a:p>
            <a:pPr algn="just">
              <a:lnSpc>
                <a:spcPts val="4969"/>
              </a:lnSpc>
            </a:pPr>
            <a:endParaRPr lang="en-US" sz="3822">
              <a:solidFill>
                <a:srgbClr val="0F2A37"/>
              </a:solidFill>
              <a:latin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sp>
        <p:nvSpPr>
          <p:cNvPr id="2" name="TextBox 2"/>
          <p:cNvSpPr txBox="1"/>
          <p:nvPr/>
        </p:nvSpPr>
        <p:spPr>
          <a:xfrm>
            <a:off x="1028700" y="2127044"/>
            <a:ext cx="16537275" cy="569836"/>
          </a:xfrm>
          <a:prstGeom prst="rect">
            <a:avLst/>
          </a:prstGeom>
        </p:spPr>
        <p:txBody>
          <a:bodyPr lIns="0" tIns="0" rIns="0" bIns="0" rtlCol="0" anchor="t">
            <a:spAutoFit/>
          </a:bodyPr>
          <a:lstStyle/>
          <a:p>
            <a:pPr>
              <a:lnSpc>
                <a:spcPts val="4809"/>
              </a:lnSpc>
            </a:pPr>
            <a:r>
              <a:rPr lang="uk-UA" sz="3200" dirty="0" err="1">
                <a:solidFill>
                  <a:srgbClr val="0F2A37"/>
                </a:solidFill>
                <a:latin typeface="Times New Roman"/>
              </a:rPr>
              <a:t>ф</a:t>
            </a:r>
            <a:r>
              <a:rPr lang="en-US" sz="3200" dirty="0" err="1" smtClean="0">
                <a:solidFill>
                  <a:srgbClr val="0F2A37"/>
                </a:solidFill>
                <a:latin typeface="Times New Roman"/>
              </a:rPr>
              <a:t>ормування</a:t>
            </a:r>
            <a:r>
              <a:rPr lang="en-US" sz="3200" dirty="0" smtClean="0">
                <a:solidFill>
                  <a:srgbClr val="0F2A37"/>
                </a:solidFill>
                <a:latin typeface="Times New Roman"/>
              </a:rPr>
              <a:t> </a:t>
            </a:r>
            <a:r>
              <a:rPr lang="en-US" sz="3200" dirty="0" err="1">
                <a:solidFill>
                  <a:srgbClr val="0F2A37"/>
                </a:solidFill>
                <a:latin typeface="Times New Roman"/>
              </a:rPr>
              <a:t>цілісного</a:t>
            </a:r>
            <a:r>
              <a:rPr lang="en-US" sz="3200" dirty="0">
                <a:solidFill>
                  <a:srgbClr val="0F2A37"/>
                </a:solidFill>
                <a:latin typeface="Times New Roman"/>
              </a:rPr>
              <a:t> </a:t>
            </a:r>
            <a:r>
              <a:rPr lang="en-US" sz="3200" dirty="0" err="1">
                <a:solidFill>
                  <a:srgbClr val="0F2A37"/>
                </a:solidFill>
                <a:latin typeface="Times New Roman"/>
              </a:rPr>
              <a:t>уявлення</a:t>
            </a:r>
            <a:r>
              <a:rPr lang="en-US" sz="3200" dirty="0">
                <a:solidFill>
                  <a:srgbClr val="0F2A37"/>
                </a:solidFill>
                <a:latin typeface="Times New Roman"/>
              </a:rPr>
              <a:t> </a:t>
            </a:r>
            <a:r>
              <a:rPr lang="en-US" sz="3200" dirty="0" err="1">
                <a:solidFill>
                  <a:srgbClr val="0F2A37"/>
                </a:solidFill>
                <a:latin typeface="Times New Roman"/>
              </a:rPr>
              <a:t>про</a:t>
            </a:r>
            <a:r>
              <a:rPr lang="en-US" sz="3200" dirty="0">
                <a:solidFill>
                  <a:srgbClr val="0F2A37"/>
                </a:solidFill>
                <a:latin typeface="Times New Roman"/>
              </a:rPr>
              <a:t> </a:t>
            </a:r>
            <a:r>
              <a:rPr lang="en-US" sz="3200" dirty="0" err="1">
                <a:solidFill>
                  <a:srgbClr val="0F2A37"/>
                </a:solidFill>
                <a:latin typeface="Times New Roman"/>
              </a:rPr>
              <a:t>минуле</a:t>
            </a:r>
            <a:r>
              <a:rPr lang="en-US" sz="3200" dirty="0">
                <a:solidFill>
                  <a:srgbClr val="0F2A37"/>
                </a:solidFill>
                <a:latin typeface="Times New Roman"/>
              </a:rPr>
              <a:t> </a:t>
            </a:r>
            <a:r>
              <a:rPr lang="en-US" sz="3200" dirty="0" err="1">
                <a:solidFill>
                  <a:srgbClr val="0F2A37"/>
                </a:solidFill>
                <a:latin typeface="Times New Roman"/>
              </a:rPr>
              <a:t>та</a:t>
            </a:r>
            <a:r>
              <a:rPr lang="en-US" sz="3200" dirty="0">
                <a:solidFill>
                  <a:srgbClr val="0F2A37"/>
                </a:solidFill>
                <a:latin typeface="Times New Roman"/>
              </a:rPr>
              <a:t> </a:t>
            </a:r>
            <a:r>
              <a:rPr lang="en-US" sz="3200" dirty="0" err="1">
                <a:solidFill>
                  <a:srgbClr val="0F2A37"/>
                </a:solidFill>
                <a:latin typeface="Times New Roman"/>
              </a:rPr>
              <a:t>сучасне</a:t>
            </a:r>
            <a:r>
              <a:rPr lang="en-US" sz="3200" dirty="0">
                <a:solidFill>
                  <a:srgbClr val="0F2A37"/>
                </a:solidFill>
                <a:latin typeface="Times New Roman"/>
              </a:rPr>
              <a:t> </a:t>
            </a:r>
            <a:r>
              <a:rPr lang="en-US" sz="3200" dirty="0" err="1">
                <a:solidFill>
                  <a:srgbClr val="0F2A37"/>
                </a:solidFill>
                <a:latin typeface="Times New Roman"/>
              </a:rPr>
              <a:t>малої</a:t>
            </a:r>
            <a:r>
              <a:rPr lang="en-US" sz="3200" dirty="0">
                <a:solidFill>
                  <a:srgbClr val="0F2A37"/>
                </a:solidFill>
                <a:latin typeface="Times New Roman"/>
              </a:rPr>
              <a:t> </a:t>
            </a:r>
            <a:r>
              <a:rPr lang="en-US" sz="3200" dirty="0" err="1">
                <a:solidFill>
                  <a:srgbClr val="0F2A37"/>
                </a:solidFill>
                <a:latin typeface="Times New Roman"/>
              </a:rPr>
              <a:t>Батьківщини</a:t>
            </a:r>
            <a:endParaRPr lang="en-US" sz="3200" dirty="0">
              <a:solidFill>
                <a:srgbClr val="0F2A37"/>
              </a:solidFill>
              <a:latin typeface="Times New Roman"/>
            </a:endParaRPr>
          </a:p>
        </p:txBody>
      </p:sp>
      <p:sp>
        <p:nvSpPr>
          <p:cNvPr id="3" name="TextBox 3"/>
          <p:cNvSpPr txBox="1"/>
          <p:nvPr/>
        </p:nvSpPr>
        <p:spPr>
          <a:xfrm>
            <a:off x="1028700" y="755444"/>
            <a:ext cx="10796280" cy="1114425"/>
          </a:xfrm>
          <a:prstGeom prst="rect">
            <a:avLst/>
          </a:prstGeom>
        </p:spPr>
        <p:txBody>
          <a:bodyPr lIns="0" tIns="0" rIns="0" bIns="0" rtlCol="0" anchor="t">
            <a:spAutoFit/>
          </a:bodyPr>
          <a:lstStyle/>
          <a:p>
            <a:pPr>
              <a:lnSpc>
                <a:spcPts val="8640"/>
              </a:lnSpc>
            </a:pPr>
            <a:r>
              <a:rPr lang="en-US" sz="7200">
                <a:solidFill>
                  <a:srgbClr val="0F2A37"/>
                </a:solidFill>
                <a:latin typeface="Forum"/>
              </a:rPr>
              <a:t>МЕТА ДОСЛІДЖЕННЯ:</a:t>
            </a:r>
          </a:p>
        </p:txBody>
      </p:sp>
      <p:sp>
        <p:nvSpPr>
          <p:cNvPr id="4" name="TextBox 4"/>
          <p:cNvSpPr txBox="1"/>
          <p:nvPr/>
        </p:nvSpPr>
        <p:spPr>
          <a:xfrm>
            <a:off x="1002119" y="3583454"/>
            <a:ext cx="11753929" cy="1114425"/>
          </a:xfrm>
          <a:prstGeom prst="rect">
            <a:avLst/>
          </a:prstGeom>
        </p:spPr>
        <p:txBody>
          <a:bodyPr lIns="0" tIns="0" rIns="0" bIns="0" rtlCol="0" anchor="t">
            <a:spAutoFit/>
          </a:bodyPr>
          <a:lstStyle/>
          <a:p>
            <a:pPr>
              <a:lnSpc>
                <a:spcPts val="8640"/>
              </a:lnSpc>
            </a:pPr>
            <a:r>
              <a:rPr lang="en-US" sz="7200" dirty="0">
                <a:solidFill>
                  <a:srgbClr val="0F2A37"/>
                </a:solidFill>
                <a:latin typeface="Forum"/>
              </a:rPr>
              <a:t>ЗАВДАННЯ ДОСЛІДЖЕННЯ:</a:t>
            </a:r>
          </a:p>
        </p:txBody>
      </p:sp>
      <p:sp>
        <p:nvSpPr>
          <p:cNvPr id="5" name="TextBox 5"/>
          <p:cNvSpPr txBox="1"/>
          <p:nvPr/>
        </p:nvSpPr>
        <p:spPr>
          <a:xfrm>
            <a:off x="781565" y="4914900"/>
            <a:ext cx="16784410" cy="4912499"/>
          </a:xfrm>
          <a:prstGeom prst="rect">
            <a:avLst/>
          </a:prstGeom>
        </p:spPr>
        <p:txBody>
          <a:bodyPr lIns="0" tIns="0" rIns="0" bIns="0" rtlCol="0" anchor="t">
            <a:spAutoFit/>
          </a:bodyPr>
          <a:lstStyle/>
          <a:p>
            <a:pPr>
              <a:lnSpc>
                <a:spcPts val="4419"/>
              </a:lnSpc>
            </a:pPr>
            <a:r>
              <a:rPr lang="en-US" sz="3399" dirty="0">
                <a:solidFill>
                  <a:srgbClr val="0F2A37"/>
                </a:solidFill>
                <a:latin typeface="TT Drugs"/>
              </a:rPr>
              <a:t> </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smtClean="0">
                <a:solidFill>
                  <a:srgbClr val="0F2A37"/>
                </a:solidFill>
                <a:latin typeface="Times New Roman" panose="02020603050405020304" pitchFamily="18" charset="0"/>
                <a:cs typeface="Times New Roman" panose="02020603050405020304" pitchFamily="18" charset="0"/>
              </a:rPr>
              <a:t>поглиблення</a:t>
            </a:r>
            <a:r>
              <a:rPr lang="en-US" sz="3399" dirty="0" smtClean="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інтересу</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до</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історичного</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краєзнавства</a:t>
            </a:r>
            <a:r>
              <a:rPr lang="en-US" sz="3399" dirty="0">
                <a:solidFill>
                  <a:srgbClr val="0F2A37"/>
                </a:solidFill>
                <a:latin typeface="Times New Roman" panose="02020603050405020304" pitchFamily="18" charset="0"/>
                <a:cs typeface="Times New Roman" panose="02020603050405020304" pitchFamily="18" charset="0"/>
              </a:rPr>
              <a:t>;</a:t>
            </a:r>
          </a:p>
          <a:p>
            <a:pPr>
              <a:lnSpc>
                <a:spcPts val="4419"/>
              </a:lnSpc>
            </a:pPr>
            <a:r>
              <a:rPr lang="en-US" sz="3399" dirty="0">
                <a:solidFill>
                  <a:srgbClr val="0F2A37"/>
                </a:solidFill>
                <a:latin typeface="Times New Roman" panose="02020603050405020304" pitchFamily="18" charset="0"/>
                <a:cs typeface="Times New Roman" panose="02020603050405020304" pitchFamily="18" charset="0"/>
              </a:rPr>
              <a:t> - </a:t>
            </a:r>
            <a:r>
              <a:rPr lang="en-US" sz="3399" dirty="0" err="1">
                <a:solidFill>
                  <a:srgbClr val="0F2A37"/>
                </a:solidFill>
                <a:latin typeface="Times New Roman" panose="02020603050405020304" pitchFamily="18" charset="0"/>
                <a:cs typeface="Times New Roman" panose="02020603050405020304" pitchFamily="18" charset="0"/>
              </a:rPr>
              <a:t>формування</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здібностей</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та</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умінь</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необхідних</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для</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дослідницько-пошукової</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робити</a:t>
            </a:r>
            <a:r>
              <a:rPr lang="en-US" sz="3399" dirty="0">
                <a:solidFill>
                  <a:srgbClr val="0F2A37"/>
                </a:solidFill>
                <a:latin typeface="Times New Roman" panose="02020603050405020304" pitchFamily="18" charset="0"/>
                <a:cs typeface="Times New Roman" panose="02020603050405020304" pitchFamily="18" charset="0"/>
              </a:rPr>
              <a:t> з </a:t>
            </a:r>
            <a:r>
              <a:rPr lang="en-US" sz="3399" dirty="0" err="1">
                <a:solidFill>
                  <a:srgbClr val="0F2A37"/>
                </a:solidFill>
                <a:latin typeface="Times New Roman" panose="02020603050405020304" pitchFamily="18" charset="0"/>
                <a:cs typeface="Times New Roman" panose="02020603050405020304" pitchFamily="18" charset="0"/>
              </a:rPr>
              <a:t>вивчення</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проблем</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місцевої</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історії</a:t>
            </a:r>
            <a:r>
              <a:rPr lang="en-US" sz="3399" dirty="0">
                <a:solidFill>
                  <a:srgbClr val="0F2A37"/>
                </a:solidFill>
                <a:latin typeface="Times New Roman" panose="02020603050405020304" pitchFamily="18" charset="0"/>
                <a:cs typeface="Times New Roman" panose="02020603050405020304" pitchFamily="18" charset="0"/>
              </a:rPr>
              <a:t>;</a:t>
            </a:r>
          </a:p>
          <a:p>
            <a:pPr>
              <a:lnSpc>
                <a:spcPts val="4419"/>
              </a:lnSpc>
            </a:pPr>
            <a:r>
              <a:rPr lang="en-US" sz="3399" dirty="0">
                <a:solidFill>
                  <a:srgbClr val="0F2A37"/>
                </a:solidFill>
                <a:latin typeface="Times New Roman" panose="02020603050405020304" pitchFamily="18" charset="0"/>
                <a:cs typeface="Times New Roman" panose="02020603050405020304" pitchFamily="18" charset="0"/>
              </a:rPr>
              <a:t> - </a:t>
            </a:r>
            <a:r>
              <a:rPr lang="en-US" sz="3399" dirty="0" err="1">
                <a:solidFill>
                  <a:srgbClr val="0F2A37"/>
                </a:solidFill>
                <a:latin typeface="Times New Roman" panose="02020603050405020304" pitchFamily="18" charset="0"/>
                <a:cs typeface="Times New Roman" panose="02020603050405020304" pitchFamily="18" charset="0"/>
              </a:rPr>
              <a:t>розвиток</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історичного</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критичного</a:t>
            </a:r>
            <a:r>
              <a:rPr lang="en-US" sz="3399" dirty="0">
                <a:solidFill>
                  <a:srgbClr val="0F2A37"/>
                </a:solidFill>
                <a:latin typeface="Times New Roman" panose="02020603050405020304" pitchFamily="18" charset="0"/>
                <a:cs typeface="Times New Roman" panose="02020603050405020304" pitchFamily="18" charset="0"/>
              </a:rPr>
              <a:t> і </a:t>
            </a:r>
            <a:r>
              <a:rPr lang="en-US" sz="3399" dirty="0" err="1">
                <a:solidFill>
                  <a:srgbClr val="0F2A37"/>
                </a:solidFill>
                <a:latin typeface="Times New Roman" panose="02020603050405020304" pitchFamily="18" charset="0"/>
                <a:cs typeface="Times New Roman" panose="02020603050405020304" pitchFamily="18" charset="0"/>
              </a:rPr>
              <a:t>творчого</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мислення</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розуміння</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ходу</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історичного</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процесу</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та</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сучасних</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викликів</a:t>
            </a:r>
            <a:r>
              <a:rPr lang="en-US" sz="3399" dirty="0">
                <a:solidFill>
                  <a:srgbClr val="0F2A37"/>
                </a:solidFill>
                <a:latin typeface="Times New Roman" panose="02020603050405020304" pitchFamily="18" charset="0"/>
                <a:cs typeface="Times New Roman" panose="02020603050405020304" pitchFamily="18" charset="0"/>
              </a:rPr>
              <a:t>;</a:t>
            </a:r>
          </a:p>
          <a:p>
            <a:pPr>
              <a:lnSpc>
                <a:spcPts val="4419"/>
              </a:lnSpc>
            </a:pPr>
            <a:r>
              <a:rPr lang="en-US" sz="3399" dirty="0">
                <a:solidFill>
                  <a:srgbClr val="0F2A37"/>
                </a:solidFill>
                <a:latin typeface="Times New Roman" panose="02020603050405020304" pitchFamily="18" charset="0"/>
                <a:cs typeface="Times New Roman" panose="02020603050405020304" pitchFamily="18" charset="0"/>
              </a:rPr>
              <a:t> - </a:t>
            </a:r>
            <a:r>
              <a:rPr lang="en-US" sz="3399" dirty="0" err="1">
                <a:solidFill>
                  <a:srgbClr val="0F2A37"/>
                </a:solidFill>
                <a:latin typeface="Times New Roman" panose="02020603050405020304" pitchFamily="18" charset="0"/>
                <a:cs typeface="Times New Roman" panose="02020603050405020304" pitchFamily="18" charset="0"/>
              </a:rPr>
              <a:t>долучення</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до</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духовних</a:t>
            </a:r>
            <a:r>
              <a:rPr lang="en-US" sz="3399" dirty="0">
                <a:solidFill>
                  <a:srgbClr val="0F2A37"/>
                </a:solidFill>
                <a:latin typeface="Times New Roman" panose="02020603050405020304" pitchFamily="18" charset="0"/>
                <a:cs typeface="Times New Roman" panose="02020603050405020304" pitchFamily="18" charset="0"/>
              </a:rPr>
              <a:t> і </a:t>
            </a:r>
            <a:r>
              <a:rPr lang="en-US" sz="3399" dirty="0" err="1">
                <a:solidFill>
                  <a:srgbClr val="0F2A37"/>
                </a:solidFill>
                <a:latin typeface="Times New Roman" panose="02020603050405020304" pitchFamily="18" charset="0"/>
                <a:cs typeface="Times New Roman" panose="02020603050405020304" pitchFamily="18" charset="0"/>
              </a:rPr>
              <a:t>культурних</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надбань</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рідного</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краю</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збереження</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історико-культурних</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традицій</a:t>
            </a:r>
            <a:r>
              <a:rPr lang="en-US" sz="3399" dirty="0">
                <a:solidFill>
                  <a:srgbClr val="0F2A37"/>
                </a:solidFill>
                <a:latin typeface="Times New Roman" panose="02020603050405020304" pitchFamily="18" charset="0"/>
                <a:cs typeface="Times New Roman" panose="02020603050405020304" pitchFamily="18" charset="0"/>
              </a:rPr>
              <a:t>;</a:t>
            </a:r>
          </a:p>
          <a:p>
            <a:pPr>
              <a:lnSpc>
                <a:spcPts val="4419"/>
              </a:lnSpc>
            </a:pPr>
            <a:r>
              <a:rPr lang="en-US" sz="3399" dirty="0">
                <a:solidFill>
                  <a:srgbClr val="0F2A37"/>
                </a:solidFill>
                <a:latin typeface="Times New Roman" panose="02020603050405020304" pitchFamily="18" charset="0"/>
                <a:cs typeface="Times New Roman" panose="02020603050405020304" pitchFamily="18" charset="0"/>
              </a:rPr>
              <a:t> - </a:t>
            </a:r>
            <a:r>
              <a:rPr lang="en-US" sz="3399" dirty="0" err="1">
                <a:solidFill>
                  <a:srgbClr val="0F2A37"/>
                </a:solidFill>
                <a:latin typeface="Times New Roman" panose="02020603050405020304" pitchFamily="18" charset="0"/>
                <a:cs typeface="Times New Roman" panose="02020603050405020304" pitchFamily="18" charset="0"/>
              </a:rPr>
              <a:t>сприяння</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становленню</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національно-патріотичної</a:t>
            </a:r>
            <a:r>
              <a:rPr lang="en-US" sz="3399" dirty="0">
                <a:solidFill>
                  <a:srgbClr val="0F2A37"/>
                </a:solidFill>
                <a:latin typeface="Times New Roman" panose="02020603050405020304" pitchFamily="18" charset="0"/>
                <a:cs typeface="Times New Roman" panose="02020603050405020304" pitchFamily="18" charset="0"/>
              </a:rPr>
              <a:t> </a:t>
            </a:r>
            <a:r>
              <a:rPr lang="en-US" sz="3399" dirty="0" err="1">
                <a:solidFill>
                  <a:srgbClr val="0F2A37"/>
                </a:solidFill>
                <a:latin typeface="Times New Roman" panose="02020603050405020304" pitchFamily="18" charset="0"/>
                <a:cs typeface="Times New Roman" panose="02020603050405020304" pitchFamily="18" charset="0"/>
              </a:rPr>
              <a:t>свідомості</a:t>
            </a:r>
            <a:r>
              <a:rPr lang="en-US" sz="3399" dirty="0">
                <a:solidFill>
                  <a:srgbClr val="0F2A37"/>
                </a:solidFill>
                <a:latin typeface="Times New Roman" panose="02020603050405020304" pitchFamily="18" charset="0"/>
                <a:cs typeface="Times New Roman" panose="02020603050405020304" pitchFamily="18" charset="0"/>
              </a:rPr>
              <a:t>.</a:t>
            </a:r>
          </a:p>
          <a:p>
            <a:pPr>
              <a:lnSpc>
                <a:spcPts val="3120"/>
              </a:lnSpc>
            </a:pPr>
            <a:endParaRPr lang="en-US" sz="3399" dirty="0">
              <a:solidFill>
                <a:srgbClr val="0F2A37"/>
              </a:solidFill>
              <a:latin typeface="TT Drug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7B8F1"/>
        </a:solidFill>
        <a:effectLst/>
      </p:bgPr>
    </p:bg>
    <p:spTree>
      <p:nvGrpSpPr>
        <p:cNvPr id="1" name=""/>
        <p:cNvGrpSpPr/>
        <p:nvPr/>
      </p:nvGrpSpPr>
      <p:grpSpPr>
        <a:xfrm>
          <a:off x="0" y="0"/>
          <a:ext cx="0" cy="0"/>
          <a:chOff x="0" y="0"/>
          <a:chExt cx="0" cy="0"/>
        </a:xfrm>
      </p:grpSpPr>
      <p:grpSp>
        <p:nvGrpSpPr>
          <p:cNvPr id="2" name="Group 2"/>
          <p:cNvGrpSpPr/>
          <p:nvPr/>
        </p:nvGrpSpPr>
        <p:grpSpPr>
          <a:xfrm>
            <a:off x="1547220" y="2366904"/>
            <a:ext cx="7025280" cy="7025280"/>
            <a:chOff x="0" y="0"/>
            <a:chExt cx="812800" cy="812800"/>
          </a:xfrm>
        </p:grpSpPr>
        <p:sp>
          <p:nvSpPr>
            <p:cNvPr id="3" name="Freeform 3"/>
            <p:cNvSpPr/>
            <p:nvPr/>
          </p:nvSpPr>
          <p:spPr>
            <a:xfrm>
              <a:off x="0" y="0"/>
              <a:ext cx="812800" cy="812800"/>
            </a:xfrm>
            <a:custGeom>
              <a:avLst/>
              <a:gdLst/>
              <a:ahLst/>
              <a:cxnLst/>
              <a:rect l="l" t="t" r="r" b="b"/>
              <a:pathLst>
                <a:path w="812800" h="812800">
                  <a:moveTo>
                    <a:pt x="25346" y="0"/>
                  </a:moveTo>
                  <a:lnTo>
                    <a:pt x="787454" y="0"/>
                  </a:lnTo>
                  <a:cubicBezTo>
                    <a:pt x="801452" y="0"/>
                    <a:pt x="812800" y="11348"/>
                    <a:pt x="812800" y="25346"/>
                  </a:cubicBezTo>
                  <a:lnTo>
                    <a:pt x="812800" y="787454"/>
                  </a:lnTo>
                  <a:cubicBezTo>
                    <a:pt x="812800" y="801452"/>
                    <a:pt x="801452" y="812800"/>
                    <a:pt x="787454" y="812800"/>
                  </a:cubicBezTo>
                  <a:lnTo>
                    <a:pt x="25346" y="812800"/>
                  </a:lnTo>
                  <a:cubicBezTo>
                    <a:pt x="11348" y="812800"/>
                    <a:pt x="0" y="801452"/>
                    <a:pt x="0" y="787454"/>
                  </a:cubicBezTo>
                  <a:lnTo>
                    <a:pt x="0" y="25346"/>
                  </a:lnTo>
                  <a:cubicBezTo>
                    <a:pt x="0" y="11348"/>
                    <a:pt x="11348" y="0"/>
                    <a:pt x="25346" y="0"/>
                  </a:cubicBezTo>
                  <a:close/>
                </a:path>
              </a:pathLst>
            </a:custGeom>
            <a:blipFill>
              <a:blip r:embed="rId2"/>
              <a:stretch>
                <a:fillRect l="-11615" r="-11615"/>
              </a:stretch>
            </a:blipFill>
          </p:spPr>
        </p:sp>
      </p:grpSp>
      <p:grpSp>
        <p:nvGrpSpPr>
          <p:cNvPr id="4" name="Group 4"/>
          <p:cNvGrpSpPr/>
          <p:nvPr/>
        </p:nvGrpSpPr>
        <p:grpSpPr>
          <a:xfrm>
            <a:off x="9851824" y="2356180"/>
            <a:ext cx="7036004" cy="7036004"/>
            <a:chOff x="0" y="0"/>
            <a:chExt cx="812800" cy="812800"/>
          </a:xfrm>
        </p:grpSpPr>
        <p:sp>
          <p:nvSpPr>
            <p:cNvPr id="5" name="Freeform 5"/>
            <p:cNvSpPr/>
            <p:nvPr/>
          </p:nvSpPr>
          <p:spPr>
            <a:xfrm>
              <a:off x="0" y="0"/>
              <a:ext cx="812800" cy="812800"/>
            </a:xfrm>
            <a:custGeom>
              <a:avLst/>
              <a:gdLst/>
              <a:ahLst/>
              <a:cxnLst/>
              <a:rect l="l" t="t" r="r" b="b"/>
              <a:pathLst>
                <a:path w="812800" h="812800">
                  <a:moveTo>
                    <a:pt x="25308" y="0"/>
                  </a:moveTo>
                  <a:lnTo>
                    <a:pt x="787492" y="0"/>
                  </a:lnTo>
                  <a:cubicBezTo>
                    <a:pt x="801469" y="0"/>
                    <a:pt x="812800" y="11331"/>
                    <a:pt x="812800" y="25308"/>
                  </a:cubicBezTo>
                  <a:lnTo>
                    <a:pt x="812800" y="787492"/>
                  </a:lnTo>
                  <a:cubicBezTo>
                    <a:pt x="812800" y="801469"/>
                    <a:pt x="801469" y="812800"/>
                    <a:pt x="787492" y="812800"/>
                  </a:cubicBezTo>
                  <a:lnTo>
                    <a:pt x="25308" y="812800"/>
                  </a:lnTo>
                  <a:cubicBezTo>
                    <a:pt x="11331" y="812800"/>
                    <a:pt x="0" y="801469"/>
                    <a:pt x="0" y="787492"/>
                  </a:cubicBezTo>
                  <a:lnTo>
                    <a:pt x="0" y="25308"/>
                  </a:lnTo>
                  <a:cubicBezTo>
                    <a:pt x="0" y="11331"/>
                    <a:pt x="11331" y="0"/>
                    <a:pt x="25308" y="0"/>
                  </a:cubicBezTo>
                  <a:close/>
                </a:path>
              </a:pathLst>
            </a:custGeom>
            <a:blipFill>
              <a:blip r:embed="rId3"/>
              <a:stretch>
                <a:fillRect l="-16947" r="-16947"/>
              </a:stretch>
            </a:blipFill>
          </p:spPr>
        </p:sp>
      </p:grpSp>
      <p:sp>
        <p:nvSpPr>
          <p:cNvPr id="6" name="TextBox 6"/>
          <p:cNvSpPr txBox="1"/>
          <p:nvPr/>
        </p:nvSpPr>
        <p:spPr>
          <a:xfrm>
            <a:off x="3745860" y="662768"/>
            <a:ext cx="10796280" cy="1114425"/>
          </a:xfrm>
          <a:prstGeom prst="rect">
            <a:avLst/>
          </a:prstGeom>
        </p:spPr>
        <p:txBody>
          <a:bodyPr lIns="0" tIns="0" rIns="0" bIns="0" rtlCol="0" anchor="t">
            <a:spAutoFit/>
          </a:bodyPr>
          <a:lstStyle/>
          <a:p>
            <a:pPr algn="ctr">
              <a:lnSpc>
                <a:spcPts val="8640"/>
              </a:lnSpc>
            </a:pPr>
            <a:r>
              <a:rPr lang="en-US" sz="7200">
                <a:solidFill>
                  <a:srgbClr val="0F2A37"/>
                </a:solidFill>
                <a:latin typeface="Forum"/>
              </a:rPr>
              <a:t>МІЙ РІДНИЙ КРАЙ</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grpSp>
        <p:nvGrpSpPr>
          <p:cNvPr id="2" name="Group 2"/>
          <p:cNvGrpSpPr/>
          <p:nvPr/>
        </p:nvGrpSpPr>
        <p:grpSpPr>
          <a:xfrm>
            <a:off x="2981462" y="2044116"/>
            <a:ext cx="12912021" cy="8242884"/>
            <a:chOff x="0" y="0"/>
            <a:chExt cx="5394856" cy="3444013"/>
          </a:xfrm>
        </p:grpSpPr>
        <p:sp>
          <p:nvSpPr>
            <p:cNvPr id="3" name="Freeform 3"/>
            <p:cNvSpPr/>
            <p:nvPr/>
          </p:nvSpPr>
          <p:spPr>
            <a:xfrm>
              <a:off x="-7620" y="-2540"/>
              <a:ext cx="5402476" cy="3446553"/>
            </a:xfrm>
            <a:custGeom>
              <a:avLst/>
              <a:gdLst/>
              <a:ahLst/>
              <a:cxnLst/>
              <a:rect l="l" t="t" r="r" b="b"/>
              <a:pathLst>
                <a:path w="5402476" h="3446553">
                  <a:moveTo>
                    <a:pt x="5402476" y="619110"/>
                  </a:moveTo>
                  <a:cubicBezTo>
                    <a:pt x="5399178" y="619110"/>
                    <a:pt x="5395881" y="619110"/>
                    <a:pt x="5392583" y="617115"/>
                  </a:cubicBezTo>
                  <a:cubicBezTo>
                    <a:pt x="5376095" y="615119"/>
                    <a:pt x="5356310" y="617115"/>
                    <a:pt x="5346417" y="607138"/>
                  </a:cubicBezTo>
                  <a:cubicBezTo>
                    <a:pt x="5343119" y="603147"/>
                    <a:pt x="5333226" y="599156"/>
                    <a:pt x="5326631" y="597161"/>
                  </a:cubicBezTo>
                  <a:cubicBezTo>
                    <a:pt x="5313441" y="589179"/>
                    <a:pt x="5296953" y="581198"/>
                    <a:pt x="5280465" y="573217"/>
                  </a:cubicBezTo>
                  <a:lnTo>
                    <a:pt x="5250786" y="555258"/>
                  </a:lnTo>
                  <a:cubicBezTo>
                    <a:pt x="5247489" y="553263"/>
                    <a:pt x="5247489" y="551267"/>
                    <a:pt x="5247489" y="549272"/>
                  </a:cubicBezTo>
                  <a:cubicBezTo>
                    <a:pt x="5240894" y="545281"/>
                    <a:pt x="5231001" y="541291"/>
                    <a:pt x="5221108" y="541291"/>
                  </a:cubicBezTo>
                  <a:cubicBezTo>
                    <a:pt x="5204621" y="539295"/>
                    <a:pt x="5188132" y="539295"/>
                    <a:pt x="5171645" y="537300"/>
                  </a:cubicBezTo>
                  <a:lnTo>
                    <a:pt x="5158454" y="537300"/>
                  </a:lnTo>
                  <a:cubicBezTo>
                    <a:pt x="5141966" y="533309"/>
                    <a:pt x="5128776" y="531314"/>
                    <a:pt x="5112288" y="533309"/>
                  </a:cubicBezTo>
                  <a:cubicBezTo>
                    <a:pt x="5105693" y="533309"/>
                    <a:pt x="5099098" y="533309"/>
                    <a:pt x="5095800" y="529318"/>
                  </a:cubicBezTo>
                  <a:cubicBezTo>
                    <a:pt x="5092503" y="525328"/>
                    <a:pt x="5085907" y="523332"/>
                    <a:pt x="5082610" y="521337"/>
                  </a:cubicBezTo>
                  <a:cubicBezTo>
                    <a:pt x="5076015" y="517346"/>
                    <a:pt x="5066122" y="515351"/>
                    <a:pt x="5059527" y="513355"/>
                  </a:cubicBezTo>
                  <a:cubicBezTo>
                    <a:pt x="5046336" y="507369"/>
                    <a:pt x="5036443" y="501383"/>
                    <a:pt x="5019955" y="501383"/>
                  </a:cubicBezTo>
                  <a:cubicBezTo>
                    <a:pt x="5006765" y="501383"/>
                    <a:pt x="4993575" y="499388"/>
                    <a:pt x="4980384" y="497392"/>
                  </a:cubicBezTo>
                  <a:cubicBezTo>
                    <a:pt x="4977087" y="497392"/>
                    <a:pt x="4977087" y="497392"/>
                    <a:pt x="4977087" y="495397"/>
                  </a:cubicBezTo>
                  <a:cubicBezTo>
                    <a:pt x="4967194" y="487415"/>
                    <a:pt x="4950706" y="485420"/>
                    <a:pt x="4934218" y="485420"/>
                  </a:cubicBezTo>
                  <a:cubicBezTo>
                    <a:pt x="4927623" y="485420"/>
                    <a:pt x="4921027" y="483425"/>
                    <a:pt x="4921027" y="481429"/>
                  </a:cubicBezTo>
                  <a:cubicBezTo>
                    <a:pt x="4917730" y="475443"/>
                    <a:pt x="4911135" y="473448"/>
                    <a:pt x="4904540" y="473448"/>
                  </a:cubicBezTo>
                  <a:cubicBezTo>
                    <a:pt x="4894647" y="473448"/>
                    <a:pt x="4884754" y="471453"/>
                    <a:pt x="4878160" y="473448"/>
                  </a:cubicBezTo>
                  <a:cubicBezTo>
                    <a:pt x="4851779" y="479434"/>
                    <a:pt x="4831993" y="467462"/>
                    <a:pt x="4808910" y="465466"/>
                  </a:cubicBezTo>
                  <a:lnTo>
                    <a:pt x="4805612" y="463471"/>
                  </a:lnTo>
                  <a:cubicBezTo>
                    <a:pt x="4799017" y="453494"/>
                    <a:pt x="4782529" y="453494"/>
                    <a:pt x="4766041" y="451499"/>
                  </a:cubicBezTo>
                  <a:cubicBezTo>
                    <a:pt x="4766041" y="449503"/>
                    <a:pt x="4769339" y="449503"/>
                    <a:pt x="4769339" y="447508"/>
                  </a:cubicBezTo>
                  <a:cubicBezTo>
                    <a:pt x="4766041" y="447508"/>
                    <a:pt x="4762744" y="449503"/>
                    <a:pt x="4756148" y="449503"/>
                  </a:cubicBezTo>
                  <a:cubicBezTo>
                    <a:pt x="4752851" y="449503"/>
                    <a:pt x="4746256" y="451499"/>
                    <a:pt x="4742958" y="449503"/>
                  </a:cubicBezTo>
                  <a:cubicBezTo>
                    <a:pt x="4736363" y="443517"/>
                    <a:pt x="4726470" y="437531"/>
                    <a:pt x="4726470" y="431545"/>
                  </a:cubicBezTo>
                  <a:cubicBezTo>
                    <a:pt x="4726470" y="425559"/>
                    <a:pt x="4716577" y="425559"/>
                    <a:pt x="4713280" y="423564"/>
                  </a:cubicBezTo>
                  <a:lnTo>
                    <a:pt x="4706684" y="423564"/>
                  </a:lnTo>
                  <a:cubicBezTo>
                    <a:pt x="4693494" y="415582"/>
                    <a:pt x="4680304" y="413587"/>
                    <a:pt x="4663816" y="419573"/>
                  </a:cubicBezTo>
                  <a:cubicBezTo>
                    <a:pt x="4660518" y="413587"/>
                    <a:pt x="4667113" y="405605"/>
                    <a:pt x="4653923" y="403610"/>
                  </a:cubicBezTo>
                  <a:lnTo>
                    <a:pt x="4653923" y="401614"/>
                  </a:lnTo>
                  <a:cubicBezTo>
                    <a:pt x="4660518" y="391638"/>
                    <a:pt x="4650625" y="385652"/>
                    <a:pt x="4637435" y="381661"/>
                  </a:cubicBezTo>
                  <a:cubicBezTo>
                    <a:pt x="4627542" y="377670"/>
                    <a:pt x="4624245" y="373679"/>
                    <a:pt x="4624245" y="367693"/>
                  </a:cubicBezTo>
                  <a:lnTo>
                    <a:pt x="4624245" y="359712"/>
                  </a:lnTo>
                  <a:cubicBezTo>
                    <a:pt x="4611055" y="357716"/>
                    <a:pt x="4604459" y="349735"/>
                    <a:pt x="4597864" y="343749"/>
                  </a:cubicBezTo>
                  <a:cubicBezTo>
                    <a:pt x="4594566" y="335767"/>
                    <a:pt x="4587971" y="329781"/>
                    <a:pt x="4581376" y="323795"/>
                  </a:cubicBezTo>
                  <a:cubicBezTo>
                    <a:pt x="4574781" y="317809"/>
                    <a:pt x="4561590" y="313818"/>
                    <a:pt x="4561590" y="303841"/>
                  </a:cubicBezTo>
                  <a:cubicBezTo>
                    <a:pt x="4561590" y="297855"/>
                    <a:pt x="4558293" y="291869"/>
                    <a:pt x="4554996" y="285883"/>
                  </a:cubicBezTo>
                  <a:cubicBezTo>
                    <a:pt x="4548401" y="277901"/>
                    <a:pt x="4541805" y="271915"/>
                    <a:pt x="4531912" y="263934"/>
                  </a:cubicBezTo>
                  <a:cubicBezTo>
                    <a:pt x="4538508" y="257948"/>
                    <a:pt x="4545103" y="253957"/>
                    <a:pt x="4535210" y="247971"/>
                  </a:cubicBezTo>
                  <a:lnTo>
                    <a:pt x="4535210" y="243980"/>
                  </a:lnTo>
                  <a:cubicBezTo>
                    <a:pt x="4535210" y="241985"/>
                    <a:pt x="4531912" y="239989"/>
                    <a:pt x="4531912" y="237994"/>
                  </a:cubicBezTo>
                  <a:cubicBezTo>
                    <a:pt x="4528615" y="235999"/>
                    <a:pt x="4522020" y="234003"/>
                    <a:pt x="4518722" y="232008"/>
                  </a:cubicBezTo>
                  <a:cubicBezTo>
                    <a:pt x="4508829" y="226022"/>
                    <a:pt x="4502234" y="218040"/>
                    <a:pt x="4485746" y="222031"/>
                  </a:cubicBezTo>
                  <a:cubicBezTo>
                    <a:pt x="4479151" y="214049"/>
                    <a:pt x="4475853" y="206068"/>
                    <a:pt x="4472556" y="198087"/>
                  </a:cubicBezTo>
                  <a:cubicBezTo>
                    <a:pt x="4469258" y="192100"/>
                    <a:pt x="4465961" y="188110"/>
                    <a:pt x="4462663" y="182124"/>
                  </a:cubicBezTo>
                  <a:lnTo>
                    <a:pt x="4462663" y="180128"/>
                  </a:lnTo>
                  <a:cubicBezTo>
                    <a:pt x="4469258" y="172147"/>
                    <a:pt x="4459365" y="166161"/>
                    <a:pt x="4459365" y="160174"/>
                  </a:cubicBezTo>
                  <a:cubicBezTo>
                    <a:pt x="4459365" y="156184"/>
                    <a:pt x="4452770" y="152193"/>
                    <a:pt x="4449473" y="148202"/>
                  </a:cubicBezTo>
                  <a:cubicBezTo>
                    <a:pt x="4446175" y="142216"/>
                    <a:pt x="4436282" y="138225"/>
                    <a:pt x="4436282" y="132239"/>
                  </a:cubicBezTo>
                  <a:lnTo>
                    <a:pt x="4436282" y="100313"/>
                  </a:lnTo>
                  <a:cubicBezTo>
                    <a:pt x="4432985" y="88341"/>
                    <a:pt x="4426389" y="82355"/>
                    <a:pt x="4403306" y="80360"/>
                  </a:cubicBezTo>
                  <a:cubicBezTo>
                    <a:pt x="4400009" y="80360"/>
                    <a:pt x="4396711" y="80360"/>
                    <a:pt x="4396711" y="78364"/>
                  </a:cubicBezTo>
                  <a:cubicBezTo>
                    <a:pt x="4390116" y="72378"/>
                    <a:pt x="4380223" y="70383"/>
                    <a:pt x="4367033" y="68387"/>
                  </a:cubicBezTo>
                  <a:cubicBezTo>
                    <a:pt x="4357140" y="68387"/>
                    <a:pt x="4350545" y="68387"/>
                    <a:pt x="4343950" y="70383"/>
                  </a:cubicBezTo>
                  <a:cubicBezTo>
                    <a:pt x="4327462" y="76369"/>
                    <a:pt x="4310974" y="82355"/>
                    <a:pt x="4297783" y="90336"/>
                  </a:cubicBezTo>
                  <a:cubicBezTo>
                    <a:pt x="4281296" y="98318"/>
                    <a:pt x="4268105" y="104304"/>
                    <a:pt x="4248320" y="98318"/>
                  </a:cubicBezTo>
                  <a:lnTo>
                    <a:pt x="4241725" y="98318"/>
                  </a:lnTo>
                  <a:cubicBezTo>
                    <a:pt x="4235129" y="96323"/>
                    <a:pt x="4225237" y="94327"/>
                    <a:pt x="4218641" y="92332"/>
                  </a:cubicBezTo>
                  <a:cubicBezTo>
                    <a:pt x="4215344" y="94327"/>
                    <a:pt x="4212046" y="96323"/>
                    <a:pt x="4202154" y="94327"/>
                  </a:cubicBezTo>
                  <a:cubicBezTo>
                    <a:pt x="4182368" y="92332"/>
                    <a:pt x="4165880" y="90336"/>
                    <a:pt x="4149392" y="82355"/>
                  </a:cubicBezTo>
                  <a:cubicBezTo>
                    <a:pt x="4146095" y="80360"/>
                    <a:pt x="4139499" y="80360"/>
                    <a:pt x="4136202" y="80360"/>
                  </a:cubicBezTo>
                  <a:cubicBezTo>
                    <a:pt x="4123011" y="78364"/>
                    <a:pt x="4106523" y="76369"/>
                    <a:pt x="4090036" y="72378"/>
                  </a:cubicBezTo>
                  <a:cubicBezTo>
                    <a:pt x="4103226" y="66392"/>
                    <a:pt x="4099928" y="62401"/>
                    <a:pt x="4093333" y="58410"/>
                  </a:cubicBezTo>
                  <a:cubicBezTo>
                    <a:pt x="4083440" y="50429"/>
                    <a:pt x="4070250" y="50429"/>
                    <a:pt x="4060357" y="54420"/>
                  </a:cubicBezTo>
                  <a:cubicBezTo>
                    <a:pt x="4037274" y="60406"/>
                    <a:pt x="4014191" y="68387"/>
                    <a:pt x="3987810" y="74373"/>
                  </a:cubicBezTo>
                  <a:cubicBezTo>
                    <a:pt x="3977918" y="78364"/>
                    <a:pt x="3964727" y="80360"/>
                    <a:pt x="3951537" y="82355"/>
                  </a:cubicBezTo>
                  <a:cubicBezTo>
                    <a:pt x="3941644" y="84350"/>
                    <a:pt x="3931751" y="82355"/>
                    <a:pt x="3921858" y="84350"/>
                  </a:cubicBezTo>
                  <a:cubicBezTo>
                    <a:pt x="3911966" y="86346"/>
                    <a:pt x="3902073" y="88341"/>
                    <a:pt x="3888882" y="86346"/>
                  </a:cubicBezTo>
                  <a:cubicBezTo>
                    <a:pt x="3885585" y="86346"/>
                    <a:pt x="3878990" y="88341"/>
                    <a:pt x="3875692" y="88341"/>
                  </a:cubicBezTo>
                  <a:cubicBezTo>
                    <a:pt x="3869097" y="90336"/>
                    <a:pt x="3865799" y="92332"/>
                    <a:pt x="3859204" y="90336"/>
                  </a:cubicBezTo>
                  <a:cubicBezTo>
                    <a:pt x="3846014" y="90336"/>
                    <a:pt x="3839419" y="94327"/>
                    <a:pt x="3832823" y="98318"/>
                  </a:cubicBezTo>
                  <a:cubicBezTo>
                    <a:pt x="3826228" y="102309"/>
                    <a:pt x="3819633" y="110290"/>
                    <a:pt x="3813038" y="112285"/>
                  </a:cubicBezTo>
                  <a:cubicBezTo>
                    <a:pt x="3803145" y="114281"/>
                    <a:pt x="3796550" y="118272"/>
                    <a:pt x="3789955" y="122262"/>
                  </a:cubicBezTo>
                  <a:cubicBezTo>
                    <a:pt x="3783360" y="126253"/>
                    <a:pt x="3776765" y="128248"/>
                    <a:pt x="3770169" y="130244"/>
                  </a:cubicBezTo>
                  <a:cubicBezTo>
                    <a:pt x="3760277" y="134235"/>
                    <a:pt x="3750384" y="136230"/>
                    <a:pt x="3740491" y="140221"/>
                  </a:cubicBezTo>
                  <a:cubicBezTo>
                    <a:pt x="3730598" y="146207"/>
                    <a:pt x="3717408" y="150198"/>
                    <a:pt x="3704218" y="150198"/>
                  </a:cubicBezTo>
                  <a:cubicBezTo>
                    <a:pt x="3691027" y="152193"/>
                    <a:pt x="3674539" y="152193"/>
                    <a:pt x="3661349" y="158179"/>
                  </a:cubicBezTo>
                  <a:cubicBezTo>
                    <a:pt x="3661349" y="158179"/>
                    <a:pt x="3658051" y="160174"/>
                    <a:pt x="3654754" y="160174"/>
                  </a:cubicBezTo>
                  <a:cubicBezTo>
                    <a:pt x="3641563" y="160174"/>
                    <a:pt x="3628373" y="158179"/>
                    <a:pt x="3615183" y="158179"/>
                  </a:cubicBezTo>
                  <a:cubicBezTo>
                    <a:pt x="3605290" y="158179"/>
                    <a:pt x="3588802" y="156184"/>
                    <a:pt x="3582207" y="166161"/>
                  </a:cubicBezTo>
                  <a:cubicBezTo>
                    <a:pt x="3582207" y="166161"/>
                    <a:pt x="3578909" y="168156"/>
                    <a:pt x="3575612" y="168156"/>
                  </a:cubicBezTo>
                  <a:cubicBezTo>
                    <a:pt x="3565719" y="170151"/>
                    <a:pt x="3555826" y="174142"/>
                    <a:pt x="3545933" y="176137"/>
                  </a:cubicBezTo>
                  <a:cubicBezTo>
                    <a:pt x="3545933" y="180128"/>
                    <a:pt x="3536041" y="182124"/>
                    <a:pt x="3529445" y="182124"/>
                  </a:cubicBezTo>
                  <a:cubicBezTo>
                    <a:pt x="3499767" y="180128"/>
                    <a:pt x="3473386" y="180128"/>
                    <a:pt x="3443708" y="174142"/>
                  </a:cubicBezTo>
                  <a:cubicBezTo>
                    <a:pt x="3430518" y="172147"/>
                    <a:pt x="3417327" y="168156"/>
                    <a:pt x="3400839" y="164165"/>
                  </a:cubicBezTo>
                  <a:cubicBezTo>
                    <a:pt x="3397542" y="164165"/>
                    <a:pt x="3394244" y="162170"/>
                    <a:pt x="3390946" y="162170"/>
                  </a:cubicBezTo>
                  <a:cubicBezTo>
                    <a:pt x="3367863" y="162170"/>
                    <a:pt x="3344780" y="164165"/>
                    <a:pt x="3318400" y="164165"/>
                  </a:cubicBezTo>
                  <a:lnTo>
                    <a:pt x="3315102" y="164165"/>
                  </a:lnTo>
                  <a:cubicBezTo>
                    <a:pt x="3301912" y="160174"/>
                    <a:pt x="3285424" y="162170"/>
                    <a:pt x="3272234" y="168156"/>
                  </a:cubicBezTo>
                  <a:cubicBezTo>
                    <a:pt x="3268936" y="170151"/>
                    <a:pt x="3262340" y="172147"/>
                    <a:pt x="3259043" y="172147"/>
                  </a:cubicBezTo>
                  <a:cubicBezTo>
                    <a:pt x="3242555" y="170151"/>
                    <a:pt x="3229365" y="168156"/>
                    <a:pt x="3212877" y="166161"/>
                  </a:cubicBezTo>
                  <a:cubicBezTo>
                    <a:pt x="3196389" y="164165"/>
                    <a:pt x="3183198" y="162170"/>
                    <a:pt x="3166710" y="162170"/>
                  </a:cubicBezTo>
                  <a:cubicBezTo>
                    <a:pt x="3153520" y="162170"/>
                    <a:pt x="3140330" y="160174"/>
                    <a:pt x="3127139" y="156184"/>
                  </a:cubicBezTo>
                  <a:cubicBezTo>
                    <a:pt x="3113949" y="152193"/>
                    <a:pt x="3100759" y="150198"/>
                    <a:pt x="3087568" y="146207"/>
                  </a:cubicBezTo>
                  <a:cubicBezTo>
                    <a:pt x="3080973" y="144211"/>
                    <a:pt x="3071080" y="144211"/>
                    <a:pt x="3061188" y="142216"/>
                  </a:cubicBezTo>
                  <a:cubicBezTo>
                    <a:pt x="3061188" y="136230"/>
                    <a:pt x="3064485" y="132239"/>
                    <a:pt x="3064485" y="128248"/>
                  </a:cubicBezTo>
                  <a:cubicBezTo>
                    <a:pt x="3047997" y="132239"/>
                    <a:pt x="3038105" y="130244"/>
                    <a:pt x="3028212" y="126253"/>
                  </a:cubicBezTo>
                  <a:cubicBezTo>
                    <a:pt x="3021617" y="124258"/>
                    <a:pt x="3011724" y="124258"/>
                    <a:pt x="3005129" y="122262"/>
                  </a:cubicBezTo>
                  <a:lnTo>
                    <a:pt x="2995236" y="122262"/>
                  </a:lnTo>
                  <a:cubicBezTo>
                    <a:pt x="2982045" y="118272"/>
                    <a:pt x="2965557" y="118272"/>
                    <a:pt x="2949070" y="118272"/>
                  </a:cubicBezTo>
                  <a:cubicBezTo>
                    <a:pt x="2929284" y="118272"/>
                    <a:pt x="2906201" y="116276"/>
                    <a:pt x="2886415" y="108295"/>
                  </a:cubicBezTo>
                  <a:cubicBezTo>
                    <a:pt x="2869927" y="102309"/>
                    <a:pt x="2850142" y="98318"/>
                    <a:pt x="2830356" y="100313"/>
                  </a:cubicBezTo>
                  <a:cubicBezTo>
                    <a:pt x="2820464" y="102309"/>
                    <a:pt x="2810571" y="106299"/>
                    <a:pt x="2800678" y="108295"/>
                  </a:cubicBezTo>
                  <a:cubicBezTo>
                    <a:pt x="2784190" y="112285"/>
                    <a:pt x="2771000" y="120267"/>
                    <a:pt x="2754512" y="124258"/>
                  </a:cubicBezTo>
                  <a:cubicBezTo>
                    <a:pt x="2738024" y="128248"/>
                    <a:pt x="2718238" y="132239"/>
                    <a:pt x="2698453" y="136230"/>
                  </a:cubicBezTo>
                  <a:cubicBezTo>
                    <a:pt x="2688560" y="138225"/>
                    <a:pt x="2678667" y="142216"/>
                    <a:pt x="2668774" y="144211"/>
                  </a:cubicBezTo>
                  <a:cubicBezTo>
                    <a:pt x="2652286" y="148202"/>
                    <a:pt x="2639096" y="150198"/>
                    <a:pt x="2622608" y="154188"/>
                  </a:cubicBezTo>
                  <a:cubicBezTo>
                    <a:pt x="2612716" y="156184"/>
                    <a:pt x="2599525" y="162170"/>
                    <a:pt x="2589632" y="164165"/>
                  </a:cubicBezTo>
                  <a:cubicBezTo>
                    <a:pt x="2569847" y="168156"/>
                    <a:pt x="2550061" y="174142"/>
                    <a:pt x="2526978" y="176137"/>
                  </a:cubicBezTo>
                  <a:cubicBezTo>
                    <a:pt x="2517085" y="178133"/>
                    <a:pt x="2513788" y="182124"/>
                    <a:pt x="2507193" y="184119"/>
                  </a:cubicBezTo>
                  <a:lnTo>
                    <a:pt x="2477514" y="190105"/>
                  </a:lnTo>
                  <a:cubicBezTo>
                    <a:pt x="2457729" y="194096"/>
                    <a:pt x="2441241" y="198087"/>
                    <a:pt x="2421455" y="200082"/>
                  </a:cubicBezTo>
                  <a:cubicBezTo>
                    <a:pt x="2411563" y="202077"/>
                    <a:pt x="2398372" y="204073"/>
                    <a:pt x="2388479" y="206068"/>
                  </a:cubicBezTo>
                  <a:cubicBezTo>
                    <a:pt x="2385182" y="206068"/>
                    <a:pt x="2385182" y="208063"/>
                    <a:pt x="2381884" y="208063"/>
                  </a:cubicBezTo>
                  <a:cubicBezTo>
                    <a:pt x="2375289" y="212054"/>
                    <a:pt x="2368694" y="216045"/>
                    <a:pt x="2358801" y="218040"/>
                  </a:cubicBezTo>
                  <a:cubicBezTo>
                    <a:pt x="2342313" y="222031"/>
                    <a:pt x="2325825" y="226022"/>
                    <a:pt x="2309337" y="228017"/>
                  </a:cubicBezTo>
                  <a:cubicBezTo>
                    <a:pt x="2302742" y="230012"/>
                    <a:pt x="2292849" y="230012"/>
                    <a:pt x="2286254" y="230012"/>
                  </a:cubicBezTo>
                  <a:cubicBezTo>
                    <a:pt x="2266469" y="232008"/>
                    <a:pt x="2246683" y="237994"/>
                    <a:pt x="2226898" y="241985"/>
                  </a:cubicBezTo>
                  <a:cubicBezTo>
                    <a:pt x="2210410" y="245975"/>
                    <a:pt x="2193922" y="247971"/>
                    <a:pt x="2180732" y="251962"/>
                  </a:cubicBezTo>
                  <a:cubicBezTo>
                    <a:pt x="2160946" y="255952"/>
                    <a:pt x="2141160" y="259943"/>
                    <a:pt x="2131268" y="271915"/>
                  </a:cubicBezTo>
                  <a:cubicBezTo>
                    <a:pt x="2131268" y="273911"/>
                    <a:pt x="2124672" y="273911"/>
                    <a:pt x="2124672" y="273911"/>
                  </a:cubicBezTo>
                  <a:cubicBezTo>
                    <a:pt x="2114780" y="275906"/>
                    <a:pt x="2101589" y="277901"/>
                    <a:pt x="2091696" y="279897"/>
                  </a:cubicBezTo>
                  <a:cubicBezTo>
                    <a:pt x="2088399" y="281892"/>
                    <a:pt x="2085101" y="279897"/>
                    <a:pt x="2085101" y="277901"/>
                  </a:cubicBezTo>
                  <a:cubicBezTo>
                    <a:pt x="2081804" y="269920"/>
                    <a:pt x="2081804" y="259943"/>
                    <a:pt x="2062018" y="255952"/>
                  </a:cubicBezTo>
                  <a:lnTo>
                    <a:pt x="2058721" y="253957"/>
                  </a:lnTo>
                  <a:cubicBezTo>
                    <a:pt x="2058721" y="243980"/>
                    <a:pt x="2045530" y="239989"/>
                    <a:pt x="2032340" y="235999"/>
                  </a:cubicBezTo>
                  <a:cubicBezTo>
                    <a:pt x="2019150" y="232008"/>
                    <a:pt x="2009257" y="230012"/>
                    <a:pt x="1999364" y="222031"/>
                  </a:cubicBezTo>
                  <a:cubicBezTo>
                    <a:pt x="1992769" y="216045"/>
                    <a:pt x="1979579" y="212054"/>
                    <a:pt x="1969686" y="206068"/>
                  </a:cubicBezTo>
                  <a:cubicBezTo>
                    <a:pt x="1959793" y="202077"/>
                    <a:pt x="1946603" y="200082"/>
                    <a:pt x="1940007" y="192100"/>
                  </a:cubicBezTo>
                  <a:cubicBezTo>
                    <a:pt x="1936710" y="188110"/>
                    <a:pt x="1930115" y="186114"/>
                    <a:pt x="1923519" y="182124"/>
                  </a:cubicBezTo>
                  <a:cubicBezTo>
                    <a:pt x="1926817" y="182124"/>
                    <a:pt x="1920222" y="182124"/>
                    <a:pt x="1916924" y="180128"/>
                  </a:cubicBezTo>
                  <a:cubicBezTo>
                    <a:pt x="1913627" y="178133"/>
                    <a:pt x="1910329" y="178133"/>
                    <a:pt x="1907031" y="176137"/>
                  </a:cubicBezTo>
                  <a:cubicBezTo>
                    <a:pt x="1903734" y="172147"/>
                    <a:pt x="1900436" y="168156"/>
                    <a:pt x="1890543" y="168156"/>
                  </a:cubicBezTo>
                  <a:cubicBezTo>
                    <a:pt x="1887246" y="168156"/>
                    <a:pt x="1883948" y="166161"/>
                    <a:pt x="1880651" y="164165"/>
                  </a:cubicBezTo>
                  <a:cubicBezTo>
                    <a:pt x="1877353" y="164165"/>
                    <a:pt x="1874055" y="162170"/>
                    <a:pt x="1867460" y="162170"/>
                  </a:cubicBezTo>
                  <a:lnTo>
                    <a:pt x="1827889" y="150198"/>
                  </a:lnTo>
                  <a:cubicBezTo>
                    <a:pt x="1817997" y="146207"/>
                    <a:pt x="1808104" y="140221"/>
                    <a:pt x="1794913" y="138225"/>
                  </a:cubicBezTo>
                  <a:cubicBezTo>
                    <a:pt x="1775128" y="134235"/>
                    <a:pt x="1758640" y="128248"/>
                    <a:pt x="1745450" y="118272"/>
                  </a:cubicBezTo>
                  <a:cubicBezTo>
                    <a:pt x="1732259" y="108295"/>
                    <a:pt x="1715771" y="102309"/>
                    <a:pt x="1695986" y="96323"/>
                  </a:cubicBezTo>
                  <a:cubicBezTo>
                    <a:pt x="1686093" y="92332"/>
                    <a:pt x="1676200" y="90336"/>
                    <a:pt x="1669605" y="88341"/>
                  </a:cubicBezTo>
                  <a:cubicBezTo>
                    <a:pt x="1656415" y="82355"/>
                    <a:pt x="1639927" y="78364"/>
                    <a:pt x="1623439" y="74373"/>
                  </a:cubicBezTo>
                  <a:cubicBezTo>
                    <a:pt x="1630034" y="68387"/>
                    <a:pt x="1626736" y="68387"/>
                    <a:pt x="1620141" y="66392"/>
                  </a:cubicBezTo>
                  <a:cubicBezTo>
                    <a:pt x="1613546" y="64397"/>
                    <a:pt x="1606951" y="64397"/>
                    <a:pt x="1603653" y="62401"/>
                  </a:cubicBezTo>
                  <a:cubicBezTo>
                    <a:pt x="1600356" y="56415"/>
                    <a:pt x="1590463" y="56415"/>
                    <a:pt x="1583868" y="52424"/>
                  </a:cubicBezTo>
                  <a:cubicBezTo>
                    <a:pt x="1573975" y="46438"/>
                    <a:pt x="1560785" y="40452"/>
                    <a:pt x="1550892" y="34466"/>
                  </a:cubicBezTo>
                  <a:cubicBezTo>
                    <a:pt x="1547594" y="32471"/>
                    <a:pt x="1544297" y="30475"/>
                    <a:pt x="1540999" y="30475"/>
                  </a:cubicBezTo>
                  <a:cubicBezTo>
                    <a:pt x="1514618" y="28480"/>
                    <a:pt x="1494833" y="18503"/>
                    <a:pt x="1471750" y="12517"/>
                  </a:cubicBezTo>
                  <a:cubicBezTo>
                    <a:pt x="1468452" y="10521"/>
                    <a:pt x="1461857" y="8526"/>
                    <a:pt x="1458559" y="8526"/>
                  </a:cubicBezTo>
                  <a:cubicBezTo>
                    <a:pt x="1445369" y="8526"/>
                    <a:pt x="1432179" y="10521"/>
                    <a:pt x="1415691" y="10521"/>
                  </a:cubicBezTo>
                  <a:cubicBezTo>
                    <a:pt x="1402500" y="10521"/>
                    <a:pt x="1386012" y="8526"/>
                    <a:pt x="1372822" y="6531"/>
                  </a:cubicBezTo>
                  <a:cubicBezTo>
                    <a:pt x="1359632" y="4535"/>
                    <a:pt x="1346441" y="4535"/>
                    <a:pt x="1333251" y="1270"/>
                  </a:cubicBezTo>
                  <a:cubicBezTo>
                    <a:pt x="1320061" y="0"/>
                    <a:pt x="1310168" y="2540"/>
                    <a:pt x="1300275" y="1270"/>
                  </a:cubicBezTo>
                  <a:cubicBezTo>
                    <a:pt x="1293680" y="2540"/>
                    <a:pt x="1277192" y="6531"/>
                    <a:pt x="1267299" y="10521"/>
                  </a:cubicBezTo>
                  <a:cubicBezTo>
                    <a:pt x="1254109" y="14512"/>
                    <a:pt x="1240918" y="20498"/>
                    <a:pt x="1227728" y="26484"/>
                  </a:cubicBezTo>
                  <a:cubicBezTo>
                    <a:pt x="1211240" y="32471"/>
                    <a:pt x="1191455" y="38457"/>
                    <a:pt x="1171669" y="44443"/>
                  </a:cubicBezTo>
                  <a:cubicBezTo>
                    <a:pt x="1168371" y="46438"/>
                    <a:pt x="1161776" y="46438"/>
                    <a:pt x="1155181" y="44443"/>
                  </a:cubicBezTo>
                  <a:cubicBezTo>
                    <a:pt x="1148586" y="42447"/>
                    <a:pt x="1141991" y="44443"/>
                    <a:pt x="1135396" y="46438"/>
                  </a:cubicBezTo>
                  <a:cubicBezTo>
                    <a:pt x="1125503" y="50429"/>
                    <a:pt x="1112313" y="52424"/>
                    <a:pt x="1102420" y="56415"/>
                  </a:cubicBezTo>
                  <a:cubicBezTo>
                    <a:pt x="1085932" y="64397"/>
                    <a:pt x="1069444" y="74373"/>
                    <a:pt x="1046361" y="76369"/>
                  </a:cubicBezTo>
                  <a:cubicBezTo>
                    <a:pt x="1033170" y="76369"/>
                    <a:pt x="1019980" y="82355"/>
                    <a:pt x="1006790" y="82355"/>
                  </a:cubicBezTo>
                  <a:cubicBezTo>
                    <a:pt x="996897" y="82355"/>
                    <a:pt x="990302" y="82355"/>
                    <a:pt x="980409" y="84350"/>
                  </a:cubicBezTo>
                  <a:cubicBezTo>
                    <a:pt x="967219" y="86346"/>
                    <a:pt x="954028" y="90336"/>
                    <a:pt x="937540" y="90336"/>
                  </a:cubicBezTo>
                  <a:cubicBezTo>
                    <a:pt x="917755" y="90336"/>
                    <a:pt x="901267" y="96323"/>
                    <a:pt x="881481" y="100313"/>
                  </a:cubicBezTo>
                  <a:cubicBezTo>
                    <a:pt x="861696" y="106299"/>
                    <a:pt x="845208" y="112285"/>
                    <a:pt x="825422" y="118272"/>
                  </a:cubicBezTo>
                  <a:cubicBezTo>
                    <a:pt x="812232" y="122262"/>
                    <a:pt x="799042" y="122262"/>
                    <a:pt x="782554" y="120267"/>
                  </a:cubicBezTo>
                  <a:cubicBezTo>
                    <a:pt x="772661" y="120267"/>
                    <a:pt x="766066" y="118272"/>
                    <a:pt x="759471" y="122262"/>
                  </a:cubicBezTo>
                  <a:lnTo>
                    <a:pt x="729792" y="134235"/>
                  </a:lnTo>
                  <a:cubicBezTo>
                    <a:pt x="716602" y="140221"/>
                    <a:pt x="706709" y="148202"/>
                    <a:pt x="696816" y="154188"/>
                  </a:cubicBezTo>
                  <a:cubicBezTo>
                    <a:pt x="683626" y="164165"/>
                    <a:pt x="677031" y="176137"/>
                    <a:pt x="657245" y="182124"/>
                  </a:cubicBezTo>
                  <a:cubicBezTo>
                    <a:pt x="653948" y="184119"/>
                    <a:pt x="650650" y="188110"/>
                    <a:pt x="647352" y="192100"/>
                  </a:cubicBezTo>
                  <a:cubicBezTo>
                    <a:pt x="644055" y="194096"/>
                    <a:pt x="644055" y="196091"/>
                    <a:pt x="640757" y="198087"/>
                  </a:cubicBezTo>
                  <a:cubicBezTo>
                    <a:pt x="630865" y="204073"/>
                    <a:pt x="620972" y="210059"/>
                    <a:pt x="614377" y="218040"/>
                  </a:cubicBezTo>
                  <a:cubicBezTo>
                    <a:pt x="607781" y="226022"/>
                    <a:pt x="591293" y="228017"/>
                    <a:pt x="584698" y="234003"/>
                  </a:cubicBezTo>
                  <a:cubicBezTo>
                    <a:pt x="574806" y="241985"/>
                    <a:pt x="555020" y="245975"/>
                    <a:pt x="541830" y="249966"/>
                  </a:cubicBezTo>
                  <a:cubicBezTo>
                    <a:pt x="522044" y="255952"/>
                    <a:pt x="505556" y="263934"/>
                    <a:pt x="495663" y="275906"/>
                  </a:cubicBezTo>
                  <a:cubicBezTo>
                    <a:pt x="495663" y="277901"/>
                    <a:pt x="495663" y="277901"/>
                    <a:pt x="492366" y="279897"/>
                  </a:cubicBezTo>
                  <a:cubicBezTo>
                    <a:pt x="469283" y="287878"/>
                    <a:pt x="446200" y="293864"/>
                    <a:pt x="423116" y="301846"/>
                  </a:cubicBezTo>
                  <a:cubicBezTo>
                    <a:pt x="406628" y="307832"/>
                    <a:pt x="386843" y="307832"/>
                    <a:pt x="370355" y="315813"/>
                  </a:cubicBezTo>
                  <a:cubicBezTo>
                    <a:pt x="363760" y="319804"/>
                    <a:pt x="353867" y="321800"/>
                    <a:pt x="343974" y="323795"/>
                  </a:cubicBezTo>
                  <a:cubicBezTo>
                    <a:pt x="324189" y="329781"/>
                    <a:pt x="304403" y="331776"/>
                    <a:pt x="291213" y="341753"/>
                  </a:cubicBezTo>
                  <a:cubicBezTo>
                    <a:pt x="274725" y="353726"/>
                    <a:pt x="251642" y="357716"/>
                    <a:pt x="235154" y="365698"/>
                  </a:cubicBezTo>
                  <a:cubicBezTo>
                    <a:pt x="212071" y="375675"/>
                    <a:pt x="188988" y="385652"/>
                    <a:pt x="165904" y="397624"/>
                  </a:cubicBezTo>
                  <a:cubicBezTo>
                    <a:pt x="152714" y="401614"/>
                    <a:pt x="139524" y="403610"/>
                    <a:pt x="126333" y="399619"/>
                  </a:cubicBezTo>
                  <a:cubicBezTo>
                    <a:pt x="119738" y="397624"/>
                    <a:pt x="113143" y="395628"/>
                    <a:pt x="109845" y="397624"/>
                  </a:cubicBezTo>
                  <a:cubicBezTo>
                    <a:pt x="96655" y="403610"/>
                    <a:pt x="80167" y="405605"/>
                    <a:pt x="63679" y="407601"/>
                  </a:cubicBezTo>
                  <a:cubicBezTo>
                    <a:pt x="60382" y="407601"/>
                    <a:pt x="57084" y="409596"/>
                    <a:pt x="53786" y="409596"/>
                  </a:cubicBezTo>
                  <a:cubicBezTo>
                    <a:pt x="47191" y="639064"/>
                    <a:pt x="30703" y="870527"/>
                    <a:pt x="14215" y="1099995"/>
                  </a:cubicBezTo>
                  <a:cubicBezTo>
                    <a:pt x="3810" y="1347421"/>
                    <a:pt x="24108" y="1562921"/>
                    <a:pt x="20810" y="1810347"/>
                  </a:cubicBezTo>
                  <a:cubicBezTo>
                    <a:pt x="17513" y="2059769"/>
                    <a:pt x="0" y="2335130"/>
                    <a:pt x="24108" y="2582557"/>
                  </a:cubicBezTo>
                  <a:cubicBezTo>
                    <a:pt x="57084" y="2827987"/>
                    <a:pt x="96655" y="3073418"/>
                    <a:pt x="129631" y="3318849"/>
                  </a:cubicBezTo>
                  <a:lnTo>
                    <a:pt x="132928" y="3318849"/>
                  </a:lnTo>
                  <a:cubicBezTo>
                    <a:pt x="146119" y="3316854"/>
                    <a:pt x="159309" y="3316854"/>
                    <a:pt x="175797" y="3316854"/>
                  </a:cubicBezTo>
                  <a:cubicBezTo>
                    <a:pt x="195583" y="3314858"/>
                    <a:pt x="212071" y="3310868"/>
                    <a:pt x="231856" y="3310868"/>
                  </a:cubicBezTo>
                  <a:cubicBezTo>
                    <a:pt x="254939" y="3310868"/>
                    <a:pt x="278022" y="3312863"/>
                    <a:pt x="301105" y="3312863"/>
                  </a:cubicBezTo>
                  <a:cubicBezTo>
                    <a:pt x="324189" y="3312863"/>
                    <a:pt x="347272" y="3314858"/>
                    <a:pt x="367057" y="3316854"/>
                  </a:cubicBezTo>
                  <a:cubicBezTo>
                    <a:pt x="386843" y="3318849"/>
                    <a:pt x="403331" y="3318849"/>
                    <a:pt x="419819" y="3312863"/>
                  </a:cubicBezTo>
                  <a:lnTo>
                    <a:pt x="423116" y="3312863"/>
                  </a:lnTo>
                  <a:cubicBezTo>
                    <a:pt x="442902" y="3310868"/>
                    <a:pt x="462687" y="3308872"/>
                    <a:pt x="485770" y="3306877"/>
                  </a:cubicBezTo>
                  <a:cubicBezTo>
                    <a:pt x="492366" y="3306877"/>
                    <a:pt x="502258" y="3306877"/>
                    <a:pt x="505556" y="3308872"/>
                  </a:cubicBezTo>
                  <a:cubicBezTo>
                    <a:pt x="518746" y="3316854"/>
                    <a:pt x="531937" y="3314858"/>
                    <a:pt x="548425" y="3312863"/>
                  </a:cubicBezTo>
                  <a:cubicBezTo>
                    <a:pt x="564913" y="3310868"/>
                    <a:pt x="574805" y="3312863"/>
                    <a:pt x="587996" y="3316854"/>
                  </a:cubicBezTo>
                  <a:cubicBezTo>
                    <a:pt x="594591" y="3318849"/>
                    <a:pt x="601186" y="3318849"/>
                    <a:pt x="607781" y="3318849"/>
                  </a:cubicBezTo>
                  <a:lnTo>
                    <a:pt x="650650" y="3318849"/>
                  </a:lnTo>
                  <a:cubicBezTo>
                    <a:pt x="660543" y="3318849"/>
                    <a:pt x="670435" y="3322840"/>
                    <a:pt x="680328" y="3322840"/>
                  </a:cubicBezTo>
                  <a:cubicBezTo>
                    <a:pt x="693518" y="3324835"/>
                    <a:pt x="710006" y="3324835"/>
                    <a:pt x="723197" y="3324835"/>
                  </a:cubicBezTo>
                  <a:cubicBezTo>
                    <a:pt x="729792" y="3324835"/>
                    <a:pt x="736387" y="3328826"/>
                    <a:pt x="739685" y="3330821"/>
                  </a:cubicBezTo>
                  <a:cubicBezTo>
                    <a:pt x="769363" y="3336807"/>
                    <a:pt x="795744" y="3332817"/>
                    <a:pt x="825422" y="3332817"/>
                  </a:cubicBezTo>
                  <a:cubicBezTo>
                    <a:pt x="832017" y="3332817"/>
                    <a:pt x="838612" y="3328826"/>
                    <a:pt x="845208" y="3328826"/>
                  </a:cubicBezTo>
                  <a:cubicBezTo>
                    <a:pt x="868291" y="3326830"/>
                    <a:pt x="888076" y="3328826"/>
                    <a:pt x="907862" y="3334812"/>
                  </a:cubicBezTo>
                  <a:cubicBezTo>
                    <a:pt x="917755" y="3336807"/>
                    <a:pt x="930945" y="3336807"/>
                    <a:pt x="944135" y="3336807"/>
                  </a:cubicBezTo>
                  <a:lnTo>
                    <a:pt x="954028" y="3336807"/>
                  </a:lnTo>
                  <a:cubicBezTo>
                    <a:pt x="967218" y="3338803"/>
                    <a:pt x="977111" y="3342793"/>
                    <a:pt x="990301" y="3340798"/>
                  </a:cubicBezTo>
                  <a:cubicBezTo>
                    <a:pt x="1006789" y="3338803"/>
                    <a:pt x="1023277" y="3338803"/>
                    <a:pt x="1043063" y="3336807"/>
                  </a:cubicBezTo>
                  <a:cubicBezTo>
                    <a:pt x="1059551" y="3334812"/>
                    <a:pt x="1076039" y="3336807"/>
                    <a:pt x="1092527" y="3338803"/>
                  </a:cubicBezTo>
                  <a:cubicBezTo>
                    <a:pt x="1095824" y="3338803"/>
                    <a:pt x="1099122" y="3340798"/>
                    <a:pt x="1102420" y="3338803"/>
                  </a:cubicBezTo>
                  <a:cubicBezTo>
                    <a:pt x="1118907" y="3336807"/>
                    <a:pt x="1132098" y="3332817"/>
                    <a:pt x="1148586" y="3334812"/>
                  </a:cubicBezTo>
                  <a:cubicBezTo>
                    <a:pt x="1161776" y="3336807"/>
                    <a:pt x="1171669" y="3338803"/>
                    <a:pt x="1184859" y="3340798"/>
                  </a:cubicBezTo>
                  <a:cubicBezTo>
                    <a:pt x="1198050" y="3342793"/>
                    <a:pt x="1207942" y="3344789"/>
                    <a:pt x="1221133" y="3346784"/>
                  </a:cubicBezTo>
                  <a:cubicBezTo>
                    <a:pt x="1237621" y="3348780"/>
                    <a:pt x="1254109" y="3348780"/>
                    <a:pt x="1267299" y="3350775"/>
                  </a:cubicBezTo>
                  <a:cubicBezTo>
                    <a:pt x="1283787" y="3352770"/>
                    <a:pt x="1293680" y="3360752"/>
                    <a:pt x="1310168" y="3360752"/>
                  </a:cubicBezTo>
                  <a:cubicBezTo>
                    <a:pt x="1326656" y="3360752"/>
                    <a:pt x="1339846" y="3366738"/>
                    <a:pt x="1356334" y="3370729"/>
                  </a:cubicBezTo>
                  <a:cubicBezTo>
                    <a:pt x="1362929" y="3372724"/>
                    <a:pt x="1369524" y="3372724"/>
                    <a:pt x="1379417" y="3374719"/>
                  </a:cubicBezTo>
                  <a:cubicBezTo>
                    <a:pt x="1399203" y="3376715"/>
                    <a:pt x="1415691" y="3376715"/>
                    <a:pt x="1435476" y="3378710"/>
                  </a:cubicBezTo>
                  <a:cubicBezTo>
                    <a:pt x="1451964" y="3380706"/>
                    <a:pt x="1468452" y="3384696"/>
                    <a:pt x="1484940" y="3382701"/>
                  </a:cubicBezTo>
                  <a:cubicBezTo>
                    <a:pt x="1511321" y="3380706"/>
                    <a:pt x="1531106" y="3384696"/>
                    <a:pt x="1554189" y="3388687"/>
                  </a:cubicBezTo>
                  <a:cubicBezTo>
                    <a:pt x="1570677" y="3390682"/>
                    <a:pt x="1583867" y="3396668"/>
                    <a:pt x="1600355" y="3396668"/>
                  </a:cubicBezTo>
                  <a:cubicBezTo>
                    <a:pt x="1620141" y="3398664"/>
                    <a:pt x="1639927" y="3400659"/>
                    <a:pt x="1653117" y="3408641"/>
                  </a:cubicBezTo>
                  <a:cubicBezTo>
                    <a:pt x="1656415" y="3406645"/>
                    <a:pt x="1659712" y="3406645"/>
                    <a:pt x="1659712" y="3406645"/>
                  </a:cubicBezTo>
                  <a:cubicBezTo>
                    <a:pt x="1669605" y="3408641"/>
                    <a:pt x="1682795" y="3408641"/>
                    <a:pt x="1692688" y="3410636"/>
                  </a:cubicBezTo>
                  <a:cubicBezTo>
                    <a:pt x="1712473" y="3412631"/>
                    <a:pt x="1728961" y="3416622"/>
                    <a:pt x="1745449" y="3418618"/>
                  </a:cubicBezTo>
                  <a:cubicBezTo>
                    <a:pt x="1755342" y="3420613"/>
                    <a:pt x="1765235" y="3420613"/>
                    <a:pt x="1771830" y="3424604"/>
                  </a:cubicBezTo>
                  <a:cubicBezTo>
                    <a:pt x="1781723" y="3428594"/>
                    <a:pt x="1791616" y="3430590"/>
                    <a:pt x="1801509" y="3428594"/>
                  </a:cubicBezTo>
                  <a:cubicBezTo>
                    <a:pt x="1811401" y="3428594"/>
                    <a:pt x="1817996" y="3426599"/>
                    <a:pt x="1827889" y="3428594"/>
                  </a:cubicBezTo>
                  <a:cubicBezTo>
                    <a:pt x="1847675" y="3430590"/>
                    <a:pt x="1864163" y="3436576"/>
                    <a:pt x="1883948" y="3438571"/>
                  </a:cubicBezTo>
                  <a:cubicBezTo>
                    <a:pt x="1890543" y="3440567"/>
                    <a:pt x="1900436" y="3440567"/>
                    <a:pt x="1910329" y="3438571"/>
                  </a:cubicBezTo>
                  <a:cubicBezTo>
                    <a:pt x="1936710" y="3434581"/>
                    <a:pt x="1963090" y="3434581"/>
                    <a:pt x="1989471" y="3438571"/>
                  </a:cubicBezTo>
                  <a:cubicBezTo>
                    <a:pt x="2005959" y="3440567"/>
                    <a:pt x="2025744" y="3446553"/>
                    <a:pt x="2042232" y="3442562"/>
                  </a:cubicBezTo>
                  <a:cubicBezTo>
                    <a:pt x="2055423" y="3440567"/>
                    <a:pt x="2065316" y="3440567"/>
                    <a:pt x="2075208" y="3440567"/>
                  </a:cubicBezTo>
                  <a:cubicBezTo>
                    <a:pt x="2081803" y="3440567"/>
                    <a:pt x="2088399" y="3442562"/>
                    <a:pt x="2091696" y="3440567"/>
                  </a:cubicBezTo>
                  <a:cubicBezTo>
                    <a:pt x="2108184" y="3430590"/>
                    <a:pt x="2127970" y="3434581"/>
                    <a:pt x="2147755" y="3434581"/>
                  </a:cubicBezTo>
                  <a:cubicBezTo>
                    <a:pt x="2160946" y="3436576"/>
                    <a:pt x="2177434" y="3436576"/>
                    <a:pt x="2190624" y="3432585"/>
                  </a:cubicBezTo>
                  <a:lnTo>
                    <a:pt x="2197219" y="3432585"/>
                  </a:lnTo>
                  <a:cubicBezTo>
                    <a:pt x="2217005" y="3432585"/>
                    <a:pt x="2236790" y="3434581"/>
                    <a:pt x="2256576" y="3434581"/>
                  </a:cubicBezTo>
                  <a:lnTo>
                    <a:pt x="2263171" y="3434581"/>
                  </a:lnTo>
                  <a:cubicBezTo>
                    <a:pt x="2276361" y="3432585"/>
                    <a:pt x="2286254" y="3428594"/>
                    <a:pt x="2299444" y="3426599"/>
                  </a:cubicBezTo>
                  <a:cubicBezTo>
                    <a:pt x="2319230" y="3422608"/>
                    <a:pt x="2339015" y="3420613"/>
                    <a:pt x="2358801" y="3418618"/>
                  </a:cubicBezTo>
                  <a:cubicBezTo>
                    <a:pt x="2375289" y="3416622"/>
                    <a:pt x="2388479" y="3418618"/>
                    <a:pt x="2404967" y="3416622"/>
                  </a:cubicBezTo>
                  <a:cubicBezTo>
                    <a:pt x="2408265" y="3416622"/>
                    <a:pt x="2411562" y="3416622"/>
                    <a:pt x="2414860" y="3414627"/>
                  </a:cubicBezTo>
                  <a:cubicBezTo>
                    <a:pt x="2424753" y="3410636"/>
                    <a:pt x="2441241" y="3414627"/>
                    <a:pt x="2444538" y="3406645"/>
                  </a:cubicBezTo>
                  <a:lnTo>
                    <a:pt x="2447836" y="3406645"/>
                  </a:lnTo>
                  <a:cubicBezTo>
                    <a:pt x="2454431" y="3406645"/>
                    <a:pt x="2464324" y="3406645"/>
                    <a:pt x="2470919" y="3402655"/>
                  </a:cubicBezTo>
                  <a:cubicBezTo>
                    <a:pt x="2484109" y="3396668"/>
                    <a:pt x="2494002" y="3398664"/>
                    <a:pt x="2507193" y="3400659"/>
                  </a:cubicBezTo>
                  <a:cubicBezTo>
                    <a:pt x="2523681" y="3402655"/>
                    <a:pt x="2540169" y="3404650"/>
                    <a:pt x="2553359" y="3402655"/>
                  </a:cubicBezTo>
                  <a:cubicBezTo>
                    <a:pt x="2569847" y="3400659"/>
                    <a:pt x="2589632" y="3396668"/>
                    <a:pt x="2606120" y="3394673"/>
                  </a:cubicBezTo>
                  <a:cubicBezTo>
                    <a:pt x="2609418" y="3394673"/>
                    <a:pt x="2612715" y="3392678"/>
                    <a:pt x="2616013" y="3390682"/>
                  </a:cubicBezTo>
                  <a:cubicBezTo>
                    <a:pt x="2625906" y="3386692"/>
                    <a:pt x="2632501" y="3380706"/>
                    <a:pt x="2642394" y="3376715"/>
                  </a:cubicBezTo>
                  <a:cubicBezTo>
                    <a:pt x="2642394" y="3376715"/>
                    <a:pt x="2645691" y="3374719"/>
                    <a:pt x="2648989" y="3374719"/>
                  </a:cubicBezTo>
                  <a:cubicBezTo>
                    <a:pt x="2665477" y="3378710"/>
                    <a:pt x="2672072" y="3368733"/>
                    <a:pt x="2681965" y="3364743"/>
                  </a:cubicBezTo>
                  <a:cubicBezTo>
                    <a:pt x="2695155" y="3360752"/>
                    <a:pt x="2701750" y="3348780"/>
                    <a:pt x="2721536" y="3350775"/>
                  </a:cubicBezTo>
                  <a:lnTo>
                    <a:pt x="2724833" y="3350775"/>
                  </a:lnTo>
                  <a:cubicBezTo>
                    <a:pt x="2738024" y="3346784"/>
                    <a:pt x="2751214" y="3340798"/>
                    <a:pt x="2761107" y="3336807"/>
                  </a:cubicBezTo>
                  <a:cubicBezTo>
                    <a:pt x="2764404" y="3334812"/>
                    <a:pt x="2767702" y="3332817"/>
                    <a:pt x="2767702" y="3330821"/>
                  </a:cubicBezTo>
                  <a:cubicBezTo>
                    <a:pt x="2771000" y="3328826"/>
                    <a:pt x="2774297" y="3324835"/>
                    <a:pt x="2780892" y="3322840"/>
                  </a:cubicBezTo>
                  <a:cubicBezTo>
                    <a:pt x="2803976" y="3312863"/>
                    <a:pt x="2827059" y="3304881"/>
                    <a:pt x="2850142" y="3294905"/>
                  </a:cubicBezTo>
                  <a:cubicBezTo>
                    <a:pt x="2860034" y="3290914"/>
                    <a:pt x="2876522" y="3286923"/>
                    <a:pt x="2876522" y="3274951"/>
                  </a:cubicBezTo>
                  <a:cubicBezTo>
                    <a:pt x="2876522" y="3262979"/>
                    <a:pt x="2896308" y="3258988"/>
                    <a:pt x="2909498" y="3254997"/>
                  </a:cubicBezTo>
                  <a:cubicBezTo>
                    <a:pt x="2919391" y="3251006"/>
                    <a:pt x="2932581" y="3251006"/>
                    <a:pt x="2945772" y="3249011"/>
                  </a:cubicBezTo>
                  <a:cubicBezTo>
                    <a:pt x="2952367" y="3249011"/>
                    <a:pt x="2955665" y="3247016"/>
                    <a:pt x="2962260" y="3247016"/>
                  </a:cubicBezTo>
                  <a:cubicBezTo>
                    <a:pt x="2968855" y="3247016"/>
                    <a:pt x="2975450" y="3247016"/>
                    <a:pt x="2978748" y="3243025"/>
                  </a:cubicBezTo>
                  <a:cubicBezTo>
                    <a:pt x="2982045" y="3241030"/>
                    <a:pt x="2985343" y="3241030"/>
                    <a:pt x="2988641" y="3239034"/>
                  </a:cubicBezTo>
                  <a:cubicBezTo>
                    <a:pt x="2995236" y="3237039"/>
                    <a:pt x="3001831" y="3235043"/>
                    <a:pt x="3005129" y="3233048"/>
                  </a:cubicBezTo>
                  <a:lnTo>
                    <a:pt x="3024914" y="3233048"/>
                  </a:lnTo>
                  <a:cubicBezTo>
                    <a:pt x="3038104" y="3237039"/>
                    <a:pt x="3047997" y="3241030"/>
                    <a:pt x="3057890" y="3243025"/>
                  </a:cubicBezTo>
                  <a:cubicBezTo>
                    <a:pt x="3057890" y="3243025"/>
                    <a:pt x="3061187" y="3241030"/>
                    <a:pt x="3064485" y="3241030"/>
                  </a:cubicBezTo>
                  <a:cubicBezTo>
                    <a:pt x="3057890" y="3239034"/>
                    <a:pt x="3054592" y="3237039"/>
                    <a:pt x="3047997" y="3235043"/>
                  </a:cubicBezTo>
                  <a:cubicBezTo>
                    <a:pt x="3047997" y="3231053"/>
                    <a:pt x="3047997" y="3229057"/>
                    <a:pt x="3051295" y="3225067"/>
                  </a:cubicBezTo>
                  <a:cubicBezTo>
                    <a:pt x="3057890" y="3227062"/>
                    <a:pt x="3067783" y="3229057"/>
                    <a:pt x="3064485" y="3221076"/>
                  </a:cubicBezTo>
                  <a:lnTo>
                    <a:pt x="3067783" y="3219080"/>
                  </a:lnTo>
                  <a:cubicBezTo>
                    <a:pt x="3074378" y="3215090"/>
                    <a:pt x="3080973" y="3211099"/>
                    <a:pt x="3090866" y="3213094"/>
                  </a:cubicBezTo>
                  <a:cubicBezTo>
                    <a:pt x="3090866" y="3213094"/>
                    <a:pt x="3094163" y="3211099"/>
                    <a:pt x="3097461" y="3211099"/>
                  </a:cubicBezTo>
                  <a:lnTo>
                    <a:pt x="3117246" y="3217085"/>
                  </a:lnTo>
                  <a:cubicBezTo>
                    <a:pt x="3117246" y="3215090"/>
                    <a:pt x="3117246" y="3213094"/>
                    <a:pt x="3113949" y="3213094"/>
                  </a:cubicBezTo>
                  <a:lnTo>
                    <a:pt x="3117246" y="3213094"/>
                  </a:lnTo>
                  <a:cubicBezTo>
                    <a:pt x="3120544" y="3215090"/>
                    <a:pt x="3123842" y="3215090"/>
                    <a:pt x="3130437" y="3217085"/>
                  </a:cubicBezTo>
                  <a:cubicBezTo>
                    <a:pt x="3130437" y="3213094"/>
                    <a:pt x="3146925" y="3207108"/>
                    <a:pt x="3150222" y="3209103"/>
                  </a:cubicBezTo>
                  <a:lnTo>
                    <a:pt x="3153520" y="3209103"/>
                  </a:lnTo>
                  <a:cubicBezTo>
                    <a:pt x="3156818" y="3215090"/>
                    <a:pt x="3163413" y="3219080"/>
                    <a:pt x="3166710" y="3225067"/>
                  </a:cubicBezTo>
                  <a:cubicBezTo>
                    <a:pt x="3173305" y="3223071"/>
                    <a:pt x="3179901" y="3219080"/>
                    <a:pt x="3186496" y="3217085"/>
                  </a:cubicBezTo>
                  <a:cubicBezTo>
                    <a:pt x="3189793" y="3221076"/>
                    <a:pt x="3189793" y="3225067"/>
                    <a:pt x="3193091" y="3231053"/>
                  </a:cubicBezTo>
                  <a:cubicBezTo>
                    <a:pt x="3199686" y="3227062"/>
                    <a:pt x="3202984" y="3225067"/>
                    <a:pt x="3202984" y="3223071"/>
                  </a:cubicBezTo>
                  <a:cubicBezTo>
                    <a:pt x="3212876" y="3225067"/>
                    <a:pt x="3222769" y="3225067"/>
                    <a:pt x="3229364" y="3227062"/>
                  </a:cubicBezTo>
                  <a:cubicBezTo>
                    <a:pt x="3239257" y="3231053"/>
                    <a:pt x="3249150" y="3231053"/>
                    <a:pt x="3259043" y="3229057"/>
                  </a:cubicBezTo>
                  <a:cubicBezTo>
                    <a:pt x="3265638" y="3227062"/>
                    <a:pt x="3268936" y="3225067"/>
                    <a:pt x="3275531" y="3223071"/>
                  </a:cubicBezTo>
                  <a:cubicBezTo>
                    <a:pt x="3278828" y="3227062"/>
                    <a:pt x="3282126" y="3229057"/>
                    <a:pt x="3288721" y="3231053"/>
                  </a:cubicBezTo>
                  <a:cubicBezTo>
                    <a:pt x="3285423" y="3231053"/>
                    <a:pt x="3282126" y="3233048"/>
                    <a:pt x="3278828" y="3233048"/>
                  </a:cubicBezTo>
                  <a:cubicBezTo>
                    <a:pt x="3272233" y="3235043"/>
                    <a:pt x="3268936" y="3237039"/>
                    <a:pt x="3265638" y="3241030"/>
                  </a:cubicBezTo>
                  <a:cubicBezTo>
                    <a:pt x="3262340" y="3245020"/>
                    <a:pt x="3262340" y="3249011"/>
                    <a:pt x="3255745" y="3251006"/>
                  </a:cubicBezTo>
                  <a:cubicBezTo>
                    <a:pt x="3249150" y="3253001"/>
                    <a:pt x="3249150" y="3249011"/>
                    <a:pt x="3242555" y="3249011"/>
                  </a:cubicBezTo>
                  <a:cubicBezTo>
                    <a:pt x="3249150" y="3247016"/>
                    <a:pt x="3252448" y="3247016"/>
                    <a:pt x="3255745" y="3247016"/>
                  </a:cubicBezTo>
                  <a:lnTo>
                    <a:pt x="3255745" y="3243025"/>
                  </a:lnTo>
                  <a:cubicBezTo>
                    <a:pt x="3235960" y="3247016"/>
                    <a:pt x="3216174" y="3241030"/>
                    <a:pt x="3193091" y="3243025"/>
                  </a:cubicBezTo>
                  <a:cubicBezTo>
                    <a:pt x="3206281" y="3247016"/>
                    <a:pt x="3219472" y="3249011"/>
                    <a:pt x="3232662" y="3251006"/>
                  </a:cubicBezTo>
                  <a:lnTo>
                    <a:pt x="3226067" y="3254997"/>
                  </a:lnTo>
                  <a:cubicBezTo>
                    <a:pt x="3232662" y="3256993"/>
                    <a:pt x="3239257" y="3256993"/>
                    <a:pt x="3245852" y="3256993"/>
                  </a:cubicBezTo>
                  <a:lnTo>
                    <a:pt x="3245852" y="3258988"/>
                  </a:lnTo>
                  <a:cubicBezTo>
                    <a:pt x="3239257" y="3258988"/>
                    <a:pt x="3235960" y="3260983"/>
                    <a:pt x="3229364" y="3260983"/>
                  </a:cubicBezTo>
                  <a:lnTo>
                    <a:pt x="3229364" y="3262979"/>
                  </a:lnTo>
                  <a:lnTo>
                    <a:pt x="3259043" y="3262979"/>
                  </a:lnTo>
                  <a:cubicBezTo>
                    <a:pt x="3265638" y="3253001"/>
                    <a:pt x="3285423" y="3256993"/>
                    <a:pt x="3295316" y="3251006"/>
                  </a:cubicBezTo>
                  <a:lnTo>
                    <a:pt x="3301912" y="3251006"/>
                  </a:lnTo>
                  <a:lnTo>
                    <a:pt x="3292019" y="3256993"/>
                  </a:lnTo>
                  <a:cubicBezTo>
                    <a:pt x="3295316" y="3258988"/>
                    <a:pt x="3298614" y="3258988"/>
                    <a:pt x="3301912" y="3260983"/>
                  </a:cubicBezTo>
                  <a:cubicBezTo>
                    <a:pt x="3305209" y="3262979"/>
                    <a:pt x="3308507" y="3262979"/>
                    <a:pt x="3311804" y="3264974"/>
                  </a:cubicBezTo>
                  <a:cubicBezTo>
                    <a:pt x="3318399" y="3262979"/>
                    <a:pt x="3321697" y="3262979"/>
                    <a:pt x="3328292" y="3260983"/>
                  </a:cubicBezTo>
                  <a:cubicBezTo>
                    <a:pt x="3324995" y="3264974"/>
                    <a:pt x="3324995" y="3266969"/>
                    <a:pt x="3324995" y="3268965"/>
                  </a:cubicBezTo>
                  <a:lnTo>
                    <a:pt x="3341482" y="3268965"/>
                  </a:lnTo>
                  <a:lnTo>
                    <a:pt x="3341482" y="3262979"/>
                  </a:lnTo>
                  <a:cubicBezTo>
                    <a:pt x="3341482" y="3256993"/>
                    <a:pt x="3348078" y="3256993"/>
                    <a:pt x="3354673" y="3258988"/>
                  </a:cubicBezTo>
                  <a:cubicBezTo>
                    <a:pt x="3364566" y="3262979"/>
                    <a:pt x="3371161" y="3260983"/>
                    <a:pt x="3381054" y="3258988"/>
                  </a:cubicBezTo>
                  <a:cubicBezTo>
                    <a:pt x="3390946" y="3258988"/>
                    <a:pt x="3397542" y="3254997"/>
                    <a:pt x="3400839" y="3249011"/>
                  </a:cubicBezTo>
                  <a:lnTo>
                    <a:pt x="3387649" y="3249011"/>
                  </a:lnTo>
                  <a:cubicBezTo>
                    <a:pt x="3387649" y="3247016"/>
                    <a:pt x="3390946" y="3245020"/>
                    <a:pt x="3390946" y="3243025"/>
                  </a:cubicBezTo>
                  <a:lnTo>
                    <a:pt x="3390946" y="3235043"/>
                  </a:lnTo>
                  <a:lnTo>
                    <a:pt x="3394244" y="3235043"/>
                  </a:lnTo>
                  <a:cubicBezTo>
                    <a:pt x="3394244" y="3239034"/>
                    <a:pt x="3397542" y="3241030"/>
                    <a:pt x="3397542" y="3245020"/>
                  </a:cubicBezTo>
                  <a:cubicBezTo>
                    <a:pt x="3404137" y="3243025"/>
                    <a:pt x="3414030" y="3243025"/>
                    <a:pt x="3423922" y="3241030"/>
                  </a:cubicBezTo>
                  <a:lnTo>
                    <a:pt x="3423922" y="3247016"/>
                  </a:lnTo>
                  <a:cubicBezTo>
                    <a:pt x="3433815" y="3249011"/>
                    <a:pt x="3443708" y="3253001"/>
                    <a:pt x="3450303" y="3260983"/>
                  </a:cubicBezTo>
                  <a:cubicBezTo>
                    <a:pt x="3450303" y="3260983"/>
                    <a:pt x="3453600" y="3262979"/>
                    <a:pt x="3453600" y="3260983"/>
                  </a:cubicBezTo>
                  <a:lnTo>
                    <a:pt x="3483279" y="3254997"/>
                  </a:lnTo>
                  <a:cubicBezTo>
                    <a:pt x="3496469" y="3253001"/>
                    <a:pt x="3506362" y="3251006"/>
                    <a:pt x="3519552" y="3249011"/>
                  </a:cubicBezTo>
                  <a:cubicBezTo>
                    <a:pt x="3526147" y="3249011"/>
                    <a:pt x="3529445" y="3253001"/>
                    <a:pt x="3539338" y="3256993"/>
                  </a:cubicBezTo>
                  <a:cubicBezTo>
                    <a:pt x="3549231" y="3256993"/>
                    <a:pt x="3582206" y="3260983"/>
                    <a:pt x="3595397" y="3266969"/>
                  </a:cubicBezTo>
                  <a:cubicBezTo>
                    <a:pt x="3598695" y="3268965"/>
                    <a:pt x="3605290" y="3266969"/>
                    <a:pt x="3608587" y="3266969"/>
                  </a:cubicBezTo>
                  <a:cubicBezTo>
                    <a:pt x="3618480" y="3264974"/>
                    <a:pt x="3628373" y="3264974"/>
                    <a:pt x="3638265" y="3262979"/>
                  </a:cubicBezTo>
                  <a:lnTo>
                    <a:pt x="3641563" y="3264974"/>
                  </a:lnTo>
                  <a:cubicBezTo>
                    <a:pt x="3644861" y="3268965"/>
                    <a:pt x="3644861" y="3272955"/>
                    <a:pt x="3644861" y="3276946"/>
                  </a:cubicBezTo>
                  <a:cubicBezTo>
                    <a:pt x="3654754" y="3282932"/>
                    <a:pt x="3664646" y="3288918"/>
                    <a:pt x="3677837" y="3278942"/>
                  </a:cubicBezTo>
                  <a:cubicBezTo>
                    <a:pt x="3677837" y="3280937"/>
                    <a:pt x="3674539" y="3282932"/>
                    <a:pt x="3674539" y="3284928"/>
                  </a:cubicBezTo>
                  <a:cubicBezTo>
                    <a:pt x="3677837" y="3284928"/>
                    <a:pt x="3677837" y="3286923"/>
                    <a:pt x="3681134" y="3286923"/>
                  </a:cubicBezTo>
                  <a:cubicBezTo>
                    <a:pt x="3687729" y="3288918"/>
                    <a:pt x="3707515" y="3290914"/>
                    <a:pt x="3710813" y="3286923"/>
                  </a:cubicBezTo>
                  <a:cubicBezTo>
                    <a:pt x="3714110" y="3280937"/>
                    <a:pt x="3720705" y="3282932"/>
                    <a:pt x="3724003" y="3282932"/>
                  </a:cubicBezTo>
                  <a:cubicBezTo>
                    <a:pt x="3727300" y="3284928"/>
                    <a:pt x="3727300" y="3288918"/>
                    <a:pt x="3730598" y="3292909"/>
                  </a:cubicBezTo>
                  <a:lnTo>
                    <a:pt x="3730598" y="3278942"/>
                  </a:lnTo>
                  <a:cubicBezTo>
                    <a:pt x="3737193" y="3282932"/>
                    <a:pt x="3740491" y="3284928"/>
                    <a:pt x="3743788" y="3288918"/>
                  </a:cubicBezTo>
                  <a:cubicBezTo>
                    <a:pt x="3747086" y="3290914"/>
                    <a:pt x="3747086" y="3292909"/>
                    <a:pt x="3747086" y="3294905"/>
                  </a:cubicBezTo>
                  <a:cubicBezTo>
                    <a:pt x="3743788" y="3294905"/>
                    <a:pt x="3740491" y="3294905"/>
                    <a:pt x="3737193" y="3296900"/>
                  </a:cubicBezTo>
                  <a:lnTo>
                    <a:pt x="3727300" y="3296900"/>
                  </a:lnTo>
                  <a:cubicBezTo>
                    <a:pt x="3737193" y="3300891"/>
                    <a:pt x="3733896" y="3310868"/>
                    <a:pt x="3747086" y="3306877"/>
                  </a:cubicBezTo>
                  <a:cubicBezTo>
                    <a:pt x="3750383" y="3304881"/>
                    <a:pt x="3753681" y="3300891"/>
                    <a:pt x="3756979" y="3298895"/>
                  </a:cubicBezTo>
                  <a:cubicBezTo>
                    <a:pt x="3756979" y="3300891"/>
                    <a:pt x="3760276" y="3304881"/>
                    <a:pt x="3760276" y="3306877"/>
                  </a:cubicBezTo>
                  <a:cubicBezTo>
                    <a:pt x="3763574" y="3306877"/>
                    <a:pt x="3766872" y="3306877"/>
                    <a:pt x="3770169" y="3308872"/>
                  </a:cubicBezTo>
                  <a:cubicBezTo>
                    <a:pt x="3776764" y="3314858"/>
                    <a:pt x="3786657" y="3312863"/>
                    <a:pt x="3796550" y="3314858"/>
                  </a:cubicBezTo>
                  <a:cubicBezTo>
                    <a:pt x="3803145" y="3314858"/>
                    <a:pt x="3806443" y="3318849"/>
                    <a:pt x="3809740" y="3320844"/>
                  </a:cubicBezTo>
                  <a:cubicBezTo>
                    <a:pt x="3813038" y="3324835"/>
                    <a:pt x="3816335" y="3328826"/>
                    <a:pt x="3826228" y="3328826"/>
                  </a:cubicBezTo>
                  <a:cubicBezTo>
                    <a:pt x="3832823" y="3328826"/>
                    <a:pt x="3839419" y="3332817"/>
                    <a:pt x="3846014" y="3336807"/>
                  </a:cubicBezTo>
                  <a:cubicBezTo>
                    <a:pt x="3855906" y="3340798"/>
                    <a:pt x="3865799" y="3348780"/>
                    <a:pt x="3875692" y="3352770"/>
                  </a:cubicBezTo>
                  <a:cubicBezTo>
                    <a:pt x="3892180" y="3358756"/>
                    <a:pt x="3908668" y="3366738"/>
                    <a:pt x="3928454" y="3364743"/>
                  </a:cubicBezTo>
                  <a:cubicBezTo>
                    <a:pt x="3938346" y="3364743"/>
                    <a:pt x="3948239" y="3368733"/>
                    <a:pt x="3958132" y="3368733"/>
                  </a:cubicBezTo>
                  <a:cubicBezTo>
                    <a:pt x="3968024" y="3368733"/>
                    <a:pt x="3981215" y="3368733"/>
                    <a:pt x="3994405" y="3366738"/>
                  </a:cubicBezTo>
                  <a:cubicBezTo>
                    <a:pt x="3994405" y="3372724"/>
                    <a:pt x="3994405" y="3374719"/>
                    <a:pt x="4004298" y="3374719"/>
                  </a:cubicBezTo>
                  <a:cubicBezTo>
                    <a:pt x="4010893" y="3374719"/>
                    <a:pt x="4017488" y="3374719"/>
                    <a:pt x="4024083" y="3376715"/>
                  </a:cubicBezTo>
                  <a:cubicBezTo>
                    <a:pt x="4043869" y="3376715"/>
                    <a:pt x="4060357" y="3382701"/>
                    <a:pt x="4080142" y="3380706"/>
                  </a:cubicBezTo>
                  <a:cubicBezTo>
                    <a:pt x="4086738" y="3380706"/>
                    <a:pt x="4093333" y="3382701"/>
                    <a:pt x="4099928" y="3384696"/>
                  </a:cubicBezTo>
                  <a:cubicBezTo>
                    <a:pt x="4119714" y="3388687"/>
                    <a:pt x="4132904" y="3398664"/>
                    <a:pt x="4155987" y="3396668"/>
                  </a:cubicBezTo>
                  <a:cubicBezTo>
                    <a:pt x="4159284" y="3396668"/>
                    <a:pt x="4165880" y="3396668"/>
                    <a:pt x="4169178" y="3398664"/>
                  </a:cubicBezTo>
                  <a:cubicBezTo>
                    <a:pt x="4175773" y="3402655"/>
                    <a:pt x="4179070" y="3400659"/>
                    <a:pt x="4182368" y="3398664"/>
                  </a:cubicBezTo>
                  <a:cubicBezTo>
                    <a:pt x="4188963" y="3396668"/>
                    <a:pt x="4195558" y="3394673"/>
                    <a:pt x="4198856" y="3396668"/>
                  </a:cubicBezTo>
                  <a:cubicBezTo>
                    <a:pt x="4212046" y="3398664"/>
                    <a:pt x="4228534" y="3400659"/>
                    <a:pt x="4241724" y="3402655"/>
                  </a:cubicBezTo>
                  <a:lnTo>
                    <a:pt x="4254915" y="3402655"/>
                  </a:lnTo>
                  <a:cubicBezTo>
                    <a:pt x="4264807" y="3400659"/>
                    <a:pt x="4277998" y="3398664"/>
                    <a:pt x="4287891" y="3398664"/>
                  </a:cubicBezTo>
                  <a:cubicBezTo>
                    <a:pt x="4304379" y="3396668"/>
                    <a:pt x="4320866" y="3396668"/>
                    <a:pt x="4337355" y="3396668"/>
                  </a:cubicBezTo>
                  <a:lnTo>
                    <a:pt x="4343950" y="3396668"/>
                  </a:lnTo>
                  <a:cubicBezTo>
                    <a:pt x="4367033" y="3392678"/>
                    <a:pt x="4393414" y="3388687"/>
                    <a:pt x="4416496" y="3384696"/>
                  </a:cubicBezTo>
                  <a:cubicBezTo>
                    <a:pt x="4432984" y="3382701"/>
                    <a:pt x="4449472" y="3380706"/>
                    <a:pt x="4469258" y="3378710"/>
                  </a:cubicBezTo>
                  <a:cubicBezTo>
                    <a:pt x="4489043" y="3376715"/>
                    <a:pt x="4505531" y="3372724"/>
                    <a:pt x="4525317" y="3370729"/>
                  </a:cubicBezTo>
                  <a:cubicBezTo>
                    <a:pt x="4531912" y="3370729"/>
                    <a:pt x="4538507" y="3370729"/>
                    <a:pt x="4548400" y="3368733"/>
                  </a:cubicBezTo>
                  <a:cubicBezTo>
                    <a:pt x="4574781" y="3366738"/>
                    <a:pt x="4601162" y="3360752"/>
                    <a:pt x="4627542" y="3368733"/>
                  </a:cubicBezTo>
                  <a:lnTo>
                    <a:pt x="4667113" y="3374719"/>
                  </a:lnTo>
                  <a:cubicBezTo>
                    <a:pt x="4683601" y="3376715"/>
                    <a:pt x="4696792" y="3382701"/>
                    <a:pt x="4713279" y="3382701"/>
                  </a:cubicBezTo>
                  <a:cubicBezTo>
                    <a:pt x="4716577" y="3382701"/>
                    <a:pt x="4723172" y="3384696"/>
                    <a:pt x="4726470" y="3384696"/>
                  </a:cubicBezTo>
                  <a:cubicBezTo>
                    <a:pt x="4746255" y="3388687"/>
                    <a:pt x="4762743" y="3398664"/>
                    <a:pt x="4785826" y="3394673"/>
                  </a:cubicBezTo>
                  <a:cubicBezTo>
                    <a:pt x="4795719" y="3392678"/>
                    <a:pt x="4812207" y="3396668"/>
                    <a:pt x="4822100" y="3398664"/>
                  </a:cubicBezTo>
                  <a:cubicBezTo>
                    <a:pt x="4831993" y="3400659"/>
                    <a:pt x="4841886" y="3400659"/>
                    <a:pt x="4851778" y="3402655"/>
                  </a:cubicBezTo>
                  <a:lnTo>
                    <a:pt x="4851778" y="3406645"/>
                  </a:lnTo>
                  <a:cubicBezTo>
                    <a:pt x="4871564" y="3406645"/>
                    <a:pt x="4891349" y="3408641"/>
                    <a:pt x="4911135" y="3402655"/>
                  </a:cubicBezTo>
                  <a:cubicBezTo>
                    <a:pt x="4917730" y="3400659"/>
                    <a:pt x="4921027" y="3398664"/>
                    <a:pt x="4927623" y="3398664"/>
                  </a:cubicBezTo>
                  <a:cubicBezTo>
                    <a:pt x="4940813" y="3396668"/>
                    <a:pt x="4957301" y="3396668"/>
                    <a:pt x="4970491" y="3400659"/>
                  </a:cubicBezTo>
                  <a:cubicBezTo>
                    <a:pt x="4980384" y="3402655"/>
                    <a:pt x="4996872" y="3400659"/>
                    <a:pt x="5006765" y="3396668"/>
                  </a:cubicBezTo>
                  <a:cubicBezTo>
                    <a:pt x="5019955" y="3392678"/>
                    <a:pt x="5036443" y="3394673"/>
                    <a:pt x="5049634" y="3394673"/>
                  </a:cubicBezTo>
                  <a:cubicBezTo>
                    <a:pt x="5062824" y="3394673"/>
                    <a:pt x="5072717" y="3396668"/>
                    <a:pt x="5085907" y="3394673"/>
                  </a:cubicBezTo>
                  <a:cubicBezTo>
                    <a:pt x="5115585" y="3392678"/>
                    <a:pt x="5141966" y="3386692"/>
                    <a:pt x="5174942" y="3388687"/>
                  </a:cubicBezTo>
                  <a:cubicBezTo>
                    <a:pt x="5188132" y="3388687"/>
                    <a:pt x="5201323" y="3390682"/>
                    <a:pt x="5214513" y="3388687"/>
                  </a:cubicBezTo>
                  <a:cubicBezTo>
                    <a:pt x="5240894" y="3386692"/>
                    <a:pt x="5260679" y="3392678"/>
                    <a:pt x="5280464" y="3400659"/>
                  </a:cubicBezTo>
                  <a:cubicBezTo>
                    <a:pt x="5296953" y="3408641"/>
                    <a:pt x="5316738" y="3414627"/>
                    <a:pt x="5336524" y="3420613"/>
                  </a:cubicBezTo>
                  <a:cubicBezTo>
                    <a:pt x="5349714" y="3424604"/>
                    <a:pt x="5369500" y="3416622"/>
                    <a:pt x="5369500" y="3406645"/>
                  </a:cubicBezTo>
                  <a:lnTo>
                    <a:pt x="5369500" y="3388687"/>
                  </a:lnTo>
                  <a:cubicBezTo>
                    <a:pt x="5369500" y="3336807"/>
                    <a:pt x="5369500" y="3286923"/>
                    <a:pt x="5372797" y="3235043"/>
                  </a:cubicBezTo>
                  <a:cubicBezTo>
                    <a:pt x="5372797" y="3199127"/>
                    <a:pt x="5376095" y="3163210"/>
                    <a:pt x="5376095" y="3125298"/>
                  </a:cubicBezTo>
                  <a:cubicBezTo>
                    <a:pt x="5376095" y="3085390"/>
                    <a:pt x="5372797" y="700920"/>
                    <a:pt x="5372797" y="661013"/>
                  </a:cubicBezTo>
                  <a:cubicBezTo>
                    <a:pt x="5392583" y="643055"/>
                    <a:pt x="5385988" y="629087"/>
                    <a:pt x="5402476" y="619110"/>
                  </a:cubicBezTo>
                  <a:close/>
                  <a:moveTo>
                    <a:pt x="3268936" y="3223071"/>
                  </a:moveTo>
                  <a:cubicBezTo>
                    <a:pt x="3275531" y="3213094"/>
                    <a:pt x="3288721" y="3215090"/>
                    <a:pt x="3298614" y="3217085"/>
                  </a:cubicBezTo>
                  <a:cubicBezTo>
                    <a:pt x="3292019" y="3225067"/>
                    <a:pt x="3278828" y="3221076"/>
                    <a:pt x="3268936" y="3223071"/>
                  </a:cubicBezTo>
                  <a:close/>
                  <a:moveTo>
                    <a:pt x="3298614" y="3233048"/>
                  </a:moveTo>
                  <a:cubicBezTo>
                    <a:pt x="3301912" y="3229057"/>
                    <a:pt x="3301912" y="3223071"/>
                    <a:pt x="3311804" y="3223071"/>
                  </a:cubicBezTo>
                  <a:cubicBezTo>
                    <a:pt x="3315102" y="3223071"/>
                    <a:pt x="3321697" y="3225067"/>
                    <a:pt x="3324995" y="3225067"/>
                  </a:cubicBezTo>
                  <a:cubicBezTo>
                    <a:pt x="3321697" y="3229057"/>
                    <a:pt x="3318399" y="3231052"/>
                    <a:pt x="3315102" y="3235043"/>
                  </a:cubicBezTo>
                  <a:cubicBezTo>
                    <a:pt x="3311804" y="3235043"/>
                    <a:pt x="3305209" y="3235043"/>
                    <a:pt x="3298614" y="3233048"/>
                  </a:cubicBezTo>
                  <a:close/>
                  <a:moveTo>
                    <a:pt x="3311804" y="3253001"/>
                  </a:moveTo>
                  <a:cubicBezTo>
                    <a:pt x="3318399" y="3251006"/>
                    <a:pt x="3321697" y="3247015"/>
                    <a:pt x="3328292" y="3245020"/>
                  </a:cubicBezTo>
                  <a:cubicBezTo>
                    <a:pt x="3331590" y="3245020"/>
                    <a:pt x="3334887" y="3247015"/>
                    <a:pt x="3338185" y="3247015"/>
                  </a:cubicBezTo>
                  <a:cubicBezTo>
                    <a:pt x="3338185" y="3254997"/>
                    <a:pt x="3324995" y="3256992"/>
                    <a:pt x="3311804" y="3253001"/>
                  </a:cubicBezTo>
                  <a:close/>
                  <a:moveTo>
                    <a:pt x="3324995" y="3189150"/>
                  </a:moveTo>
                  <a:cubicBezTo>
                    <a:pt x="3328292" y="3191145"/>
                    <a:pt x="3328292" y="3193140"/>
                    <a:pt x="3334887" y="3195136"/>
                  </a:cubicBezTo>
                  <a:lnTo>
                    <a:pt x="3305209" y="3195136"/>
                  </a:lnTo>
                  <a:cubicBezTo>
                    <a:pt x="3305209" y="3193140"/>
                    <a:pt x="3305209" y="3191145"/>
                    <a:pt x="3308507" y="3189150"/>
                  </a:cubicBezTo>
                  <a:cubicBezTo>
                    <a:pt x="3321697" y="3189150"/>
                    <a:pt x="3324995" y="3189150"/>
                    <a:pt x="3324995" y="3181168"/>
                  </a:cubicBezTo>
                  <a:cubicBezTo>
                    <a:pt x="3334887" y="3183163"/>
                    <a:pt x="3348078" y="3177177"/>
                    <a:pt x="3351375" y="3187154"/>
                  </a:cubicBezTo>
                  <a:cubicBezTo>
                    <a:pt x="3341482" y="3189150"/>
                    <a:pt x="3334887" y="3189150"/>
                    <a:pt x="3324995" y="3189150"/>
                  </a:cubicBezTo>
                  <a:close/>
                </a:path>
              </a:pathLst>
            </a:custGeom>
            <a:blipFill>
              <a:blip r:embed="rId2"/>
              <a:stretch>
                <a:fillRect t="-2100" b="-2100"/>
              </a:stretch>
            </a:blipFill>
          </p:spPr>
        </p:sp>
      </p:grpSp>
      <p:sp>
        <p:nvSpPr>
          <p:cNvPr id="4" name="TextBox 4"/>
          <p:cNvSpPr txBox="1"/>
          <p:nvPr/>
        </p:nvSpPr>
        <p:spPr>
          <a:xfrm>
            <a:off x="1028700" y="125164"/>
            <a:ext cx="16230600" cy="2209800"/>
          </a:xfrm>
          <a:prstGeom prst="rect">
            <a:avLst/>
          </a:prstGeom>
        </p:spPr>
        <p:txBody>
          <a:bodyPr lIns="0" tIns="0" rIns="0" bIns="0" rtlCol="0" anchor="t">
            <a:spAutoFit/>
          </a:bodyPr>
          <a:lstStyle/>
          <a:p>
            <a:pPr algn="ctr">
              <a:lnSpc>
                <a:spcPts val="8640"/>
              </a:lnSpc>
            </a:pPr>
            <a:r>
              <a:rPr lang="en-US" sz="7200" dirty="0">
                <a:solidFill>
                  <a:srgbClr val="0F2A37"/>
                </a:solidFill>
                <a:latin typeface="Forum"/>
              </a:rPr>
              <a:t>МАНЬКІВКА З ВИСОТИ ПТАШИНОГО </a:t>
            </a:r>
            <a:r>
              <a:rPr lang="en-US" sz="7200" dirty="0" smtClean="0">
                <a:solidFill>
                  <a:srgbClr val="0F2A37"/>
                </a:solidFill>
                <a:latin typeface="Forum"/>
              </a:rPr>
              <a:t>ПОЛЬОТУ </a:t>
            </a:r>
            <a:endParaRPr lang="en-US" sz="7200" dirty="0">
              <a:solidFill>
                <a:srgbClr val="0F2A37"/>
              </a:solidFill>
              <a:latin typeface="Forum"/>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572490" y="779162"/>
            <a:ext cx="16230600" cy="1102866"/>
          </a:xfrm>
          <a:prstGeom prst="rect">
            <a:avLst/>
          </a:prstGeom>
        </p:spPr>
        <p:txBody>
          <a:bodyPr lIns="0" tIns="0" rIns="0" bIns="0" rtlCol="0" anchor="t">
            <a:spAutoFit/>
          </a:bodyPr>
          <a:lstStyle/>
          <a:p>
            <a:pPr algn="ctr">
              <a:lnSpc>
                <a:spcPts val="8640"/>
              </a:lnSpc>
            </a:pPr>
            <a:r>
              <a:rPr lang="uk-UA" sz="7200" dirty="0" smtClean="0">
                <a:solidFill>
                  <a:srgbClr val="0F2A37"/>
                </a:solidFill>
                <a:latin typeface="Forum"/>
              </a:rPr>
              <a:t>МАРШРУТ ЕКСКУРСІЇ</a:t>
            </a:r>
            <a:endParaRPr lang="en-US" sz="7200" dirty="0">
              <a:solidFill>
                <a:srgbClr val="0F2A37"/>
              </a:solidFill>
              <a:latin typeface="Forum"/>
            </a:endParaRPr>
          </a:p>
        </p:txBody>
      </p:sp>
      <p:pic>
        <p:nvPicPr>
          <p:cNvPr id="5" name="Місце для вмісту 5">
            <a:extLst>
              <a:ext uri="{FF2B5EF4-FFF2-40B4-BE49-F238E27FC236}">
                <a16:creationId xmlns:a16="http://schemas.microsoft.com/office/drawing/2014/main" id="{C2542577-43F0-BC40-72B2-ADEA4DC0B3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99" y="2387386"/>
            <a:ext cx="7489129" cy="7118224"/>
          </a:xfrm>
          <a:prstGeom prst="rect">
            <a:avLst/>
          </a:prstGeom>
        </p:spPr>
      </p:pic>
      <p:pic>
        <p:nvPicPr>
          <p:cNvPr id="6" name="Місце для вмісту 7">
            <a:extLst>
              <a:ext uri="{FF2B5EF4-FFF2-40B4-BE49-F238E27FC236}">
                <a16:creationId xmlns:a16="http://schemas.microsoft.com/office/drawing/2014/main" id="{7E4B2869-351F-E3D6-2ABB-9C4DE0379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5460" y="1885648"/>
            <a:ext cx="8216896" cy="7939065"/>
          </a:xfrm>
          <a:prstGeom prst="rect">
            <a:avLst/>
          </a:prstGeom>
        </p:spPr>
      </p:pic>
      <p:cxnSp>
        <p:nvCxnSpPr>
          <p:cNvPr id="15" name="Пряма сполучна лінія 3">
            <a:extLst>
              <a:ext uri="{FF2B5EF4-FFF2-40B4-BE49-F238E27FC236}">
                <a16:creationId xmlns:a16="http://schemas.microsoft.com/office/drawing/2014/main" id="{94C1AC73-8BED-14CF-DB6D-3C61FB4F5BF3}"/>
              </a:ext>
            </a:extLst>
          </p:cNvPr>
          <p:cNvCxnSpPr>
            <a:cxnSpLocks/>
          </p:cNvCxnSpPr>
          <p:nvPr/>
        </p:nvCxnSpPr>
        <p:spPr>
          <a:xfrm>
            <a:off x="12303125" y="5915025"/>
            <a:ext cx="955675" cy="93027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Пряма сполучна лінія 6">
            <a:extLst>
              <a:ext uri="{FF2B5EF4-FFF2-40B4-BE49-F238E27FC236}">
                <a16:creationId xmlns:a16="http://schemas.microsoft.com/office/drawing/2014/main" id="{6E40EA70-0F12-8D7B-912F-EA761B5694AC}"/>
              </a:ext>
            </a:extLst>
          </p:cNvPr>
          <p:cNvCxnSpPr>
            <a:cxnSpLocks/>
          </p:cNvCxnSpPr>
          <p:nvPr/>
        </p:nvCxnSpPr>
        <p:spPr>
          <a:xfrm flipV="1">
            <a:off x="13258800" y="5981700"/>
            <a:ext cx="301625" cy="86360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Пряма сполучна лінія 12">
            <a:extLst>
              <a:ext uri="{FF2B5EF4-FFF2-40B4-BE49-F238E27FC236}">
                <a16:creationId xmlns:a16="http://schemas.microsoft.com/office/drawing/2014/main" id="{BDEFE447-8A16-D6A4-2EE2-2FE382E1E3BE}"/>
              </a:ext>
            </a:extLst>
          </p:cNvPr>
          <p:cNvCxnSpPr>
            <a:cxnSpLocks/>
          </p:cNvCxnSpPr>
          <p:nvPr/>
        </p:nvCxnSpPr>
        <p:spPr>
          <a:xfrm flipV="1">
            <a:off x="13560425" y="5886451"/>
            <a:ext cx="15875" cy="12382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Пряма сполучна лінія 18">
            <a:extLst>
              <a:ext uri="{FF2B5EF4-FFF2-40B4-BE49-F238E27FC236}">
                <a16:creationId xmlns:a16="http://schemas.microsoft.com/office/drawing/2014/main" id="{A2F9D5E0-96E7-5DEE-C074-68F22A85A3BE}"/>
              </a:ext>
            </a:extLst>
          </p:cNvPr>
          <p:cNvCxnSpPr/>
          <p:nvPr/>
        </p:nvCxnSpPr>
        <p:spPr>
          <a:xfrm flipV="1">
            <a:off x="12303125" y="5389563"/>
            <a:ext cx="674688" cy="52546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Пряма сполучна лінія 20">
            <a:extLst>
              <a:ext uri="{FF2B5EF4-FFF2-40B4-BE49-F238E27FC236}">
                <a16:creationId xmlns:a16="http://schemas.microsoft.com/office/drawing/2014/main" id="{C16841B7-F83F-A7CF-4260-187716140F7D}"/>
              </a:ext>
            </a:extLst>
          </p:cNvPr>
          <p:cNvCxnSpPr>
            <a:cxnSpLocks/>
          </p:cNvCxnSpPr>
          <p:nvPr/>
        </p:nvCxnSpPr>
        <p:spPr>
          <a:xfrm flipH="1">
            <a:off x="12945533" y="4596937"/>
            <a:ext cx="776750" cy="79262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Пряма сполучна лінія 23">
            <a:extLst>
              <a:ext uri="{FF2B5EF4-FFF2-40B4-BE49-F238E27FC236}">
                <a16:creationId xmlns:a16="http://schemas.microsoft.com/office/drawing/2014/main" id="{C6BBD1D1-1F7C-C479-037C-828E59B130D8}"/>
              </a:ext>
            </a:extLst>
          </p:cNvPr>
          <p:cNvCxnSpPr/>
          <p:nvPr/>
        </p:nvCxnSpPr>
        <p:spPr>
          <a:xfrm flipH="1">
            <a:off x="13560426" y="5088467"/>
            <a:ext cx="486720" cy="7979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Пряма сполучна лінія 25">
            <a:extLst>
              <a:ext uri="{FF2B5EF4-FFF2-40B4-BE49-F238E27FC236}">
                <a16:creationId xmlns:a16="http://schemas.microsoft.com/office/drawing/2014/main" id="{BDC489A0-1F53-6BD7-BA42-D7235E655538}"/>
              </a:ext>
            </a:extLst>
          </p:cNvPr>
          <p:cNvCxnSpPr/>
          <p:nvPr/>
        </p:nvCxnSpPr>
        <p:spPr>
          <a:xfrm>
            <a:off x="13716000" y="4610100"/>
            <a:ext cx="304800" cy="50165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343EC32-AE0F-6471-17DC-4FC119107FFA}"/>
              </a:ext>
            </a:extLst>
          </p:cNvPr>
          <p:cNvSpPr txBox="1"/>
          <p:nvPr/>
        </p:nvSpPr>
        <p:spPr>
          <a:xfrm>
            <a:off x="13265744" y="6727309"/>
            <a:ext cx="95912" cy="369332"/>
          </a:xfrm>
          <a:prstGeom prst="rect">
            <a:avLst/>
          </a:prstGeom>
          <a:noFill/>
          <a:ln>
            <a:noFill/>
          </a:ln>
        </p:spPr>
        <p:txBody>
          <a:bodyPr wrap="square" rtlCol="0">
            <a:spAutoFit/>
          </a:bodyPr>
          <a:lstStyle/>
          <a:p>
            <a:r>
              <a:rPr lang="uk-UA" dirty="0">
                <a:solidFill>
                  <a:schemeClr val="bg1"/>
                </a:solidFill>
              </a:rPr>
              <a:t>1</a:t>
            </a:r>
          </a:p>
        </p:txBody>
      </p:sp>
    </p:spTree>
    <p:extLst>
      <p:ext uri="{BB962C8B-B14F-4D97-AF65-F5344CB8AC3E}">
        <p14:creationId xmlns:p14="http://schemas.microsoft.com/office/powerpoint/2010/main" val="32159870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BDCDD"/>
        </a:solidFill>
        <a:effectLst/>
      </p:bgPr>
    </p:bg>
    <p:spTree>
      <p:nvGrpSpPr>
        <p:cNvPr id="1" name=""/>
        <p:cNvGrpSpPr/>
        <p:nvPr/>
      </p:nvGrpSpPr>
      <p:grpSpPr>
        <a:xfrm>
          <a:off x="0" y="0"/>
          <a:ext cx="0" cy="0"/>
          <a:chOff x="0" y="0"/>
          <a:chExt cx="0" cy="0"/>
        </a:xfrm>
      </p:grpSpPr>
      <p:sp>
        <p:nvSpPr>
          <p:cNvPr id="2" name="Freeform 2"/>
          <p:cNvSpPr/>
          <p:nvPr/>
        </p:nvSpPr>
        <p:spPr>
          <a:xfrm rot="5728043">
            <a:off x="13674602" y="329740"/>
            <a:ext cx="5004806" cy="4572677"/>
          </a:xfrm>
          <a:custGeom>
            <a:avLst/>
            <a:gdLst/>
            <a:ahLst/>
            <a:cxnLst/>
            <a:rect l="l" t="t" r="r" b="b"/>
            <a:pathLst>
              <a:path w="8481622" h="10097169">
                <a:moveTo>
                  <a:pt x="0" y="0"/>
                </a:moveTo>
                <a:lnTo>
                  <a:pt x="8481621" y="0"/>
                </a:lnTo>
                <a:lnTo>
                  <a:pt x="8481621" y="10097168"/>
                </a:lnTo>
                <a:lnTo>
                  <a:pt x="0" y="10097168"/>
                </a:lnTo>
                <a:lnTo>
                  <a:pt x="0" y="0"/>
                </a:lnTo>
                <a:close/>
              </a:path>
            </a:pathLst>
          </a:custGeom>
          <a:blipFill>
            <a:blip r:embed="rId2"/>
            <a:stretch>
              <a:fillRect/>
            </a:stretch>
          </a:blipFill>
        </p:spPr>
      </p:sp>
      <p:sp>
        <p:nvSpPr>
          <p:cNvPr id="3" name="Freeform 3"/>
          <p:cNvSpPr/>
          <p:nvPr/>
        </p:nvSpPr>
        <p:spPr>
          <a:xfrm>
            <a:off x="247135" y="4717380"/>
            <a:ext cx="7185335" cy="5569620"/>
          </a:xfrm>
          <a:custGeom>
            <a:avLst/>
            <a:gdLst/>
            <a:ahLst/>
            <a:cxnLst/>
            <a:rect l="l" t="t" r="r" b="b"/>
            <a:pathLst>
              <a:path w="7185335" h="5569620">
                <a:moveTo>
                  <a:pt x="0" y="0"/>
                </a:moveTo>
                <a:lnTo>
                  <a:pt x="7185335" y="0"/>
                </a:lnTo>
                <a:lnTo>
                  <a:pt x="7185335" y="5569620"/>
                </a:lnTo>
                <a:lnTo>
                  <a:pt x="0" y="5569620"/>
                </a:lnTo>
                <a:lnTo>
                  <a:pt x="0" y="0"/>
                </a:lnTo>
                <a:close/>
              </a:path>
            </a:pathLst>
          </a:custGeom>
          <a:blipFill>
            <a:blip r:embed="rId3"/>
            <a:stretch>
              <a:fillRect/>
            </a:stretch>
          </a:blipFill>
        </p:spPr>
      </p:sp>
      <p:sp>
        <p:nvSpPr>
          <p:cNvPr id="4" name="Freeform 4"/>
          <p:cNvSpPr/>
          <p:nvPr/>
        </p:nvSpPr>
        <p:spPr>
          <a:xfrm>
            <a:off x="6031375" y="4709072"/>
            <a:ext cx="11830509" cy="5577928"/>
          </a:xfrm>
          <a:custGeom>
            <a:avLst/>
            <a:gdLst/>
            <a:ahLst/>
            <a:cxnLst/>
            <a:rect l="l" t="t" r="r" b="b"/>
            <a:pathLst>
              <a:path w="11830509" h="5577928">
                <a:moveTo>
                  <a:pt x="0" y="0"/>
                </a:moveTo>
                <a:lnTo>
                  <a:pt x="11830510" y="0"/>
                </a:lnTo>
                <a:lnTo>
                  <a:pt x="11830510" y="5577928"/>
                </a:lnTo>
                <a:lnTo>
                  <a:pt x="0" y="5577928"/>
                </a:lnTo>
                <a:lnTo>
                  <a:pt x="0" y="0"/>
                </a:lnTo>
                <a:close/>
              </a:path>
            </a:pathLst>
          </a:custGeom>
          <a:blipFill>
            <a:blip r:embed="rId4"/>
            <a:stretch>
              <a:fillRect/>
            </a:stretch>
          </a:blipFill>
        </p:spPr>
      </p:sp>
      <p:sp>
        <p:nvSpPr>
          <p:cNvPr id="5" name="Freeform 5"/>
          <p:cNvSpPr/>
          <p:nvPr/>
        </p:nvSpPr>
        <p:spPr>
          <a:xfrm>
            <a:off x="10807567" y="1095375"/>
            <a:ext cx="7054318" cy="5064191"/>
          </a:xfrm>
          <a:custGeom>
            <a:avLst/>
            <a:gdLst/>
            <a:ahLst/>
            <a:cxnLst/>
            <a:rect l="l" t="t" r="r" b="b"/>
            <a:pathLst>
              <a:path w="7054318" h="5064191">
                <a:moveTo>
                  <a:pt x="0" y="0"/>
                </a:moveTo>
                <a:lnTo>
                  <a:pt x="7054318" y="0"/>
                </a:lnTo>
                <a:lnTo>
                  <a:pt x="7054318" y="5064191"/>
                </a:lnTo>
                <a:lnTo>
                  <a:pt x="0" y="5064191"/>
                </a:lnTo>
                <a:lnTo>
                  <a:pt x="0" y="0"/>
                </a:lnTo>
                <a:close/>
              </a:path>
            </a:pathLst>
          </a:custGeom>
          <a:blipFill>
            <a:blip r:embed="rId5"/>
            <a:stretch>
              <a:fillRect r="-14582"/>
            </a:stretch>
          </a:blipFill>
        </p:spPr>
      </p:sp>
      <p:sp>
        <p:nvSpPr>
          <p:cNvPr id="6" name="TextBox 6"/>
          <p:cNvSpPr txBox="1"/>
          <p:nvPr/>
        </p:nvSpPr>
        <p:spPr>
          <a:xfrm>
            <a:off x="432486" y="-19050"/>
            <a:ext cx="15463739" cy="1114425"/>
          </a:xfrm>
          <a:prstGeom prst="rect">
            <a:avLst/>
          </a:prstGeom>
        </p:spPr>
        <p:txBody>
          <a:bodyPr lIns="0" tIns="0" rIns="0" bIns="0" rtlCol="0" anchor="t">
            <a:spAutoFit/>
          </a:bodyPr>
          <a:lstStyle/>
          <a:p>
            <a:pPr>
              <a:lnSpc>
                <a:spcPts val="8640"/>
              </a:lnSpc>
            </a:pPr>
            <a:r>
              <a:rPr lang="en-US" sz="7200">
                <a:solidFill>
                  <a:srgbClr val="0F2A37"/>
                </a:solidFill>
                <a:latin typeface="Forum"/>
              </a:rPr>
              <a:t>ПІДЗЕМНІ ХОДИ МАНЬКІВКИ </a:t>
            </a:r>
          </a:p>
        </p:txBody>
      </p:sp>
      <p:sp>
        <p:nvSpPr>
          <p:cNvPr id="7" name="TextBox 7"/>
          <p:cNvSpPr txBox="1"/>
          <p:nvPr/>
        </p:nvSpPr>
        <p:spPr>
          <a:xfrm>
            <a:off x="432486" y="981075"/>
            <a:ext cx="9545595" cy="4246186"/>
          </a:xfrm>
          <a:prstGeom prst="rect">
            <a:avLst/>
          </a:prstGeom>
        </p:spPr>
        <p:txBody>
          <a:bodyPr lIns="0" tIns="0" rIns="0" bIns="0" rtlCol="0" anchor="t">
            <a:spAutoFit/>
          </a:bodyPr>
          <a:lstStyle/>
          <a:p>
            <a:pPr algn="just">
              <a:lnSpc>
                <a:spcPts val="4709"/>
              </a:lnSpc>
            </a:pPr>
            <a:r>
              <a:rPr lang="en-US" sz="3622">
                <a:solidFill>
                  <a:srgbClr val="0F2A37"/>
                </a:solidFill>
                <a:latin typeface="Times New Roman"/>
              </a:rPr>
              <a:t>У XVI ст. від річки Маньківочка на схід було вирито підземні ходи, як порятунок від набігів татар. Більшість їх уже завалені, але під час будівельних робіт вони ще не рідко завдають клопоту будівельникам.</a:t>
            </a:r>
          </a:p>
          <a:p>
            <a:pPr>
              <a:lnSpc>
                <a:spcPts val="4709"/>
              </a:lnSpc>
            </a:pPr>
            <a:endParaRPr lang="en-US" sz="3622">
              <a:solidFill>
                <a:srgbClr val="0F2A37"/>
              </a:solidFill>
              <a:latin typeface="Times New Roma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7B8F1"/>
        </a:solidFill>
        <a:effectLst/>
      </p:bgPr>
    </p:bg>
    <p:spTree>
      <p:nvGrpSpPr>
        <p:cNvPr id="1" name=""/>
        <p:cNvGrpSpPr/>
        <p:nvPr/>
      </p:nvGrpSpPr>
      <p:grpSpPr>
        <a:xfrm>
          <a:off x="0" y="0"/>
          <a:ext cx="0" cy="0"/>
          <a:chOff x="0" y="0"/>
          <a:chExt cx="0" cy="0"/>
        </a:xfrm>
      </p:grpSpPr>
      <p:sp>
        <p:nvSpPr>
          <p:cNvPr id="2" name="Freeform 2"/>
          <p:cNvSpPr/>
          <p:nvPr/>
        </p:nvSpPr>
        <p:spPr>
          <a:xfrm rot="5728043">
            <a:off x="15666737" y="277288"/>
            <a:ext cx="2785589" cy="2470496"/>
          </a:xfrm>
          <a:custGeom>
            <a:avLst/>
            <a:gdLst/>
            <a:ahLst/>
            <a:cxnLst/>
            <a:rect l="l" t="t" r="r" b="b"/>
            <a:pathLst>
              <a:path w="8481622" h="10097169">
                <a:moveTo>
                  <a:pt x="0" y="0"/>
                </a:moveTo>
                <a:lnTo>
                  <a:pt x="8481621" y="0"/>
                </a:lnTo>
                <a:lnTo>
                  <a:pt x="8481621" y="10097168"/>
                </a:lnTo>
                <a:lnTo>
                  <a:pt x="0" y="10097168"/>
                </a:lnTo>
                <a:lnTo>
                  <a:pt x="0" y="0"/>
                </a:lnTo>
                <a:close/>
              </a:path>
            </a:pathLst>
          </a:custGeom>
          <a:blipFill>
            <a:blip r:embed="rId2"/>
            <a:stretch>
              <a:fillRect/>
            </a:stretch>
          </a:blipFill>
        </p:spPr>
      </p:sp>
      <p:grpSp>
        <p:nvGrpSpPr>
          <p:cNvPr id="3" name="Group 3"/>
          <p:cNvGrpSpPr/>
          <p:nvPr/>
        </p:nvGrpSpPr>
        <p:grpSpPr>
          <a:xfrm>
            <a:off x="533400" y="1181100"/>
            <a:ext cx="8631658" cy="8631658"/>
            <a:chOff x="0" y="0"/>
            <a:chExt cx="812800" cy="812800"/>
          </a:xfrm>
        </p:grpSpPr>
        <p:sp>
          <p:nvSpPr>
            <p:cNvPr id="4" name="Freeform 4"/>
            <p:cNvSpPr/>
            <p:nvPr/>
          </p:nvSpPr>
          <p:spPr>
            <a:xfrm>
              <a:off x="0" y="0"/>
              <a:ext cx="812800" cy="812800"/>
            </a:xfrm>
            <a:custGeom>
              <a:avLst/>
              <a:gdLst/>
              <a:ahLst/>
              <a:cxnLst/>
              <a:rect l="l" t="t" r="r" b="b"/>
              <a:pathLst>
                <a:path w="812800" h="812800">
                  <a:moveTo>
                    <a:pt x="20629" y="0"/>
                  </a:moveTo>
                  <a:lnTo>
                    <a:pt x="792171" y="0"/>
                  </a:lnTo>
                  <a:cubicBezTo>
                    <a:pt x="797642" y="0"/>
                    <a:pt x="802889" y="2173"/>
                    <a:pt x="806758" y="6042"/>
                  </a:cubicBezTo>
                  <a:cubicBezTo>
                    <a:pt x="810627" y="9911"/>
                    <a:pt x="812800" y="15158"/>
                    <a:pt x="812800" y="20629"/>
                  </a:cubicBezTo>
                  <a:lnTo>
                    <a:pt x="812800" y="792171"/>
                  </a:lnTo>
                  <a:cubicBezTo>
                    <a:pt x="812800" y="797642"/>
                    <a:pt x="810627" y="802889"/>
                    <a:pt x="806758" y="806758"/>
                  </a:cubicBezTo>
                  <a:cubicBezTo>
                    <a:pt x="802889" y="810627"/>
                    <a:pt x="797642" y="812800"/>
                    <a:pt x="792171" y="812800"/>
                  </a:cubicBezTo>
                  <a:lnTo>
                    <a:pt x="20629" y="812800"/>
                  </a:lnTo>
                  <a:cubicBezTo>
                    <a:pt x="15158" y="812800"/>
                    <a:pt x="9911" y="810627"/>
                    <a:pt x="6042" y="806758"/>
                  </a:cubicBezTo>
                  <a:cubicBezTo>
                    <a:pt x="2173" y="802889"/>
                    <a:pt x="0" y="797642"/>
                    <a:pt x="0" y="792171"/>
                  </a:cubicBezTo>
                  <a:lnTo>
                    <a:pt x="0" y="20629"/>
                  </a:lnTo>
                  <a:cubicBezTo>
                    <a:pt x="0" y="15158"/>
                    <a:pt x="2173" y="9911"/>
                    <a:pt x="6042" y="6042"/>
                  </a:cubicBezTo>
                  <a:cubicBezTo>
                    <a:pt x="9911" y="2173"/>
                    <a:pt x="15158" y="0"/>
                    <a:pt x="20629" y="0"/>
                  </a:cubicBezTo>
                  <a:close/>
                </a:path>
              </a:pathLst>
            </a:custGeom>
            <a:blipFill>
              <a:blip r:embed="rId3"/>
              <a:stretch>
                <a:fillRect l="-19666" r="-19666"/>
              </a:stretch>
            </a:blipFill>
          </p:spPr>
        </p:sp>
      </p:grpSp>
      <p:sp>
        <p:nvSpPr>
          <p:cNvPr id="5" name="TextBox 5"/>
          <p:cNvSpPr txBox="1"/>
          <p:nvPr/>
        </p:nvSpPr>
        <p:spPr>
          <a:xfrm>
            <a:off x="9512924" y="853089"/>
            <a:ext cx="4958149" cy="1114425"/>
          </a:xfrm>
          <a:prstGeom prst="rect">
            <a:avLst/>
          </a:prstGeom>
        </p:spPr>
        <p:txBody>
          <a:bodyPr lIns="0" tIns="0" rIns="0" bIns="0" rtlCol="0" anchor="t">
            <a:spAutoFit/>
          </a:bodyPr>
          <a:lstStyle/>
          <a:p>
            <a:pPr>
              <a:lnSpc>
                <a:spcPts val="8640"/>
              </a:lnSpc>
            </a:pPr>
            <a:r>
              <a:rPr lang="en-US" sz="7200">
                <a:solidFill>
                  <a:srgbClr val="0F2A37"/>
                </a:solidFill>
                <a:latin typeface="Forum"/>
              </a:rPr>
              <a:t>АЛЕЯ ДУБІВ </a:t>
            </a:r>
          </a:p>
        </p:txBody>
      </p:sp>
      <p:sp>
        <p:nvSpPr>
          <p:cNvPr id="6" name="TextBox 6"/>
          <p:cNvSpPr txBox="1"/>
          <p:nvPr/>
        </p:nvSpPr>
        <p:spPr>
          <a:xfrm>
            <a:off x="9512924" y="3261064"/>
            <a:ext cx="8309919" cy="2971839"/>
          </a:xfrm>
          <a:prstGeom prst="rect">
            <a:avLst/>
          </a:prstGeom>
        </p:spPr>
        <p:txBody>
          <a:bodyPr lIns="0" tIns="0" rIns="0" bIns="0" rtlCol="0" anchor="t">
            <a:spAutoFit/>
          </a:bodyPr>
          <a:lstStyle/>
          <a:p>
            <a:pPr algn="just">
              <a:lnSpc>
                <a:spcPts val="4709"/>
              </a:lnSpc>
            </a:pPr>
            <a:r>
              <a:rPr lang="en-US" sz="3622" dirty="0" err="1">
                <a:solidFill>
                  <a:srgbClr val="0F2A37"/>
                </a:solidFill>
                <a:latin typeface="Times New Roman"/>
              </a:rPr>
              <a:t>Центр</a:t>
            </a:r>
            <a:r>
              <a:rPr lang="en-US" sz="3622" dirty="0">
                <a:solidFill>
                  <a:srgbClr val="0F2A37"/>
                </a:solidFill>
                <a:latin typeface="Times New Roman"/>
              </a:rPr>
              <a:t> </a:t>
            </a:r>
            <a:r>
              <a:rPr lang="en-US" sz="3622" dirty="0" err="1">
                <a:solidFill>
                  <a:srgbClr val="0F2A37"/>
                </a:solidFill>
                <a:latin typeface="Times New Roman"/>
              </a:rPr>
              <a:t>селища</a:t>
            </a:r>
            <a:r>
              <a:rPr lang="en-US" sz="3622" dirty="0">
                <a:solidFill>
                  <a:srgbClr val="0F2A37"/>
                </a:solidFill>
                <a:latin typeface="Times New Roman"/>
              </a:rPr>
              <a:t> - </a:t>
            </a:r>
            <a:r>
              <a:rPr lang="en-US" sz="3622" dirty="0" err="1">
                <a:solidFill>
                  <a:srgbClr val="0F2A37"/>
                </a:solidFill>
                <a:latin typeface="Times New Roman"/>
              </a:rPr>
              <a:t>прикрашає</a:t>
            </a:r>
            <a:r>
              <a:rPr lang="en-US" sz="3622" dirty="0">
                <a:solidFill>
                  <a:srgbClr val="0F2A37"/>
                </a:solidFill>
                <a:latin typeface="Times New Roman"/>
              </a:rPr>
              <a:t> </a:t>
            </a:r>
            <a:r>
              <a:rPr lang="en-US" sz="3622" dirty="0" err="1">
                <a:solidFill>
                  <a:srgbClr val="0F2A37"/>
                </a:solidFill>
                <a:latin typeface="Times New Roman"/>
              </a:rPr>
              <a:t>алея</a:t>
            </a:r>
            <a:r>
              <a:rPr lang="en-US" sz="3622" dirty="0">
                <a:solidFill>
                  <a:srgbClr val="0F2A37"/>
                </a:solidFill>
                <a:latin typeface="Times New Roman"/>
              </a:rPr>
              <a:t> </a:t>
            </a:r>
            <a:r>
              <a:rPr lang="en-US" sz="3622" dirty="0" err="1">
                <a:solidFill>
                  <a:srgbClr val="0F2A37"/>
                </a:solidFill>
                <a:latin typeface="Times New Roman"/>
              </a:rPr>
              <a:t>дубів</a:t>
            </a:r>
            <a:r>
              <a:rPr lang="en-US" sz="3622" dirty="0">
                <a:solidFill>
                  <a:srgbClr val="0F2A37"/>
                </a:solidFill>
                <a:latin typeface="Times New Roman"/>
              </a:rPr>
              <a:t>, </a:t>
            </a:r>
            <a:r>
              <a:rPr lang="en-US" sz="3622" dirty="0" err="1">
                <a:solidFill>
                  <a:srgbClr val="0F2A37"/>
                </a:solidFill>
                <a:latin typeface="Times New Roman"/>
              </a:rPr>
              <a:t>вік</a:t>
            </a:r>
            <a:r>
              <a:rPr lang="en-US" sz="3622" dirty="0">
                <a:solidFill>
                  <a:srgbClr val="0F2A37"/>
                </a:solidFill>
                <a:latin typeface="Times New Roman"/>
              </a:rPr>
              <a:t> </a:t>
            </a:r>
            <a:r>
              <a:rPr lang="en-US" sz="3622" dirty="0" err="1">
                <a:solidFill>
                  <a:srgbClr val="0F2A37"/>
                </a:solidFill>
                <a:latin typeface="Times New Roman"/>
              </a:rPr>
              <a:t>яких</a:t>
            </a:r>
            <a:r>
              <a:rPr lang="en-US" sz="3622" dirty="0">
                <a:solidFill>
                  <a:srgbClr val="0F2A37"/>
                </a:solidFill>
                <a:latin typeface="Times New Roman"/>
              </a:rPr>
              <a:t> </a:t>
            </a:r>
            <a:r>
              <a:rPr lang="en-US" sz="3622" dirty="0" err="1">
                <a:solidFill>
                  <a:srgbClr val="0F2A37"/>
                </a:solidFill>
                <a:latin typeface="Times New Roman"/>
              </a:rPr>
              <a:t>близько</a:t>
            </a:r>
            <a:r>
              <a:rPr lang="en-US" sz="3622" dirty="0">
                <a:solidFill>
                  <a:srgbClr val="0F2A37"/>
                </a:solidFill>
                <a:latin typeface="Times New Roman"/>
              </a:rPr>
              <a:t> 100 </a:t>
            </a:r>
            <a:r>
              <a:rPr lang="en-US" sz="3622" dirty="0" err="1">
                <a:solidFill>
                  <a:srgbClr val="0F2A37"/>
                </a:solidFill>
                <a:latin typeface="Times New Roman"/>
              </a:rPr>
              <a:t>років</a:t>
            </a:r>
            <a:r>
              <a:rPr lang="en-US" sz="3622" dirty="0">
                <a:solidFill>
                  <a:srgbClr val="0F2A37"/>
                </a:solidFill>
                <a:latin typeface="Times New Roman"/>
              </a:rPr>
              <a:t>. </a:t>
            </a:r>
            <a:r>
              <a:rPr lang="en-US" sz="3622" dirty="0" err="1">
                <a:solidFill>
                  <a:srgbClr val="0F2A37"/>
                </a:solidFill>
                <a:latin typeface="Times New Roman"/>
              </a:rPr>
              <a:t>Ще</a:t>
            </a:r>
            <a:r>
              <a:rPr lang="en-US" sz="3622" dirty="0">
                <a:solidFill>
                  <a:srgbClr val="0F2A37"/>
                </a:solidFill>
                <a:latin typeface="Times New Roman"/>
              </a:rPr>
              <a:t> </a:t>
            </a:r>
            <a:r>
              <a:rPr lang="en-US" sz="3622" dirty="0" err="1">
                <a:solidFill>
                  <a:srgbClr val="0F2A37"/>
                </a:solidFill>
                <a:latin typeface="Times New Roman"/>
              </a:rPr>
              <a:t>одне</a:t>
            </a:r>
            <a:r>
              <a:rPr lang="en-US" sz="3622" dirty="0">
                <a:solidFill>
                  <a:srgbClr val="0F2A37"/>
                </a:solidFill>
                <a:latin typeface="Times New Roman"/>
              </a:rPr>
              <a:t> </a:t>
            </a:r>
            <a:r>
              <a:rPr lang="en-US" sz="3622" dirty="0" err="1">
                <a:solidFill>
                  <a:srgbClr val="0F2A37"/>
                </a:solidFill>
                <a:latin typeface="Times New Roman"/>
              </a:rPr>
              <a:t>велике</a:t>
            </a:r>
            <a:r>
              <a:rPr lang="en-US" sz="3622" dirty="0">
                <a:solidFill>
                  <a:srgbClr val="0F2A37"/>
                </a:solidFill>
                <a:latin typeface="Times New Roman"/>
              </a:rPr>
              <a:t> </a:t>
            </a:r>
            <a:r>
              <a:rPr lang="en-US" sz="3622" dirty="0" err="1">
                <a:solidFill>
                  <a:srgbClr val="0F2A37"/>
                </a:solidFill>
                <a:latin typeface="Times New Roman"/>
              </a:rPr>
              <a:t>дубове</a:t>
            </a:r>
            <a:r>
              <a:rPr lang="en-US" sz="3622" dirty="0">
                <a:solidFill>
                  <a:srgbClr val="0F2A37"/>
                </a:solidFill>
                <a:latin typeface="Times New Roman"/>
              </a:rPr>
              <a:t> </a:t>
            </a:r>
            <a:r>
              <a:rPr lang="en-US" sz="3622" dirty="0" err="1">
                <a:solidFill>
                  <a:srgbClr val="0F2A37"/>
                </a:solidFill>
                <a:latin typeface="Times New Roman"/>
              </a:rPr>
              <a:t>насадження</a:t>
            </a:r>
            <a:r>
              <a:rPr lang="en-US" sz="3622" dirty="0">
                <a:solidFill>
                  <a:srgbClr val="0F2A37"/>
                </a:solidFill>
                <a:latin typeface="Times New Roman"/>
              </a:rPr>
              <a:t> </a:t>
            </a:r>
            <a:r>
              <a:rPr lang="en-US" sz="3622" dirty="0" err="1">
                <a:solidFill>
                  <a:srgbClr val="0F2A37"/>
                </a:solidFill>
                <a:latin typeface="Times New Roman"/>
              </a:rPr>
              <a:t>маємо</a:t>
            </a:r>
            <a:r>
              <a:rPr lang="en-US" sz="3622" dirty="0">
                <a:solidFill>
                  <a:srgbClr val="0F2A37"/>
                </a:solidFill>
                <a:latin typeface="Times New Roman"/>
              </a:rPr>
              <a:t> </a:t>
            </a:r>
            <a:r>
              <a:rPr lang="en-US" sz="3622" dirty="0" err="1">
                <a:solidFill>
                  <a:srgbClr val="0F2A37"/>
                </a:solidFill>
                <a:latin typeface="Times New Roman"/>
              </a:rPr>
              <a:t>на</a:t>
            </a:r>
            <a:r>
              <a:rPr lang="en-US" sz="3622" dirty="0">
                <a:solidFill>
                  <a:srgbClr val="0F2A37"/>
                </a:solidFill>
                <a:latin typeface="Times New Roman"/>
              </a:rPr>
              <a:t> </a:t>
            </a:r>
            <a:r>
              <a:rPr lang="en-US" sz="3622" dirty="0" err="1">
                <a:solidFill>
                  <a:srgbClr val="0F2A37"/>
                </a:solidFill>
                <a:latin typeface="Times New Roman"/>
              </a:rPr>
              <a:t>околиці</a:t>
            </a:r>
            <a:r>
              <a:rPr lang="en-US" sz="3622" dirty="0">
                <a:solidFill>
                  <a:srgbClr val="0F2A37"/>
                </a:solidFill>
                <a:latin typeface="Times New Roman"/>
              </a:rPr>
              <a:t> </a:t>
            </a:r>
            <a:r>
              <a:rPr lang="en-US" sz="3622" dirty="0" err="1">
                <a:solidFill>
                  <a:srgbClr val="0F2A37"/>
                </a:solidFill>
                <a:latin typeface="Times New Roman"/>
              </a:rPr>
              <a:t>селища</a:t>
            </a:r>
            <a:r>
              <a:rPr lang="en-US" sz="3622" dirty="0">
                <a:solidFill>
                  <a:srgbClr val="0F2A37"/>
                </a:solidFill>
                <a:latin typeface="Times New Roman"/>
              </a:rPr>
              <a:t>. </a:t>
            </a:r>
            <a:r>
              <a:rPr lang="uk-UA" sz="3622" dirty="0" smtClean="0">
                <a:solidFill>
                  <a:srgbClr val="0F2A37"/>
                </a:solidFill>
                <a:latin typeface="Times New Roman"/>
              </a:rPr>
              <a:t> </a:t>
            </a:r>
            <a:endParaRPr lang="en-US" sz="3622" dirty="0">
              <a:solidFill>
                <a:srgbClr val="0F2A37"/>
              </a:solidFill>
              <a:latin typeface="Times New Roman"/>
            </a:endParaRPr>
          </a:p>
          <a:p>
            <a:pPr algn="just">
              <a:lnSpc>
                <a:spcPts val="4709"/>
              </a:lnSpc>
            </a:pPr>
            <a:endParaRPr lang="en-US" sz="3622" dirty="0">
              <a:solidFill>
                <a:srgbClr val="0F2A37"/>
              </a:solidFill>
              <a:latin typeface="Times New Roman"/>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CCF1"/>
        </a:solidFill>
        <a:effectLst/>
      </p:bgPr>
    </p:bg>
    <p:spTree>
      <p:nvGrpSpPr>
        <p:cNvPr id="1" name=""/>
        <p:cNvGrpSpPr/>
        <p:nvPr/>
      </p:nvGrpSpPr>
      <p:grpSpPr>
        <a:xfrm>
          <a:off x="0" y="0"/>
          <a:ext cx="0" cy="0"/>
          <a:chOff x="0" y="0"/>
          <a:chExt cx="0" cy="0"/>
        </a:xfrm>
      </p:grpSpPr>
      <p:sp>
        <p:nvSpPr>
          <p:cNvPr id="2" name="Freeform 2"/>
          <p:cNvSpPr/>
          <p:nvPr/>
        </p:nvSpPr>
        <p:spPr>
          <a:xfrm rot="5728043">
            <a:off x="14505192" y="36016"/>
            <a:ext cx="3596398" cy="3719539"/>
          </a:xfrm>
          <a:custGeom>
            <a:avLst/>
            <a:gdLst/>
            <a:ahLst/>
            <a:cxnLst/>
            <a:rect l="l" t="t" r="r" b="b"/>
            <a:pathLst>
              <a:path w="8481622" h="10097169">
                <a:moveTo>
                  <a:pt x="0" y="0"/>
                </a:moveTo>
                <a:lnTo>
                  <a:pt x="8481621" y="0"/>
                </a:lnTo>
                <a:lnTo>
                  <a:pt x="8481621" y="10097168"/>
                </a:lnTo>
                <a:lnTo>
                  <a:pt x="0" y="10097168"/>
                </a:lnTo>
                <a:lnTo>
                  <a:pt x="0" y="0"/>
                </a:lnTo>
                <a:close/>
              </a:path>
            </a:pathLst>
          </a:custGeom>
          <a:blipFill>
            <a:blip r:embed="rId2"/>
            <a:stretch>
              <a:fillRect/>
            </a:stretch>
          </a:blipFill>
        </p:spPr>
      </p:sp>
      <p:grpSp>
        <p:nvGrpSpPr>
          <p:cNvPr id="3" name="Group 3"/>
          <p:cNvGrpSpPr/>
          <p:nvPr/>
        </p:nvGrpSpPr>
        <p:grpSpPr>
          <a:xfrm>
            <a:off x="719781" y="377869"/>
            <a:ext cx="5327770" cy="5204455"/>
            <a:chOff x="0" y="0"/>
            <a:chExt cx="4828540" cy="4716780"/>
          </a:xfrm>
        </p:grpSpPr>
        <p:sp>
          <p:nvSpPr>
            <p:cNvPr id="4" name="Freeform 4"/>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3"/>
              <a:stretch>
                <a:fillRect l="-29088" r="-29088"/>
              </a:stretch>
            </a:blipFill>
          </p:spPr>
        </p:sp>
      </p:grpSp>
      <p:grpSp>
        <p:nvGrpSpPr>
          <p:cNvPr id="5" name="Group 5"/>
          <p:cNvGrpSpPr/>
          <p:nvPr/>
        </p:nvGrpSpPr>
        <p:grpSpPr>
          <a:xfrm>
            <a:off x="1337619" y="4871352"/>
            <a:ext cx="5192453" cy="5072270"/>
            <a:chOff x="0" y="0"/>
            <a:chExt cx="4828540" cy="4716780"/>
          </a:xfrm>
        </p:grpSpPr>
        <p:sp>
          <p:nvSpPr>
            <p:cNvPr id="6" name="Freeform 6"/>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4"/>
              <a:stretch>
                <a:fillRect l="-1823" t="-26" r="-1823" b="-27"/>
              </a:stretch>
            </a:blipFill>
          </p:spPr>
        </p:sp>
      </p:grpSp>
      <p:grpSp>
        <p:nvGrpSpPr>
          <p:cNvPr id="7" name="Group 7"/>
          <p:cNvGrpSpPr/>
          <p:nvPr/>
        </p:nvGrpSpPr>
        <p:grpSpPr>
          <a:xfrm>
            <a:off x="5242886" y="2410437"/>
            <a:ext cx="5595641" cy="5466126"/>
            <a:chOff x="0" y="0"/>
            <a:chExt cx="4828540" cy="4716780"/>
          </a:xfrm>
        </p:grpSpPr>
        <p:sp>
          <p:nvSpPr>
            <p:cNvPr id="8" name="Freeform 8"/>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5"/>
              <a:stretch>
                <a:fillRect l="-9291" r="-9291"/>
              </a:stretch>
            </a:blipFill>
          </p:spPr>
        </p:sp>
      </p:grpSp>
      <p:sp>
        <p:nvSpPr>
          <p:cNvPr id="9" name="Freeform 9">
            <a:hlinkClick r:id="rId6"/>
          </p:cNvPr>
          <p:cNvSpPr/>
          <p:nvPr/>
        </p:nvSpPr>
        <p:spPr>
          <a:xfrm>
            <a:off x="11963025" y="3345211"/>
            <a:ext cx="4593888" cy="5341731"/>
          </a:xfrm>
          <a:custGeom>
            <a:avLst/>
            <a:gdLst/>
            <a:ahLst/>
            <a:cxnLst/>
            <a:rect l="l" t="t" r="r" b="b"/>
            <a:pathLst>
              <a:path w="4593888" h="5341731">
                <a:moveTo>
                  <a:pt x="0" y="0"/>
                </a:moveTo>
                <a:lnTo>
                  <a:pt x="4593889" y="0"/>
                </a:lnTo>
                <a:lnTo>
                  <a:pt x="4593889" y="5341731"/>
                </a:lnTo>
                <a:lnTo>
                  <a:pt x="0" y="53417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dirty="0"/>
          </a:p>
        </p:txBody>
      </p:sp>
      <p:sp>
        <p:nvSpPr>
          <p:cNvPr id="10" name="TextBox 10"/>
          <p:cNvSpPr txBox="1"/>
          <p:nvPr/>
        </p:nvSpPr>
        <p:spPr>
          <a:xfrm>
            <a:off x="8309919" y="853089"/>
            <a:ext cx="6410068" cy="1114425"/>
          </a:xfrm>
          <a:prstGeom prst="rect">
            <a:avLst/>
          </a:prstGeom>
        </p:spPr>
        <p:txBody>
          <a:bodyPr lIns="0" tIns="0" rIns="0" bIns="0" rtlCol="0" anchor="t">
            <a:spAutoFit/>
          </a:bodyPr>
          <a:lstStyle/>
          <a:p>
            <a:pPr>
              <a:lnSpc>
                <a:spcPts val="8640"/>
              </a:lnSpc>
            </a:pPr>
            <a:r>
              <a:rPr lang="en-US" sz="7200">
                <a:solidFill>
                  <a:srgbClr val="0F2A37"/>
                </a:solidFill>
                <a:latin typeface="Forum"/>
              </a:rPr>
              <a:t>СВЯЧЕНИЙ ЯР </a:t>
            </a:r>
          </a:p>
        </p:txBody>
      </p:sp>
      <p:sp>
        <p:nvSpPr>
          <p:cNvPr id="11" name="TextBox 11"/>
          <p:cNvSpPr txBox="1"/>
          <p:nvPr/>
        </p:nvSpPr>
        <p:spPr>
          <a:xfrm>
            <a:off x="8949381" y="11518773"/>
            <a:ext cx="8309919" cy="658844"/>
          </a:xfrm>
          <a:prstGeom prst="rect">
            <a:avLst/>
          </a:prstGeom>
        </p:spPr>
        <p:txBody>
          <a:bodyPr lIns="0" tIns="0" rIns="0" bIns="0" rtlCol="0" anchor="t">
            <a:spAutoFit/>
          </a:bodyPr>
          <a:lstStyle/>
          <a:p>
            <a:pPr algn="just">
              <a:lnSpc>
                <a:spcPts val="4709"/>
              </a:lnSpc>
            </a:pPr>
            <a:r>
              <a:rPr lang="en-US" sz="3622">
                <a:solidFill>
                  <a:srgbClr val="0F2A37"/>
                </a:solidFill>
                <a:latin typeface="Times New Roman"/>
              </a:rPr>
              <a:t>Аудіо</a:t>
            </a:r>
          </a:p>
        </p:txBody>
      </p:sp>
      <p:sp>
        <p:nvSpPr>
          <p:cNvPr id="12" name="TextBox 12"/>
          <p:cNvSpPr txBox="1"/>
          <p:nvPr/>
        </p:nvSpPr>
        <p:spPr>
          <a:xfrm>
            <a:off x="11668140" y="8939179"/>
            <a:ext cx="5183659" cy="1323054"/>
          </a:xfrm>
          <a:prstGeom prst="rect">
            <a:avLst/>
          </a:prstGeom>
        </p:spPr>
        <p:txBody>
          <a:bodyPr lIns="0" tIns="0" rIns="0" bIns="0" rtlCol="0" anchor="t">
            <a:spAutoFit/>
          </a:bodyPr>
          <a:lstStyle/>
          <a:p>
            <a:pPr algn="ctr">
              <a:lnSpc>
                <a:spcPts val="4969"/>
              </a:lnSpc>
            </a:pPr>
            <a:r>
              <a:rPr lang="en-US" sz="3822" dirty="0" err="1">
                <a:solidFill>
                  <a:srgbClr val="0F2A37"/>
                </a:solidFill>
                <a:latin typeface="Times New Roman"/>
              </a:rPr>
              <a:t>Аудіо</a:t>
            </a:r>
            <a:r>
              <a:rPr lang="en-US" sz="3822" dirty="0">
                <a:solidFill>
                  <a:srgbClr val="0F2A37"/>
                </a:solidFill>
                <a:latin typeface="Times New Roman"/>
              </a:rPr>
              <a:t> </a:t>
            </a:r>
            <a:r>
              <a:rPr lang="en-US" sz="3822" dirty="0" err="1">
                <a:solidFill>
                  <a:srgbClr val="0F2A37"/>
                </a:solidFill>
                <a:latin typeface="Times New Roman"/>
              </a:rPr>
              <a:t>легенди</a:t>
            </a:r>
            <a:r>
              <a:rPr lang="en-US" sz="3822" dirty="0">
                <a:solidFill>
                  <a:srgbClr val="0F2A37"/>
                </a:solidFill>
                <a:latin typeface="Times New Roman"/>
              </a:rPr>
              <a:t> </a:t>
            </a:r>
            <a:r>
              <a:rPr lang="en-US" sz="3822" dirty="0" err="1">
                <a:solidFill>
                  <a:srgbClr val="0F2A37"/>
                </a:solidFill>
                <a:latin typeface="Times New Roman"/>
              </a:rPr>
              <a:t>про</a:t>
            </a:r>
            <a:r>
              <a:rPr lang="en-US" sz="3822" dirty="0">
                <a:solidFill>
                  <a:srgbClr val="0F2A37"/>
                </a:solidFill>
                <a:latin typeface="Times New Roman"/>
              </a:rPr>
              <a:t> </a:t>
            </a:r>
            <a:r>
              <a:rPr lang="en-US" sz="3822" dirty="0" err="1">
                <a:solidFill>
                  <a:srgbClr val="0F2A37"/>
                </a:solidFill>
                <a:latin typeface="Times New Roman"/>
              </a:rPr>
              <a:t>Свячений</a:t>
            </a:r>
            <a:r>
              <a:rPr lang="en-US" sz="3822" dirty="0">
                <a:solidFill>
                  <a:srgbClr val="0F2A37"/>
                </a:solidFill>
                <a:latin typeface="Times New Roman"/>
              </a:rPr>
              <a:t> </a:t>
            </a:r>
            <a:r>
              <a:rPr lang="en-US" sz="3822" dirty="0" err="1">
                <a:solidFill>
                  <a:srgbClr val="0F2A37"/>
                </a:solidFill>
                <a:latin typeface="Times New Roman"/>
              </a:rPr>
              <a:t>Яр</a:t>
            </a:r>
            <a:endParaRPr lang="en-US" sz="3822" dirty="0">
              <a:solidFill>
                <a:srgbClr val="0F2A37"/>
              </a:solidFill>
              <a:latin typeface="Times New Roman"/>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CCF1"/>
        </a:solidFill>
        <a:effectLst/>
      </p:bgPr>
    </p:bg>
    <p:spTree>
      <p:nvGrpSpPr>
        <p:cNvPr id="1" name=""/>
        <p:cNvGrpSpPr/>
        <p:nvPr/>
      </p:nvGrpSpPr>
      <p:grpSpPr>
        <a:xfrm>
          <a:off x="0" y="0"/>
          <a:ext cx="0" cy="0"/>
          <a:chOff x="0" y="0"/>
          <a:chExt cx="0" cy="0"/>
        </a:xfrm>
      </p:grpSpPr>
      <p:grpSp>
        <p:nvGrpSpPr>
          <p:cNvPr id="2" name="Group 2"/>
          <p:cNvGrpSpPr/>
          <p:nvPr/>
        </p:nvGrpSpPr>
        <p:grpSpPr>
          <a:xfrm>
            <a:off x="2905411" y="1582268"/>
            <a:ext cx="12477178" cy="8967288"/>
            <a:chOff x="0" y="0"/>
            <a:chExt cx="5213171" cy="3746681"/>
          </a:xfrm>
        </p:grpSpPr>
        <p:sp>
          <p:nvSpPr>
            <p:cNvPr id="3" name="Freeform 3"/>
            <p:cNvSpPr/>
            <p:nvPr/>
          </p:nvSpPr>
          <p:spPr>
            <a:xfrm>
              <a:off x="-7620" y="-2540"/>
              <a:ext cx="5220791" cy="3749221"/>
            </a:xfrm>
            <a:custGeom>
              <a:avLst/>
              <a:gdLst/>
              <a:ahLst/>
              <a:cxnLst/>
              <a:rect l="l" t="t" r="r" b="b"/>
              <a:pathLst>
                <a:path w="5220791" h="3749221">
                  <a:moveTo>
                    <a:pt x="5220791" y="673296"/>
                  </a:moveTo>
                  <a:cubicBezTo>
                    <a:pt x="5217604" y="673296"/>
                    <a:pt x="5214418" y="673296"/>
                    <a:pt x="5211231" y="671125"/>
                  </a:cubicBezTo>
                  <a:cubicBezTo>
                    <a:pt x="5195299" y="668954"/>
                    <a:pt x="5176180" y="671125"/>
                    <a:pt x="5166620" y="660271"/>
                  </a:cubicBezTo>
                  <a:cubicBezTo>
                    <a:pt x="5163433" y="655930"/>
                    <a:pt x="5153874" y="651588"/>
                    <a:pt x="5147500" y="649418"/>
                  </a:cubicBezTo>
                  <a:cubicBezTo>
                    <a:pt x="5134755" y="640735"/>
                    <a:pt x="5118822" y="632052"/>
                    <a:pt x="5102889" y="623369"/>
                  </a:cubicBezTo>
                  <a:lnTo>
                    <a:pt x="5074210" y="603832"/>
                  </a:lnTo>
                  <a:cubicBezTo>
                    <a:pt x="5071024" y="601662"/>
                    <a:pt x="5071024" y="599491"/>
                    <a:pt x="5071024" y="597320"/>
                  </a:cubicBezTo>
                  <a:cubicBezTo>
                    <a:pt x="5064651" y="592979"/>
                    <a:pt x="5055091" y="588637"/>
                    <a:pt x="5045531" y="588637"/>
                  </a:cubicBezTo>
                  <a:cubicBezTo>
                    <a:pt x="5029599" y="586467"/>
                    <a:pt x="5013666" y="586467"/>
                    <a:pt x="4997734" y="584296"/>
                  </a:cubicBezTo>
                  <a:lnTo>
                    <a:pt x="4984988" y="584296"/>
                  </a:lnTo>
                  <a:cubicBezTo>
                    <a:pt x="4969055" y="579954"/>
                    <a:pt x="4956309" y="577784"/>
                    <a:pt x="4940376" y="579954"/>
                  </a:cubicBezTo>
                  <a:cubicBezTo>
                    <a:pt x="4934003" y="579954"/>
                    <a:pt x="4927630" y="579954"/>
                    <a:pt x="4924443" y="575613"/>
                  </a:cubicBezTo>
                  <a:cubicBezTo>
                    <a:pt x="4921257" y="571271"/>
                    <a:pt x="4914884" y="569101"/>
                    <a:pt x="4911697" y="566930"/>
                  </a:cubicBezTo>
                  <a:cubicBezTo>
                    <a:pt x="4905324" y="562588"/>
                    <a:pt x="4895765" y="560418"/>
                    <a:pt x="4889392" y="558247"/>
                  </a:cubicBezTo>
                  <a:cubicBezTo>
                    <a:pt x="4876645" y="551735"/>
                    <a:pt x="4867085" y="545223"/>
                    <a:pt x="4851153" y="545223"/>
                  </a:cubicBezTo>
                  <a:cubicBezTo>
                    <a:pt x="4838407" y="545223"/>
                    <a:pt x="4825661" y="543052"/>
                    <a:pt x="4812914" y="540881"/>
                  </a:cubicBezTo>
                  <a:cubicBezTo>
                    <a:pt x="4809728" y="540881"/>
                    <a:pt x="4809728" y="540881"/>
                    <a:pt x="4809728" y="538710"/>
                  </a:cubicBezTo>
                  <a:cubicBezTo>
                    <a:pt x="4800169" y="530028"/>
                    <a:pt x="4784236" y="527857"/>
                    <a:pt x="4768303" y="527857"/>
                  </a:cubicBezTo>
                  <a:cubicBezTo>
                    <a:pt x="4761930" y="527857"/>
                    <a:pt x="4755557" y="525686"/>
                    <a:pt x="4755557" y="523515"/>
                  </a:cubicBezTo>
                  <a:cubicBezTo>
                    <a:pt x="4752371" y="517003"/>
                    <a:pt x="4745997" y="514832"/>
                    <a:pt x="4739624" y="514832"/>
                  </a:cubicBezTo>
                  <a:cubicBezTo>
                    <a:pt x="4730065" y="514832"/>
                    <a:pt x="4720505" y="512662"/>
                    <a:pt x="4714132" y="514832"/>
                  </a:cubicBezTo>
                  <a:cubicBezTo>
                    <a:pt x="4688640" y="521345"/>
                    <a:pt x="4669520" y="508320"/>
                    <a:pt x="4647215" y="506149"/>
                  </a:cubicBezTo>
                  <a:lnTo>
                    <a:pt x="4644028" y="503979"/>
                  </a:lnTo>
                  <a:cubicBezTo>
                    <a:pt x="4637655" y="493125"/>
                    <a:pt x="4621722" y="493125"/>
                    <a:pt x="4605790" y="490954"/>
                  </a:cubicBezTo>
                  <a:cubicBezTo>
                    <a:pt x="4605790" y="488784"/>
                    <a:pt x="4608976" y="488784"/>
                    <a:pt x="4608976" y="486613"/>
                  </a:cubicBezTo>
                  <a:cubicBezTo>
                    <a:pt x="4605790" y="486613"/>
                    <a:pt x="4602603" y="488784"/>
                    <a:pt x="4596230" y="488784"/>
                  </a:cubicBezTo>
                  <a:cubicBezTo>
                    <a:pt x="4593044" y="488784"/>
                    <a:pt x="4586671" y="490954"/>
                    <a:pt x="4583484" y="488784"/>
                  </a:cubicBezTo>
                  <a:cubicBezTo>
                    <a:pt x="4577111" y="482271"/>
                    <a:pt x="4567551" y="475759"/>
                    <a:pt x="4567551" y="469247"/>
                  </a:cubicBezTo>
                  <a:cubicBezTo>
                    <a:pt x="4567551" y="462735"/>
                    <a:pt x="4557992" y="462735"/>
                    <a:pt x="4554806" y="460564"/>
                  </a:cubicBezTo>
                  <a:lnTo>
                    <a:pt x="4548432" y="460564"/>
                  </a:lnTo>
                  <a:cubicBezTo>
                    <a:pt x="4535686" y="451881"/>
                    <a:pt x="4522940" y="449711"/>
                    <a:pt x="4507007" y="456223"/>
                  </a:cubicBezTo>
                  <a:cubicBezTo>
                    <a:pt x="4503821" y="449711"/>
                    <a:pt x="4510194" y="441028"/>
                    <a:pt x="4497448" y="438857"/>
                  </a:cubicBezTo>
                  <a:lnTo>
                    <a:pt x="4497448" y="436686"/>
                  </a:lnTo>
                  <a:cubicBezTo>
                    <a:pt x="4503821" y="425832"/>
                    <a:pt x="4494261" y="419320"/>
                    <a:pt x="4481515" y="414979"/>
                  </a:cubicBezTo>
                  <a:cubicBezTo>
                    <a:pt x="4471955" y="410637"/>
                    <a:pt x="4468769" y="406296"/>
                    <a:pt x="4468769" y="399784"/>
                  </a:cubicBezTo>
                  <a:lnTo>
                    <a:pt x="4468769" y="391101"/>
                  </a:lnTo>
                  <a:cubicBezTo>
                    <a:pt x="4456023" y="388930"/>
                    <a:pt x="4449650" y="380247"/>
                    <a:pt x="4443277" y="373735"/>
                  </a:cubicBezTo>
                  <a:cubicBezTo>
                    <a:pt x="4440090" y="365052"/>
                    <a:pt x="4433717" y="358540"/>
                    <a:pt x="4427344" y="352028"/>
                  </a:cubicBezTo>
                  <a:cubicBezTo>
                    <a:pt x="4420971" y="345515"/>
                    <a:pt x="4408225" y="341174"/>
                    <a:pt x="4408225" y="330320"/>
                  </a:cubicBezTo>
                  <a:cubicBezTo>
                    <a:pt x="4408225" y="323808"/>
                    <a:pt x="4405038" y="317296"/>
                    <a:pt x="4401852" y="310784"/>
                  </a:cubicBezTo>
                  <a:cubicBezTo>
                    <a:pt x="4395479" y="302101"/>
                    <a:pt x="4389105" y="295589"/>
                    <a:pt x="4379546" y="286906"/>
                  </a:cubicBezTo>
                  <a:cubicBezTo>
                    <a:pt x="4385919" y="280394"/>
                    <a:pt x="4392292" y="276052"/>
                    <a:pt x="4382732" y="269540"/>
                  </a:cubicBezTo>
                  <a:lnTo>
                    <a:pt x="4382732" y="265198"/>
                  </a:lnTo>
                  <a:cubicBezTo>
                    <a:pt x="4382732" y="263028"/>
                    <a:pt x="4379546" y="260857"/>
                    <a:pt x="4379546" y="258686"/>
                  </a:cubicBezTo>
                  <a:cubicBezTo>
                    <a:pt x="4376359" y="256515"/>
                    <a:pt x="4369986" y="254345"/>
                    <a:pt x="4366800" y="252174"/>
                  </a:cubicBezTo>
                  <a:cubicBezTo>
                    <a:pt x="4357240" y="245662"/>
                    <a:pt x="4350867" y="236979"/>
                    <a:pt x="4334934" y="241320"/>
                  </a:cubicBezTo>
                  <a:cubicBezTo>
                    <a:pt x="4328561" y="232637"/>
                    <a:pt x="4325375" y="223955"/>
                    <a:pt x="4322188" y="215272"/>
                  </a:cubicBezTo>
                  <a:cubicBezTo>
                    <a:pt x="4319001" y="208759"/>
                    <a:pt x="4315815" y="204418"/>
                    <a:pt x="4312629" y="197906"/>
                  </a:cubicBezTo>
                  <a:lnTo>
                    <a:pt x="4312629" y="195735"/>
                  </a:lnTo>
                  <a:cubicBezTo>
                    <a:pt x="4319001" y="187052"/>
                    <a:pt x="4309442" y="180540"/>
                    <a:pt x="4309442" y="174028"/>
                  </a:cubicBezTo>
                  <a:cubicBezTo>
                    <a:pt x="4309442" y="169686"/>
                    <a:pt x="4303069" y="165345"/>
                    <a:pt x="4299883" y="161003"/>
                  </a:cubicBezTo>
                  <a:cubicBezTo>
                    <a:pt x="4296696" y="154491"/>
                    <a:pt x="4287136" y="150150"/>
                    <a:pt x="4287136" y="143637"/>
                  </a:cubicBezTo>
                  <a:lnTo>
                    <a:pt x="4287136" y="108906"/>
                  </a:lnTo>
                  <a:cubicBezTo>
                    <a:pt x="4283950" y="95881"/>
                    <a:pt x="4277576" y="89369"/>
                    <a:pt x="4255271" y="87198"/>
                  </a:cubicBezTo>
                  <a:cubicBezTo>
                    <a:pt x="4252085" y="87198"/>
                    <a:pt x="4248898" y="87198"/>
                    <a:pt x="4248898" y="85028"/>
                  </a:cubicBezTo>
                  <a:cubicBezTo>
                    <a:pt x="4242525" y="78516"/>
                    <a:pt x="4232965" y="76345"/>
                    <a:pt x="4220219" y="74174"/>
                  </a:cubicBezTo>
                  <a:cubicBezTo>
                    <a:pt x="4210660" y="74174"/>
                    <a:pt x="4204287" y="74174"/>
                    <a:pt x="4197913" y="76345"/>
                  </a:cubicBezTo>
                  <a:cubicBezTo>
                    <a:pt x="4181980" y="82857"/>
                    <a:pt x="4166048" y="89369"/>
                    <a:pt x="4153302" y="98052"/>
                  </a:cubicBezTo>
                  <a:cubicBezTo>
                    <a:pt x="4137369" y="106735"/>
                    <a:pt x="4124623" y="113247"/>
                    <a:pt x="4105504" y="106735"/>
                  </a:cubicBezTo>
                  <a:lnTo>
                    <a:pt x="4099131" y="106735"/>
                  </a:lnTo>
                  <a:cubicBezTo>
                    <a:pt x="4092758" y="104564"/>
                    <a:pt x="4083198" y="102394"/>
                    <a:pt x="4076825" y="100223"/>
                  </a:cubicBezTo>
                  <a:cubicBezTo>
                    <a:pt x="4073638" y="102394"/>
                    <a:pt x="4070452" y="104564"/>
                    <a:pt x="4060892" y="102394"/>
                  </a:cubicBezTo>
                  <a:cubicBezTo>
                    <a:pt x="4041773" y="100223"/>
                    <a:pt x="4025841" y="98052"/>
                    <a:pt x="4009908" y="89369"/>
                  </a:cubicBezTo>
                  <a:cubicBezTo>
                    <a:pt x="4006721" y="87198"/>
                    <a:pt x="4000348" y="87198"/>
                    <a:pt x="3997162" y="87198"/>
                  </a:cubicBezTo>
                  <a:cubicBezTo>
                    <a:pt x="3984416" y="85028"/>
                    <a:pt x="3968483" y="82857"/>
                    <a:pt x="3952551" y="78516"/>
                  </a:cubicBezTo>
                  <a:cubicBezTo>
                    <a:pt x="3965296" y="72003"/>
                    <a:pt x="3962110" y="67662"/>
                    <a:pt x="3955737" y="63320"/>
                  </a:cubicBezTo>
                  <a:cubicBezTo>
                    <a:pt x="3946177" y="54638"/>
                    <a:pt x="3933431" y="54638"/>
                    <a:pt x="3923872" y="58979"/>
                  </a:cubicBezTo>
                  <a:cubicBezTo>
                    <a:pt x="3901566" y="65491"/>
                    <a:pt x="3879260" y="74174"/>
                    <a:pt x="3853767" y="80686"/>
                  </a:cubicBezTo>
                  <a:cubicBezTo>
                    <a:pt x="3844208" y="85028"/>
                    <a:pt x="3831462" y="87198"/>
                    <a:pt x="3818716" y="89369"/>
                  </a:cubicBezTo>
                  <a:cubicBezTo>
                    <a:pt x="3809156" y="91540"/>
                    <a:pt x="3799597" y="89369"/>
                    <a:pt x="3790037" y="91540"/>
                  </a:cubicBezTo>
                  <a:cubicBezTo>
                    <a:pt x="3780477" y="93711"/>
                    <a:pt x="3770918" y="95881"/>
                    <a:pt x="3758172" y="93711"/>
                  </a:cubicBezTo>
                  <a:cubicBezTo>
                    <a:pt x="3754985" y="93711"/>
                    <a:pt x="3748612" y="95881"/>
                    <a:pt x="3745426" y="95881"/>
                  </a:cubicBezTo>
                  <a:cubicBezTo>
                    <a:pt x="3739052" y="98052"/>
                    <a:pt x="3735866" y="100223"/>
                    <a:pt x="3729493" y="98052"/>
                  </a:cubicBezTo>
                  <a:cubicBezTo>
                    <a:pt x="3716747" y="98052"/>
                    <a:pt x="3710373" y="102394"/>
                    <a:pt x="3704001" y="106735"/>
                  </a:cubicBezTo>
                  <a:cubicBezTo>
                    <a:pt x="3697628" y="111077"/>
                    <a:pt x="3691254" y="119759"/>
                    <a:pt x="3684881" y="121930"/>
                  </a:cubicBezTo>
                  <a:cubicBezTo>
                    <a:pt x="3675322" y="124101"/>
                    <a:pt x="3668949" y="128442"/>
                    <a:pt x="3662576" y="132784"/>
                  </a:cubicBezTo>
                  <a:cubicBezTo>
                    <a:pt x="3656202" y="137125"/>
                    <a:pt x="3649829" y="139296"/>
                    <a:pt x="3643456" y="141467"/>
                  </a:cubicBezTo>
                  <a:cubicBezTo>
                    <a:pt x="3633897" y="145808"/>
                    <a:pt x="3624337" y="147979"/>
                    <a:pt x="3614777" y="152320"/>
                  </a:cubicBezTo>
                  <a:cubicBezTo>
                    <a:pt x="3605218" y="158833"/>
                    <a:pt x="3592472" y="163174"/>
                    <a:pt x="3579726" y="163174"/>
                  </a:cubicBezTo>
                  <a:cubicBezTo>
                    <a:pt x="3566979" y="165345"/>
                    <a:pt x="3551047" y="165345"/>
                    <a:pt x="3538301" y="171857"/>
                  </a:cubicBezTo>
                  <a:cubicBezTo>
                    <a:pt x="3538301" y="171857"/>
                    <a:pt x="3535114" y="174028"/>
                    <a:pt x="3531928" y="174028"/>
                  </a:cubicBezTo>
                  <a:cubicBezTo>
                    <a:pt x="3519181" y="174028"/>
                    <a:pt x="3506436" y="171857"/>
                    <a:pt x="3493689" y="171857"/>
                  </a:cubicBezTo>
                  <a:cubicBezTo>
                    <a:pt x="3484130" y="171857"/>
                    <a:pt x="3468197" y="169686"/>
                    <a:pt x="3461824" y="180540"/>
                  </a:cubicBezTo>
                  <a:cubicBezTo>
                    <a:pt x="3461824" y="180540"/>
                    <a:pt x="3458638" y="182711"/>
                    <a:pt x="3455451" y="182711"/>
                  </a:cubicBezTo>
                  <a:cubicBezTo>
                    <a:pt x="3445891" y="184881"/>
                    <a:pt x="3436332" y="189223"/>
                    <a:pt x="3426772" y="191394"/>
                  </a:cubicBezTo>
                  <a:cubicBezTo>
                    <a:pt x="3426772" y="195735"/>
                    <a:pt x="3417212" y="197906"/>
                    <a:pt x="3410839" y="197906"/>
                  </a:cubicBezTo>
                  <a:cubicBezTo>
                    <a:pt x="3382161" y="195735"/>
                    <a:pt x="3356668" y="195735"/>
                    <a:pt x="3327989" y="189223"/>
                  </a:cubicBezTo>
                  <a:cubicBezTo>
                    <a:pt x="3315243" y="187052"/>
                    <a:pt x="3302497" y="182711"/>
                    <a:pt x="3286564" y="178369"/>
                  </a:cubicBezTo>
                  <a:cubicBezTo>
                    <a:pt x="3283378" y="178369"/>
                    <a:pt x="3280191" y="176198"/>
                    <a:pt x="3277005" y="176198"/>
                  </a:cubicBezTo>
                  <a:cubicBezTo>
                    <a:pt x="3254699" y="176198"/>
                    <a:pt x="3232393" y="178369"/>
                    <a:pt x="3206901" y="178369"/>
                  </a:cubicBezTo>
                  <a:lnTo>
                    <a:pt x="3203715" y="178369"/>
                  </a:lnTo>
                  <a:cubicBezTo>
                    <a:pt x="3190969" y="174028"/>
                    <a:pt x="3175036" y="176198"/>
                    <a:pt x="3162290" y="182711"/>
                  </a:cubicBezTo>
                  <a:cubicBezTo>
                    <a:pt x="3159103" y="184881"/>
                    <a:pt x="3152730" y="187052"/>
                    <a:pt x="3149544" y="187052"/>
                  </a:cubicBezTo>
                  <a:cubicBezTo>
                    <a:pt x="3133611" y="184881"/>
                    <a:pt x="3120865" y="182711"/>
                    <a:pt x="3104932" y="180540"/>
                  </a:cubicBezTo>
                  <a:cubicBezTo>
                    <a:pt x="3088999" y="178369"/>
                    <a:pt x="3076253" y="176198"/>
                    <a:pt x="3060320" y="176198"/>
                  </a:cubicBezTo>
                  <a:cubicBezTo>
                    <a:pt x="3047574" y="176198"/>
                    <a:pt x="3034828" y="174028"/>
                    <a:pt x="3022082" y="169686"/>
                  </a:cubicBezTo>
                  <a:cubicBezTo>
                    <a:pt x="3009336" y="165345"/>
                    <a:pt x="2996590" y="163174"/>
                    <a:pt x="2983844" y="158833"/>
                  </a:cubicBezTo>
                  <a:cubicBezTo>
                    <a:pt x="2977471" y="156662"/>
                    <a:pt x="2967911" y="156662"/>
                    <a:pt x="2958351" y="154491"/>
                  </a:cubicBezTo>
                  <a:cubicBezTo>
                    <a:pt x="2958351" y="147979"/>
                    <a:pt x="2961538" y="143637"/>
                    <a:pt x="2961538" y="139296"/>
                  </a:cubicBezTo>
                  <a:cubicBezTo>
                    <a:pt x="2945605" y="143637"/>
                    <a:pt x="2936046" y="141467"/>
                    <a:pt x="2926486" y="137125"/>
                  </a:cubicBezTo>
                  <a:cubicBezTo>
                    <a:pt x="2920113" y="134955"/>
                    <a:pt x="2910553" y="134955"/>
                    <a:pt x="2904180" y="132784"/>
                  </a:cubicBezTo>
                  <a:lnTo>
                    <a:pt x="2894621" y="132784"/>
                  </a:lnTo>
                  <a:cubicBezTo>
                    <a:pt x="2881874" y="128442"/>
                    <a:pt x="2865942" y="128442"/>
                    <a:pt x="2850009" y="128442"/>
                  </a:cubicBezTo>
                  <a:cubicBezTo>
                    <a:pt x="2830890" y="128442"/>
                    <a:pt x="2808584" y="126272"/>
                    <a:pt x="2789465" y="117589"/>
                  </a:cubicBezTo>
                  <a:cubicBezTo>
                    <a:pt x="2773532" y="111077"/>
                    <a:pt x="2754413" y="106735"/>
                    <a:pt x="2735294" y="108906"/>
                  </a:cubicBezTo>
                  <a:cubicBezTo>
                    <a:pt x="2725734" y="111077"/>
                    <a:pt x="2716175" y="115418"/>
                    <a:pt x="2706615" y="117589"/>
                  </a:cubicBezTo>
                  <a:cubicBezTo>
                    <a:pt x="2690682" y="121930"/>
                    <a:pt x="2677936" y="130613"/>
                    <a:pt x="2662004" y="134955"/>
                  </a:cubicBezTo>
                  <a:cubicBezTo>
                    <a:pt x="2646071" y="139296"/>
                    <a:pt x="2626952" y="143637"/>
                    <a:pt x="2607833" y="147979"/>
                  </a:cubicBezTo>
                  <a:cubicBezTo>
                    <a:pt x="2598273" y="150150"/>
                    <a:pt x="2588713" y="154491"/>
                    <a:pt x="2579154" y="156662"/>
                  </a:cubicBezTo>
                  <a:cubicBezTo>
                    <a:pt x="2563221" y="161003"/>
                    <a:pt x="2550475" y="163174"/>
                    <a:pt x="2534542" y="167516"/>
                  </a:cubicBezTo>
                  <a:cubicBezTo>
                    <a:pt x="2524983" y="169686"/>
                    <a:pt x="2512237" y="176198"/>
                    <a:pt x="2502677" y="178369"/>
                  </a:cubicBezTo>
                  <a:cubicBezTo>
                    <a:pt x="2483558" y="182711"/>
                    <a:pt x="2464438" y="189223"/>
                    <a:pt x="2442133" y="191394"/>
                  </a:cubicBezTo>
                  <a:cubicBezTo>
                    <a:pt x="2432573" y="193564"/>
                    <a:pt x="2429387" y="197906"/>
                    <a:pt x="2423013" y="200076"/>
                  </a:cubicBezTo>
                  <a:lnTo>
                    <a:pt x="2394335" y="206589"/>
                  </a:lnTo>
                  <a:cubicBezTo>
                    <a:pt x="2375215" y="210930"/>
                    <a:pt x="2359283" y="215272"/>
                    <a:pt x="2340163" y="217442"/>
                  </a:cubicBezTo>
                  <a:cubicBezTo>
                    <a:pt x="2330604" y="219613"/>
                    <a:pt x="2317858" y="221784"/>
                    <a:pt x="2308298" y="223955"/>
                  </a:cubicBezTo>
                  <a:cubicBezTo>
                    <a:pt x="2305112" y="223955"/>
                    <a:pt x="2305112" y="226125"/>
                    <a:pt x="2301925" y="226125"/>
                  </a:cubicBezTo>
                  <a:cubicBezTo>
                    <a:pt x="2295552" y="230467"/>
                    <a:pt x="2289179" y="234808"/>
                    <a:pt x="2279619" y="236979"/>
                  </a:cubicBezTo>
                  <a:cubicBezTo>
                    <a:pt x="2263687" y="241320"/>
                    <a:pt x="2247754" y="245662"/>
                    <a:pt x="2231821" y="247833"/>
                  </a:cubicBezTo>
                  <a:cubicBezTo>
                    <a:pt x="2225448" y="250003"/>
                    <a:pt x="2215889" y="250003"/>
                    <a:pt x="2209516" y="250003"/>
                  </a:cubicBezTo>
                  <a:cubicBezTo>
                    <a:pt x="2190396" y="252174"/>
                    <a:pt x="2171277" y="258686"/>
                    <a:pt x="2152158" y="263028"/>
                  </a:cubicBezTo>
                  <a:cubicBezTo>
                    <a:pt x="2136225" y="267369"/>
                    <a:pt x="2120293" y="269540"/>
                    <a:pt x="2107547" y="273881"/>
                  </a:cubicBezTo>
                  <a:cubicBezTo>
                    <a:pt x="2088427" y="278223"/>
                    <a:pt x="2069308" y="282564"/>
                    <a:pt x="2059749" y="295589"/>
                  </a:cubicBezTo>
                  <a:cubicBezTo>
                    <a:pt x="2059749" y="297759"/>
                    <a:pt x="2053375" y="297759"/>
                    <a:pt x="2053375" y="297759"/>
                  </a:cubicBezTo>
                  <a:cubicBezTo>
                    <a:pt x="2043816" y="299930"/>
                    <a:pt x="2031070" y="302101"/>
                    <a:pt x="2021510" y="304272"/>
                  </a:cubicBezTo>
                  <a:cubicBezTo>
                    <a:pt x="2018324" y="306442"/>
                    <a:pt x="2015137" y="304272"/>
                    <a:pt x="2015137" y="302101"/>
                  </a:cubicBezTo>
                  <a:cubicBezTo>
                    <a:pt x="2011951" y="293418"/>
                    <a:pt x="2011951" y="282564"/>
                    <a:pt x="1992831" y="278223"/>
                  </a:cubicBezTo>
                  <a:lnTo>
                    <a:pt x="1989645" y="276052"/>
                  </a:lnTo>
                  <a:cubicBezTo>
                    <a:pt x="1989645" y="265198"/>
                    <a:pt x="1976899" y="260857"/>
                    <a:pt x="1964153" y="256515"/>
                  </a:cubicBezTo>
                  <a:cubicBezTo>
                    <a:pt x="1951406" y="252174"/>
                    <a:pt x="1941847" y="250003"/>
                    <a:pt x="1932287" y="241320"/>
                  </a:cubicBezTo>
                  <a:cubicBezTo>
                    <a:pt x="1925914" y="234808"/>
                    <a:pt x="1913168" y="230467"/>
                    <a:pt x="1903608" y="223955"/>
                  </a:cubicBezTo>
                  <a:cubicBezTo>
                    <a:pt x="1894049" y="219613"/>
                    <a:pt x="1881303" y="217442"/>
                    <a:pt x="1874929" y="208759"/>
                  </a:cubicBezTo>
                  <a:cubicBezTo>
                    <a:pt x="1871743" y="204418"/>
                    <a:pt x="1865370" y="202247"/>
                    <a:pt x="1858997" y="197906"/>
                  </a:cubicBezTo>
                  <a:cubicBezTo>
                    <a:pt x="1862183" y="197906"/>
                    <a:pt x="1855810" y="197906"/>
                    <a:pt x="1852624" y="195735"/>
                  </a:cubicBezTo>
                  <a:cubicBezTo>
                    <a:pt x="1849437" y="193564"/>
                    <a:pt x="1846251" y="193564"/>
                    <a:pt x="1843064" y="191394"/>
                  </a:cubicBezTo>
                  <a:cubicBezTo>
                    <a:pt x="1839878" y="187052"/>
                    <a:pt x="1836691" y="182711"/>
                    <a:pt x="1827132" y="182711"/>
                  </a:cubicBezTo>
                  <a:cubicBezTo>
                    <a:pt x="1823945" y="182711"/>
                    <a:pt x="1820758" y="180540"/>
                    <a:pt x="1817572" y="178369"/>
                  </a:cubicBezTo>
                  <a:cubicBezTo>
                    <a:pt x="1814385" y="178369"/>
                    <a:pt x="1811199" y="176198"/>
                    <a:pt x="1804826" y="176198"/>
                  </a:cubicBezTo>
                  <a:lnTo>
                    <a:pt x="1766587" y="163174"/>
                  </a:lnTo>
                  <a:cubicBezTo>
                    <a:pt x="1757028" y="158833"/>
                    <a:pt x="1747468" y="152320"/>
                    <a:pt x="1734722" y="150150"/>
                  </a:cubicBezTo>
                  <a:cubicBezTo>
                    <a:pt x="1715603" y="145808"/>
                    <a:pt x="1699670" y="139296"/>
                    <a:pt x="1686924" y="128442"/>
                  </a:cubicBezTo>
                  <a:cubicBezTo>
                    <a:pt x="1674178" y="117589"/>
                    <a:pt x="1658245" y="111077"/>
                    <a:pt x="1639126" y="104564"/>
                  </a:cubicBezTo>
                  <a:cubicBezTo>
                    <a:pt x="1629566" y="100223"/>
                    <a:pt x="1620007" y="98052"/>
                    <a:pt x="1613634" y="95881"/>
                  </a:cubicBezTo>
                  <a:cubicBezTo>
                    <a:pt x="1600888" y="89369"/>
                    <a:pt x="1584955" y="85028"/>
                    <a:pt x="1569022" y="80686"/>
                  </a:cubicBezTo>
                  <a:cubicBezTo>
                    <a:pt x="1575395" y="74174"/>
                    <a:pt x="1572209" y="74174"/>
                    <a:pt x="1565836" y="72003"/>
                  </a:cubicBezTo>
                  <a:cubicBezTo>
                    <a:pt x="1559463" y="69833"/>
                    <a:pt x="1553090" y="69833"/>
                    <a:pt x="1549903" y="67662"/>
                  </a:cubicBezTo>
                  <a:cubicBezTo>
                    <a:pt x="1546716" y="61150"/>
                    <a:pt x="1537157" y="61150"/>
                    <a:pt x="1530784" y="56808"/>
                  </a:cubicBezTo>
                  <a:cubicBezTo>
                    <a:pt x="1521224" y="50296"/>
                    <a:pt x="1508478" y="43784"/>
                    <a:pt x="1498919" y="37272"/>
                  </a:cubicBezTo>
                  <a:cubicBezTo>
                    <a:pt x="1495732" y="35101"/>
                    <a:pt x="1492545" y="32930"/>
                    <a:pt x="1489359" y="32930"/>
                  </a:cubicBezTo>
                  <a:cubicBezTo>
                    <a:pt x="1463866" y="30760"/>
                    <a:pt x="1444747" y="19906"/>
                    <a:pt x="1422442" y="13394"/>
                  </a:cubicBezTo>
                  <a:cubicBezTo>
                    <a:pt x="1419255" y="11223"/>
                    <a:pt x="1412882" y="9052"/>
                    <a:pt x="1409696" y="9052"/>
                  </a:cubicBezTo>
                  <a:cubicBezTo>
                    <a:pt x="1396949" y="9052"/>
                    <a:pt x="1384203" y="11223"/>
                    <a:pt x="1368270" y="11223"/>
                  </a:cubicBezTo>
                  <a:cubicBezTo>
                    <a:pt x="1355524" y="11223"/>
                    <a:pt x="1339592" y="9052"/>
                    <a:pt x="1326846" y="6881"/>
                  </a:cubicBezTo>
                  <a:cubicBezTo>
                    <a:pt x="1314099" y="4711"/>
                    <a:pt x="1301353" y="4711"/>
                    <a:pt x="1288607" y="1270"/>
                  </a:cubicBezTo>
                  <a:cubicBezTo>
                    <a:pt x="1275861" y="0"/>
                    <a:pt x="1266302" y="2540"/>
                    <a:pt x="1256742" y="1270"/>
                  </a:cubicBezTo>
                  <a:cubicBezTo>
                    <a:pt x="1250369" y="2540"/>
                    <a:pt x="1234436" y="6881"/>
                    <a:pt x="1224876" y="11223"/>
                  </a:cubicBezTo>
                  <a:cubicBezTo>
                    <a:pt x="1212130" y="15564"/>
                    <a:pt x="1199384" y="22077"/>
                    <a:pt x="1186638" y="28589"/>
                  </a:cubicBezTo>
                  <a:cubicBezTo>
                    <a:pt x="1170705" y="35101"/>
                    <a:pt x="1151586" y="41613"/>
                    <a:pt x="1132467" y="48125"/>
                  </a:cubicBezTo>
                  <a:cubicBezTo>
                    <a:pt x="1129280" y="50296"/>
                    <a:pt x="1122907" y="50296"/>
                    <a:pt x="1116534" y="48125"/>
                  </a:cubicBezTo>
                  <a:cubicBezTo>
                    <a:pt x="1110161" y="45955"/>
                    <a:pt x="1103788" y="48125"/>
                    <a:pt x="1097415" y="50296"/>
                  </a:cubicBezTo>
                  <a:cubicBezTo>
                    <a:pt x="1087855" y="54638"/>
                    <a:pt x="1075109" y="56808"/>
                    <a:pt x="1065550" y="61150"/>
                  </a:cubicBezTo>
                  <a:cubicBezTo>
                    <a:pt x="1049617" y="69833"/>
                    <a:pt x="1033684" y="80686"/>
                    <a:pt x="1011379" y="82857"/>
                  </a:cubicBezTo>
                  <a:cubicBezTo>
                    <a:pt x="998632" y="82857"/>
                    <a:pt x="985886" y="89369"/>
                    <a:pt x="973140" y="89369"/>
                  </a:cubicBezTo>
                  <a:cubicBezTo>
                    <a:pt x="963581" y="89369"/>
                    <a:pt x="957208" y="89369"/>
                    <a:pt x="947648" y="91540"/>
                  </a:cubicBezTo>
                  <a:cubicBezTo>
                    <a:pt x="934902" y="93711"/>
                    <a:pt x="922156" y="98052"/>
                    <a:pt x="906223" y="98052"/>
                  </a:cubicBezTo>
                  <a:cubicBezTo>
                    <a:pt x="887104" y="98052"/>
                    <a:pt x="871171" y="104564"/>
                    <a:pt x="852052" y="108906"/>
                  </a:cubicBezTo>
                  <a:cubicBezTo>
                    <a:pt x="832933" y="115418"/>
                    <a:pt x="817000" y="121930"/>
                    <a:pt x="797881" y="128442"/>
                  </a:cubicBezTo>
                  <a:cubicBezTo>
                    <a:pt x="785135" y="132784"/>
                    <a:pt x="772389" y="132784"/>
                    <a:pt x="756456" y="130613"/>
                  </a:cubicBezTo>
                  <a:cubicBezTo>
                    <a:pt x="746896" y="130613"/>
                    <a:pt x="740523" y="128442"/>
                    <a:pt x="734150" y="132784"/>
                  </a:cubicBezTo>
                  <a:lnTo>
                    <a:pt x="705471" y="145808"/>
                  </a:lnTo>
                  <a:cubicBezTo>
                    <a:pt x="692725" y="152320"/>
                    <a:pt x="683166" y="161003"/>
                    <a:pt x="673606" y="167516"/>
                  </a:cubicBezTo>
                  <a:cubicBezTo>
                    <a:pt x="660860" y="178369"/>
                    <a:pt x="654487" y="191394"/>
                    <a:pt x="635368" y="197906"/>
                  </a:cubicBezTo>
                  <a:cubicBezTo>
                    <a:pt x="632181" y="200076"/>
                    <a:pt x="628994" y="204418"/>
                    <a:pt x="625808" y="208759"/>
                  </a:cubicBezTo>
                  <a:cubicBezTo>
                    <a:pt x="622621" y="210930"/>
                    <a:pt x="622621" y="213101"/>
                    <a:pt x="619435" y="215272"/>
                  </a:cubicBezTo>
                  <a:cubicBezTo>
                    <a:pt x="609875" y="221784"/>
                    <a:pt x="600316" y="228296"/>
                    <a:pt x="593943" y="236979"/>
                  </a:cubicBezTo>
                  <a:cubicBezTo>
                    <a:pt x="587570" y="245662"/>
                    <a:pt x="571637" y="247833"/>
                    <a:pt x="565264" y="254345"/>
                  </a:cubicBezTo>
                  <a:cubicBezTo>
                    <a:pt x="555704" y="263028"/>
                    <a:pt x="536585" y="267369"/>
                    <a:pt x="523839" y="271711"/>
                  </a:cubicBezTo>
                  <a:cubicBezTo>
                    <a:pt x="504720" y="278223"/>
                    <a:pt x="488787" y="286906"/>
                    <a:pt x="479227" y="299930"/>
                  </a:cubicBezTo>
                  <a:cubicBezTo>
                    <a:pt x="479227" y="302101"/>
                    <a:pt x="479227" y="302101"/>
                    <a:pt x="476041" y="304272"/>
                  </a:cubicBezTo>
                  <a:cubicBezTo>
                    <a:pt x="453735" y="312954"/>
                    <a:pt x="431429" y="319467"/>
                    <a:pt x="409124" y="328150"/>
                  </a:cubicBezTo>
                  <a:cubicBezTo>
                    <a:pt x="393191" y="334662"/>
                    <a:pt x="374072" y="334662"/>
                    <a:pt x="358139" y="343345"/>
                  </a:cubicBezTo>
                  <a:cubicBezTo>
                    <a:pt x="351766" y="347686"/>
                    <a:pt x="342206" y="349857"/>
                    <a:pt x="332647" y="352028"/>
                  </a:cubicBezTo>
                  <a:cubicBezTo>
                    <a:pt x="313528" y="358540"/>
                    <a:pt x="294408" y="360711"/>
                    <a:pt x="281662" y="371564"/>
                  </a:cubicBezTo>
                  <a:cubicBezTo>
                    <a:pt x="265730" y="384589"/>
                    <a:pt x="243424" y="388930"/>
                    <a:pt x="227491" y="397613"/>
                  </a:cubicBezTo>
                  <a:cubicBezTo>
                    <a:pt x="205185" y="408467"/>
                    <a:pt x="182880" y="419320"/>
                    <a:pt x="160574" y="432345"/>
                  </a:cubicBezTo>
                  <a:cubicBezTo>
                    <a:pt x="147828" y="436686"/>
                    <a:pt x="135082" y="438857"/>
                    <a:pt x="122335" y="434515"/>
                  </a:cubicBezTo>
                  <a:cubicBezTo>
                    <a:pt x="115962" y="432345"/>
                    <a:pt x="109589" y="430174"/>
                    <a:pt x="106403" y="432345"/>
                  </a:cubicBezTo>
                  <a:cubicBezTo>
                    <a:pt x="93657" y="438857"/>
                    <a:pt x="77724" y="441028"/>
                    <a:pt x="61791" y="443198"/>
                  </a:cubicBezTo>
                  <a:cubicBezTo>
                    <a:pt x="58605" y="443198"/>
                    <a:pt x="55418" y="445369"/>
                    <a:pt x="52232" y="445369"/>
                  </a:cubicBezTo>
                  <a:cubicBezTo>
                    <a:pt x="45858" y="695003"/>
                    <a:pt x="29926" y="946808"/>
                    <a:pt x="13993" y="1196442"/>
                  </a:cubicBezTo>
                  <a:cubicBezTo>
                    <a:pt x="3810" y="1465613"/>
                    <a:pt x="23553" y="1700052"/>
                    <a:pt x="20366" y="1969222"/>
                  </a:cubicBezTo>
                  <a:cubicBezTo>
                    <a:pt x="17180" y="2240563"/>
                    <a:pt x="0" y="2540124"/>
                    <a:pt x="23553" y="2809295"/>
                  </a:cubicBezTo>
                  <a:cubicBezTo>
                    <a:pt x="55418" y="3076295"/>
                    <a:pt x="93656" y="3343294"/>
                    <a:pt x="125522" y="3610294"/>
                  </a:cubicBezTo>
                  <a:lnTo>
                    <a:pt x="128708" y="3610294"/>
                  </a:lnTo>
                  <a:cubicBezTo>
                    <a:pt x="141454" y="3608124"/>
                    <a:pt x="154201" y="3608124"/>
                    <a:pt x="170133" y="3608124"/>
                  </a:cubicBezTo>
                  <a:cubicBezTo>
                    <a:pt x="189252" y="3605953"/>
                    <a:pt x="205185" y="3601611"/>
                    <a:pt x="224304" y="3601611"/>
                  </a:cubicBezTo>
                  <a:cubicBezTo>
                    <a:pt x="246610" y="3601611"/>
                    <a:pt x="268916" y="3603782"/>
                    <a:pt x="291222" y="3603782"/>
                  </a:cubicBezTo>
                  <a:cubicBezTo>
                    <a:pt x="313527" y="3603782"/>
                    <a:pt x="335833" y="3605953"/>
                    <a:pt x="354952" y="3608124"/>
                  </a:cubicBezTo>
                  <a:cubicBezTo>
                    <a:pt x="374071" y="3610294"/>
                    <a:pt x="390004" y="3610294"/>
                    <a:pt x="405937" y="3603782"/>
                  </a:cubicBezTo>
                  <a:lnTo>
                    <a:pt x="409123" y="3603782"/>
                  </a:lnTo>
                  <a:cubicBezTo>
                    <a:pt x="428243" y="3601611"/>
                    <a:pt x="447362" y="3599441"/>
                    <a:pt x="469668" y="3597270"/>
                  </a:cubicBezTo>
                  <a:cubicBezTo>
                    <a:pt x="476041" y="3597270"/>
                    <a:pt x="485600" y="3597270"/>
                    <a:pt x="488787" y="3599441"/>
                  </a:cubicBezTo>
                  <a:cubicBezTo>
                    <a:pt x="501533" y="3608124"/>
                    <a:pt x="514279" y="3605953"/>
                    <a:pt x="530212" y="3603782"/>
                  </a:cubicBezTo>
                  <a:cubicBezTo>
                    <a:pt x="546144" y="3601611"/>
                    <a:pt x="555704" y="3603782"/>
                    <a:pt x="568450" y="3608124"/>
                  </a:cubicBezTo>
                  <a:cubicBezTo>
                    <a:pt x="574823" y="3610294"/>
                    <a:pt x="581196" y="3610294"/>
                    <a:pt x="587569" y="3610294"/>
                  </a:cubicBezTo>
                  <a:lnTo>
                    <a:pt x="628994" y="3610294"/>
                  </a:lnTo>
                  <a:cubicBezTo>
                    <a:pt x="638554" y="3610294"/>
                    <a:pt x="648114" y="3614636"/>
                    <a:pt x="657673" y="3614636"/>
                  </a:cubicBezTo>
                  <a:cubicBezTo>
                    <a:pt x="670419" y="3616807"/>
                    <a:pt x="686352" y="3616807"/>
                    <a:pt x="699098" y="3616807"/>
                  </a:cubicBezTo>
                  <a:cubicBezTo>
                    <a:pt x="705471" y="3616807"/>
                    <a:pt x="711844" y="3621148"/>
                    <a:pt x="715031" y="3623319"/>
                  </a:cubicBezTo>
                  <a:cubicBezTo>
                    <a:pt x="743710" y="3629831"/>
                    <a:pt x="769202" y="3625489"/>
                    <a:pt x="797881" y="3625489"/>
                  </a:cubicBezTo>
                  <a:cubicBezTo>
                    <a:pt x="804254" y="3625489"/>
                    <a:pt x="810627" y="3621148"/>
                    <a:pt x="817000" y="3621148"/>
                  </a:cubicBezTo>
                  <a:cubicBezTo>
                    <a:pt x="839306" y="3618977"/>
                    <a:pt x="858425" y="3621148"/>
                    <a:pt x="877544" y="3627660"/>
                  </a:cubicBezTo>
                  <a:cubicBezTo>
                    <a:pt x="887104" y="3629831"/>
                    <a:pt x="899850" y="3629831"/>
                    <a:pt x="912596" y="3629831"/>
                  </a:cubicBezTo>
                  <a:lnTo>
                    <a:pt x="922155" y="3629831"/>
                  </a:lnTo>
                  <a:cubicBezTo>
                    <a:pt x="934902" y="3632001"/>
                    <a:pt x="944461" y="3636343"/>
                    <a:pt x="957207" y="3634172"/>
                  </a:cubicBezTo>
                  <a:cubicBezTo>
                    <a:pt x="973140" y="3632001"/>
                    <a:pt x="989073" y="3632001"/>
                    <a:pt x="1008192" y="3629831"/>
                  </a:cubicBezTo>
                  <a:cubicBezTo>
                    <a:pt x="1024125" y="3627660"/>
                    <a:pt x="1040057" y="3629831"/>
                    <a:pt x="1055990" y="3632001"/>
                  </a:cubicBezTo>
                  <a:cubicBezTo>
                    <a:pt x="1059176" y="3632001"/>
                    <a:pt x="1062363" y="3634172"/>
                    <a:pt x="1065550" y="3632001"/>
                  </a:cubicBezTo>
                  <a:cubicBezTo>
                    <a:pt x="1081482" y="3629831"/>
                    <a:pt x="1094228" y="3625489"/>
                    <a:pt x="1110161" y="3627660"/>
                  </a:cubicBezTo>
                  <a:cubicBezTo>
                    <a:pt x="1122907" y="3629831"/>
                    <a:pt x="1132467" y="3632001"/>
                    <a:pt x="1145213" y="3634172"/>
                  </a:cubicBezTo>
                  <a:cubicBezTo>
                    <a:pt x="1157959" y="3636343"/>
                    <a:pt x="1167519" y="3638514"/>
                    <a:pt x="1180265" y="3640685"/>
                  </a:cubicBezTo>
                  <a:cubicBezTo>
                    <a:pt x="1196197" y="3642855"/>
                    <a:pt x="1212130" y="3642855"/>
                    <a:pt x="1224876" y="3645026"/>
                  </a:cubicBezTo>
                  <a:cubicBezTo>
                    <a:pt x="1240809" y="3647197"/>
                    <a:pt x="1250369" y="3655880"/>
                    <a:pt x="1266301" y="3655880"/>
                  </a:cubicBezTo>
                  <a:cubicBezTo>
                    <a:pt x="1282234" y="3655880"/>
                    <a:pt x="1294980" y="3662392"/>
                    <a:pt x="1310913" y="3666733"/>
                  </a:cubicBezTo>
                  <a:cubicBezTo>
                    <a:pt x="1317286" y="3668904"/>
                    <a:pt x="1323659" y="3668904"/>
                    <a:pt x="1333218" y="3671075"/>
                  </a:cubicBezTo>
                  <a:cubicBezTo>
                    <a:pt x="1352338" y="3673246"/>
                    <a:pt x="1368270" y="3673246"/>
                    <a:pt x="1387390" y="3675416"/>
                  </a:cubicBezTo>
                  <a:cubicBezTo>
                    <a:pt x="1403322" y="3677587"/>
                    <a:pt x="1419255" y="3681928"/>
                    <a:pt x="1435188" y="3679757"/>
                  </a:cubicBezTo>
                  <a:cubicBezTo>
                    <a:pt x="1460680" y="3677587"/>
                    <a:pt x="1479799" y="3681928"/>
                    <a:pt x="1502105" y="3686270"/>
                  </a:cubicBezTo>
                  <a:cubicBezTo>
                    <a:pt x="1518037" y="3688441"/>
                    <a:pt x="1530784" y="3694953"/>
                    <a:pt x="1546716" y="3694953"/>
                  </a:cubicBezTo>
                  <a:cubicBezTo>
                    <a:pt x="1565836" y="3697123"/>
                    <a:pt x="1584955" y="3699294"/>
                    <a:pt x="1597701" y="3707977"/>
                  </a:cubicBezTo>
                  <a:cubicBezTo>
                    <a:pt x="1600887" y="3705807"/>
                    <a:pt x="1604074" y="3705807"/>
                    <a:pt x="1604074" y="3705807"/>
                  </a:cubicBezTo>
                  <a:cubicBezTo>
                    <a:pt x="1613634" y="3707977"/>
                    <a:pt x="1626380" y="3707977"/>
                    <a:pt x="1635939" y="3710148"/>
                  </a:cubicBezTo>
                  <a:cubicBezTo>
                    <a:pt x="1655058" y="3712319"/>
                    <a:pt x="1670991" y="3716660"/>
                    <a:pt x="1686924" y="3718831"/>
                  </a:cubicBezTo>
                  <a:cubicBezTo>
                    <a:pt x="1696483" y="3721002"/>
                    <a:pt x="1706043" y="3721002"/>
                    <a:pt x="1712416" y="3725343"/>
                  </a:cubicBezTo>
                  <a:cubicBezTo>
                    <a:pt x="1721976" y="3729685"/>
                    <a:pt x="1731535" y="3731855"/>
                    <a:pt x="1741095" y="3729685"/>
                  </a:cubicBezTo>
                  <a:cubicBezTo>
                    <a:pt x="1750654" y="3729685"/>
                    <a:pt x="1757028" y="3727514"/>
                    <a:pt x="1766587" y="3729685"/>
                  </a:cubicBezTo>
                  <a:cubicBezTo>
                    <a:pt x="1785706" y="3731855"/>
                    <a:pt x="1801639" y="3738367"/>
                    <a:pt x="1820758" y="3740538"/>
                  </a:cubicBezTo>
                  <a:cubicBezTo>
                    <a:pt x="1827131" y="3742709"/>
                    <a:pt x="1836691" y="3742709"/>
                    <a:pt x="1846251" y="3740538"/>
                  </a:cubicBezTo>
                  <a:cubicBezTo>
                    <a:pt x="1871743" y="3736197"/>
                    <a:pt x="1897235" y="3736197"/>
                    <a:pt x="1922727" y="3740538"/>
                  </a:cubicBezTo>
                  <a:cubicBezTo>
                    <a:pt x="1938660" y="3742709"/>
                    <a:pt x="1957779" y="3749221"/>
                    <a:pt x="1973712" y="3744879"/>
                  </a:cubicBezTo>
                  <a:cubicBezTo>
                    <a:pt x="1986458" y="3742709"/>
                    <a:pt x="1996018" y="3742709"/>
                    <a:pt x="2005577" y="3742709"/>
                  </a:cubicBezTo>
                  <a:cubicBezTo>
                    <a:pt x="2011950" y="3742709"/>
                    <a:pt x="2018323" y="3744879"/>
                    <a:pt x="2021510" y="3742709"/>
                  </a:cubicBezTo>
                  <a:cubicBezTo>
                    <a:pt x="2037443" y="3731855"/>
                    <a:pt x="2056562" y="3736197"/>
                    <a:pt x="2075681" y="3736197"/>
                  </a:cubicBezTo>
                  <a:cubicBezTo>
                    <a:pt x="2088427" y="3738367"/>
                    <a:pt x="2104360" y="3738367"/>
                    <a:pt x="2117106" y="3734026"/>
                  </a:cubicBezTo>
                  <a:lnTo>
                    <a:pt x="2123479" y="3734026"/>
                  </a:lnTo>
                  <a:cubicBezTo>
                    <a:pt x="2142598" y="3734026"/>
                    <a:pt x="2161717" y="3736197"/>
                    <a:pt x="2180837" y="3736197"/>
                  </a:cubicBezTo>
                  <a:lnTo>
                    <a:pt x="2187210" y="3736197"/>
                  </a:lnTo>
                  <a:cubicBezTo>
                    <a:pt x="2199956" y="3734026"/>
                    <a:pt x="2209515" y="3729685"/>
                    <a:pt x="2222262" y="3727514"/>
                  </a:cubicBezTo>
                  <a:cubicBezTo>
                    <a:pt x="2241381" y="3723172"/>
                    <a:pt x="2260500" y="3721002"/>
                    <a:pt x="2279619" y="3718831"/>
                  </a:cubicBezTo>
                  <a:cubicBezTo>
                    <a:pt x="2295552" y="3716660"/>
                    <a:pt x="2308298" y="3718831"/>
                    <a:pt x="2324231" y="3716660"/>
                  </a:cubicBezTo>
                  <a:cubicBezTo>
                    <a:pt x="2327417" y="3716660"/>
                    <a:pt x="2330604" y="3716660"/>
                    <a:pt x="2333790" y="3714489"/>
                  </a:cubicBezTo>
                  <a:cubicBezTo>
                    <a:pt x="2343350" y="3710148"/>
                    <a:pt x="2359283" y="3714489"/>
                    <a:pt x="2362469" y="3705807"/>
                  </a:cubicBezTo>
                  <a:lnTo>
                    <a:pt x="2365656" y="3705807"/>
                  </a:lnTo>
                  <a:cubicBezTo>
                    <a:pt x="2372029" y="3705807"/>
                    <a:pt x="2381588" y="3705807"/>
                    <a:pt x="2387961" y="3701465"/>
                  </a:cubicBezTo>
                  <a:cubicBezTo>
                    <a:pt x="2400707" y="3694953"/>
                    <a:pt x="2410267" y="3697123"/>
                    <a:pt x="2423013" y="3699294"/>
                  </a:cubicBezTo>
                  <a:cubicBezTo>
                    <a:pt x="2438946" y="3701465"/>
                    <a:pt x="2454879" y="3703636"/>
                    <a:pt x="2467625" y="3701465"/>
                  </a:cubicBezTo>
                  <a:cubicBezTo>
                    <a:pt x="2483557" y="3699294"/>
                    <a:pt x="2502677" y="3694953"/>
                    <a:pt x="2518610" y="3692782"/>
                  </a:cubicBezTo>
                  <a:cubicBezTo>
                    <a:pt x="2521796" y="3692782"/>
                    <a:pt x="2524982" y="3690611"/>
                    <a:pt x="2528169" y="3688441"/>
                  </a:cubicBezTo>
                  <a:cubicBezTo>
                    <a:pt x="2537729" y="3684099"/>
                    <a:pt x="2544102" y="3677587"/>
                    <a:pt x="2553661" y="3673246"/>
                  </a:cubicBezTo>
                  <a:cubicBezTo>
                    <a:pt x="2553661" y="3673246"/>
                    <a:pt x="2556848" y="3671075"/>
                    <a:pt x="2560034" y="3671075"/>
                  </a:cubicBezTo>
                  <a:cubicBezTo>
                    <a:pt x="2575967" y="3675416"/>
                    <a:pt x="2582340" y="3664563"/>
                    <a:pt x="2591900" y="3660221"/>
                  </a:cubicBezTo>
                  <a:cubicBezTo>
                    <a:pt x="2604646" y="3655880"/>
                    <a:pt x="2611019" y="3642855"/>
                    <a:pt x="2630138" y="3645026"/>
                  </a:cubicBezTo>
                  <a:lnTo>
                    <a:pt x="2633325" y="3645026"/>
                  </a:lnTo>
                  <a:cubicBezTo>
                    <a:pt x="2646071" y="3640685"/>
                    <a:pt x="2658817" y="3634172"/>
                    <a:pt x="2668377" y="3629831"/>
                  </a:cubicBezTo>
                  <a:cubicBezTo>
                    <a:pt x="2671563" y="3627660"/>
                    <a:pt x="2674749" y="3625489"/>
                    <a:pt x="2674749" y="3623319"/>
                  </a:cubicBezTo>
                  <a:cubicBezTo>
                    <a:pt x="2677936" y="3621148"/>
                    <a:pt x="2681123" y="3616807"/>
                    <a:pt x="2687496" y="3614636"/>
                  </a:cubicBezTo>
                  <a:cubicBezTo>
                    <a:pt x="2709802" y="3603782"/>
                    <a:pt x="2732107" y="3595099"/>
                    <a:pt x="2754413" y="3584245"/>
                  </a:cubicBezTo>
                  <a:cubicBezTo>
                    <a:pt x="2763972" y="3579904"/>
                    <a:pt x="2779905" y="3575563"/>
                    <a:pt x="2779905" y="3562538"/>
                  </a:cubicBezTo>
                  <a:cubicBezTo>
                    <a:pt x="2779905" y="3549514"/>
                    <a:pt x="2799024" y="3545172"/>
                    <a:pt x="2811771" y="3540831"/>
                  </a:cubicBezTo>
                  <a:cubicBezTo>
                    <a:pt x="2821330" y="3536489"/>
                    <a:pt x="2834076" y="3536489"/>
                    <a:pt x="2846822" y="3534319"/>
                  </a:cubicBezTo>
                  <a:cubicBezTo>
                    <a:pt x="2853196" y="3534319"/>
                    <a:pt x="2856382" y="3532148"/>
                    <a:pt x="2862755" y="3532148"/>
                  </a:cubicBezTo>
                  <a:cubicBezTo>
                    <a:pt x="2869128" y="3532148"/>
                    <a:pt x="2875501" y="3532148"/>
                    <a:pt x="2878688" y="3527806"/>
                  </a:cubicBezTo>
                  <a:cubicBezTo>
                    <a:pt x="2881874" y="3525636"/>
                    <a:pt x="2885061" y="3525636"/>
                    <a:pt x="2888247" y="3523465"/>
                  </a:cubicBezTo>
                  <a:cubicBezTo>
                    <a:pt x="2894620" y="3521295"/>
                    <a:pt x="2900994" y="3519123"/>
                    <a:pt x="2904180" y="3516953"/>
                  </a:cubicBezTo>
                  <a:lnTo>
                    <a:pt x="2923299" y="3516953"/>
                  </a:lnTo>
                  <a:cubicBezTo>
                    <a:pt x="2936046" y="3521295"/>
                    <a:pt x="2945605" y="3525636"/>
                    <a:pt x="2955165" y="3527806"/>
                  </a:cubicBezTo>
                  <a:cubicBezTo>
                    <a:pt x="2955165" y="3527806"/>
                    <a:pt x="2958351" y="3525636"/>
                    <a:pt x="2961538" y="3525636"/>
                  </a:cubicBezTo>
                  <a:cubicBezTo>
                    <a:pt x="2955165" y="3523465"/>
                    <a:pt x="2951978" y="3521295"/>
                    <a:pt x="2945605" y="3519123"/>
                  </a:cubicBezTo>
                  <a:cubicBezTo>
                    <a:pt x="2945605" y="3514782"/>
                    <a:pt x="2945605" y="3512611"/>
                    <a:pt x="2948792" y="3508270"/>
                  </a:cubicBezTo>
                  <a:cubicBezTo>
                    <a:pt x="2955165" y="3510441"/>
                    <a:pt x="2964724" y="3512611"/>
                    <a:pt x="2961538" y="3503929"/>
                  </a:cubicBezTo>
                  <a:lnTo>
                    <a:pt x="2964724" y="3501758"/>
                  </a:lnTo>
                  <a:cubicBezTo>
                    <a:pt x="2971097" y="3497416"/>
                    <a:pt x="2977470" y="3493075"/>
                    <a:pt x="2987030" y="3495245"/>
                  </a:cubicBezTo>
                  <a:cubicBezTo>
                    <a:pt x="2987030" y="3495245"/>
                    <a:pt x="2990216" y="3493075"/>
                    <a:pt x="2993403" y="3493075"/>
                  </a:cubicBezTo>
                  <a:lnTo>
                    <a:pt x="3012522" y="3499587"/>
                  </a:lnTo>
                  <a:cubicBezTo>
                    <a:pt x="3012522" y="3497416"/>
                    <a:pt x="3012522" y="3495245"/>
                    <a:pt x="3009336" y="3495245"/>
                  </a:cubicBezTo>
                  <a:lnTo>
                    <a:pt x="3012522" y="3495245"/>
                  </a:lnTo>
                  <a:cubicBezTo>
                    <a:pt x="3015709" y="3497416"/>
                    <a:pt x="3018895" y="3497416"/>
                    <a:pt x="3025268" y="3499587"/>
                  </a:cubicBezTo>
                  <a:cubicBezTo>
                    <a:pt x="3025268" y="3495245"/>
                    <a:pt x="3041201" y="3488733"/>
                    <a:pt x="3044388" y="3490904"/>
                  </a:cubicBezTo>
                  <a:lnTo>
                    <a:pt x="3047574" y="3490904"/>
                  </a:lnTo>
                  <a:cubicBezTo>
                    <a:pt x="3050761" y="3497416"/>
                    <a:pt x="3057134" y="3501758"/>
                    <a:pt x="3060320" y="3508270"/>
                  </a:cubicBezTo>
                  <a:cubicBezTo>
                    <a:pt x="3066693" y="3506099"/>
                    <a:pt x="3073066" y="3501758"/>
                    <a:pt x="3079439" y="3499587"/>
                  </a:cubicBezTo>
                  <a:cubicBezTo>
                    <a:pt x="3082626" y="3503929"/>
                    <a:pt x="3082626" y="3508270"/>
                    <a:pt x="3085813" y="3514782"/>
                  </a:cubicBezTo>
                  <a:cubicBezTo>
                    <a:pt x="3092186" y="3510441"/>
                    <a:pt x="3095372" y="3508270"/>
                    <a:pt x="3095372" y="3506099"/>
                  </a:cubicBezTo>
                  <a:cubicBezTo>
                    <a:pt x="3104932" y="3508270"/>
                    <a:pt x="3114491" y="3508270"/>
                    <a:pt x="3120864" y="3510441"/>
                  </a:cubicBezTo>
                  <a:cubicBezTo>
                    <a:pt x="3130424" y="3514782"/>
                    <a:pt x="3139984" y="3514782"/>
                    <a:pt x="3149543" y="3512611"/>
                  </a:cubicBezTo>
                  <a:cubicBezTo>
                    <a:pt x="3155916" y="3510441"/>
                    <a:pt x="3159103" y="3508270"/>
                    <a:pt x="3165476" y="3506099"/>
                  </a:cubicBezTo>
                  <a:cubicBezTo>
                    <a:pt x="3168662" y="3510441"/>
                    <a:pt x="3171849" y="3512611"/>
                    <a:pt x="3178222" y="3514782"/>
                  </a:cubicBezTo>
                  <a:cubicBezTo>
                    <a:pt x="3175036" y="3514782"/>
                    <a:pt x="3171849" y="3516953"/>
                    <a:pt x="3168662" y="3516953"/>
                  </a:cubicBezTo>
                  <a:cubicBezTo>
                    <a:pt x="3162289" y="3519123"/>
                    <a:pt x="3159103" y="3521295"/>
                    <a:pt x="3155916" y="3525636"/>
                  </a:cubicBezTo>
                  <a:cubicBezTo>
                    <a:pt x="3152730" y="3529977"/>
                    <a:pt x="3152730" y="3534319"/>
                    <a:pt x="3146357" y="3536489"/>
                  </a:cubicBezTo>
                  <a:cubicBezTo>
                    <a:pt x="3139984" y="3538660"/>
                    <a:pt x="3139984" y="3534319"/>
                    <a:pt x="3133611" y="3534319"/>
                  </a:cubicBezTo>
                  <a:cubicBezTo>
                    <a:pt x="3139984" y="3532148"/>
                    <a:pt x="3143170" y="3532148"/>
                    <a:pt x="3146357" y="3532148"/>
                  </a:cubicBezTo>
                  <a:lnTo>
                    <a:pt x="3146357" y="3527806"/>
                  </a:lnTo>
                  <a:cubicBezTo>
                    <a:pt x="3127238" y="3532148"/>
                    <a:pt x="3108118" y="3525636"/>
                    <a:pt x="3085813" y="3527806"/>
                  </a:cubicBezTo>
                  <a:cubicBezTo>
                    <a:pt x="3098559" y="3532148"/>
                    <a:pt x="3111305" y="3534319"/>
                    <a:pt x="3124051" y="3536489"/>
                  </a:cubicBezTo>
                  <a:lnTo>
                    <a:pt x="3117678" y="3540831"/>
                  </a:lnTo>
                  <a:cubicBezTo>
                    <a:pt x="3124051" y="3543002"/>
                    <a:pt x="3130424" y="3543002"/>
                    <a:pt x="3136797" y="3543002"/>
                  </a:cubicBezTo>
                  <a:lnTo>
                    <a:pt x="3136797" y="3545172"/>
                  </a:lnTo>
                  <a:cubicBezTo>
                    <a:pt x="3130424" y="3545172"/>
                    <a:pt x="3127238" y="3547343"/>
                    <a:pt x="3120864" y="3547343"/>
                  </a:cubicBezTo>
                  <a:lnTo>
                    <a:pt x="3120864" y="3549514"/>
                  </a:lnTo>
                  <a:lnTo>
                    <a:pt x="3149543" y="3549514"/>
                  </a:lnTo>
                  <a:cubicBezTo>
                    <a:pt x="3155916" y="3538660"/>
                    <a:pt x="3175036" y="3543002"/>
                    <a:pt x="3184595" y="3536489"/>
                  </a:cubicBezTo>
                  <a:lnTo>
                    <a:pt x="3190968" y="3536489"/>
                  </a:lnTo>
                  <a:lnTo>
                    <a:pt x="3181409" y="3543002"/>
                  </a:lnTo>
                  <a:cubicBezTo>
                    <a:pt x="3184595" y="3545172"/>
                    <a:pt x="3187782" y="3545172"/>
                    <a:pt x="3190968" y="3547343"/>
                  </a:cubicBezTo>
                  <a:cubicBezTo>
                    <a:pt x="3194155" y="3549514"/>
                    <a:pt x="3197341" y="3549514"/>
                    <a:pt x="3200528" y="3551685"/>
                  </a:cubicBezTo>
                  <a:cubicBezTo>
                    <a:pt x="3206901" y="3549514"/>
                    <a:pt x="3210087" y="3549514"/>
                    <a:pt x="3216461" y="3547343"/>
                  </a:cubicBezTo>
                  <a:cubicBezTo>
                    <a:pt x="3213274" y="3551685"/>
                    <a:pt x="3213274" y="3553855"/>
                    <a:pt x="3213274" y="3556026"/>
                  </a:cubicBezTo>
                  <a:lnTo>
                    <a:pt x="3229206" y="3556026"/>
                  </a:lnTo>
                  <a:lnTo>
                    <a:pt x="3229206" y="3549514"/>
                  </a:lnTo>
                  <a:cubicBezTo>
                    <a:pt x="3229206" y="3543002"/>
                    <a:pt x="3235580" y="3543002"/>
                    <a:pt x="3241953" y="3545172"/>
                  </a:cubicBezTo>
                  <a:cubicBezTo>
                    <a:pt x="3251513" y="3549514"/>
                    <a:pt x="3257885" y="3547343"/>
                    <a:pt x="3267445" y="3545172"/>
                  </a:cubicBezTo>
                  <a:cubicBezTo>
                    <a:pt x="3277005" y="3545172"/>
                    <a:pt x="3283378" y="3540831"/>
                    <a:pt x="3286564" y="3534319"/>
                  </a:cubicBezTo>
                  <a:lnTo>
                    <a:pt x="3273818" y="3534319"/>
                  </a:lnTo>
                  <a:cubicBezTo>
                    <a:pt x="3273818" y="3532148"/>
                    <a:pt x="3277005" y="3529977"/>
                    <a:pt x="3277005" y="3527806"/>
                  </a:cubicBezTo>
                  <a:lnTo>
                    <a:pt x="3277005" y="3519123"/>
                  </a:lnTo>
                  <a:lnTo>
                    <a:pt x="3280191" y="3519123"/>
                  </a:lnTo>
                  <a:cubicBezTo>
                    <a:pt x="3280191" y="3523465"/>
                    <a:pt x="3283378" y="3525636"/>
                    <a:pt x="3283378" y="3529977"/>
                  </a:cubicBezTo>
                  <a:cubicBezTo>
                    <a:pt x="3289751" y="3527806"/>
                    <a:pt x="3299311" y="3527806"/>
                    <a:pt x="3308870" y="3525636"/>
                  </a:cubicBezTo>
                  <a:lnTo>
                    <a:pt x="3308870" y="3532148"/>
                  </a:lnTo>
                  <a:cubicBezTo>
                    <a:pt x="3318430" y="3534319"/>
                    <a:pt x="3327989" y="3538660"/>
                    <a:pt x="3334362" y="3547343"/>
                  </a:cubicBezTo>
                  <a:cubicBezTo>
                    <a:pt x="3334362" y="3547343"/>
                    <a:pt x="3337549" y="3549514"/>
                    <a:pt x="3337549" y="3547343"/>
                  </a:cubicBezTo>
                  <a:lnTo>
                    <a:pt x="3366228" y="3540831"/>
                  </a:lnTo>
                  <a:cubicBezTo>
                    <a:pt x="3378974" y="3538660"/>
                    <a:pt x="3388533" y="3536489"/>
                    <a:pt x="3401280" y="3534319"/>
                  </a:cubicBezTo>
                  <a:cubicBezTo>
                    <a:pt x="3407653" y="3534319"/>
                    <a:pt x="3410839" y="3538660"/>
                    <a:pt x="3420399" y="3543002"/>
                  </a:cubicBezTo>
                  <a:cubicBezTo>
                    <a:pt x="3429958" y="3543002"/>
                    <a:pt x="3461824" y="3547343"/>
                    <a:pt x="3474570" y="3553855"/>
                  </a:cubicBezTo>
                  <a:cubicBezTo>
                    <a:pt x="3477756" y="3556026"/>
                    <a:pt x="3484130" y="3553855"/>
                    <a:pt x="3487316" y="3553855"/>
                  </a:cubicBezTo>
                  <a:cubicBezTo>
                    <a:pt x="3496876" y="3551685"/>
                    <a:pt x="3506435" y="3551685"/>
                    <a:pt x="3515995" y="3549514"/>
                  </a:cubicBezTo>
                  <a:lnTo>
                    <a:pt x="3519181" y="3551685"/>
                  </a:lnTo>
                  <a:cubicBezTo>
                    <a:pt x="3522368" y="3556026"/>
                    <a:pt x="3522368" y="3560367"/>
                    <a:pt x="3522368" y="3564709"/>
                  </a:cubicBezTo>
                  <a:cubicBezTo>
                    <a:pt x="3531927" y="3571221"/>
                    <a:pt x="3541487" y="3577733"/>
                    <a:pt x="3554233" y="3566879"/>
                  </a:cubicBezTo>
                  <a:cubicBezTo>
                    <a:pt x="3554233" y="3569051"/>
                    <a:pt x="3551047" y="3571221"/>
                    <a:pt x="3551047" y="3573392"/>
                  </a:cubicBezTo>
                  <a:cubicBezTo>
                    <a:pt x="3554233" y="3573392"/>
                    <a:pt x="3554233" y="3575563"/>
                    <a:pt x="3557420" y="3575563"/>
                  </a:cubicBezTo>
                  <a:cubicBezTo>
                    <a:pt x="3563793" y="3577733"/>
                    <a:pt x="3582912" y="3579904"/>
                    <a:pt x="3586098" y="3575563"/>
                  </a:cubicBezTo>
                  <a:cubicBezTo>
                    <a:pt x="3589285" y="3569051"/>
                    <a:pt x="3595658" y="3571221"/>
                    <a:pt x="3598845" y="3571221"/>
                  </a:cubicBezTo>
                  <a:cubicBezTo>
                    <a:pt x="3602031" y="3573392"/>
                    <a:pt x="3602031" y="3577733"/>
                    <a:pt x="3605218" y="3582075"/>
                  </a:cubicBezTo>
                  <a:lnTo>
                    <a:pt x="3605218" y="3566879"/>
                  </a:lnTo>
                  <a:cubicBezTo>
                    <a:pt x="3611591" y="3571221"/>
                    <a:pt x="3614777" y="3573392"/>
                    <a:pt x="3617964" y="3577733"/>
                  </a:cubicBezTo>
                  <a:cubicBezTo>
                    <a:pt x="3621151" y="3579904"/>
                    <a:pt x="3621151" y="3582075"/>
                    <a:pt x="3621151" y="3584245"/>
                  </a:cubicBezTo>
                  <a:cubicBezTo>
                    <a:pt x="3617964" y="3584245"/>
                    <a:pt x="3614777" y="3584245"/>
                    <a:pt x="3611591" y="3586416"/>
                  </a:cubicBezTo>
                  <a:lnTo>
                    <a:pt x="3602031" y="3586416"/>
                  </a:lnTo>
                  <a:cubicBezTo>
                    <a:pt x="3611591" y="3590758"/>
                    <a:pt x="3608404" y="3601611"/>
                    <a:pt x="3621151" y="3597270"/>
                  </a:cubicBezTo>
                  <a:cubicBezTo>
                    <a:pt x="3624337" y="3595099"/>
                    <a:pt x="3627523" y="3590758"/>
                    <a:pt x="3630710" y="3588587"/>
                  </a:cubicBezTo>
                  <a:cubicBezTo>
                    <a:pt x="3630710" y="3590758"/>
                    <a:pt x="3633897" y="3595099"/>
                    <a:pt x="3633897" y="3597270"/>
                  </a:cubicBezTo>
                  <a:cubicBezTo>
                    <a:pt x="3637083" y="3597270"/>
                    <a:pt x="3640270" y="3597270"/>
                    <a:pt x="3643456" y="3599441"/>
                  </a:cubicBezTo>
                  <a:cubicBezTo>
                    <a:pt x="3649829" y="3605953"/>
                    <a:pt x="3659389" y="3603782"/>
                    <a:pt x="3668948" y="3605953"/>
                  </a:cubicBezTo>
                  <a:cubicBezTo>
                    <a:pt x="3675321" y="3605953"/>
                    <a:pt x="3678508" y="3610294"/>
                    <a:pt x="3681695" y="3612465"/>
                  </a:cubicBezTo>
                  <a:cubicBezTo>
                    <a:pt x="3684881" y="3616807"/>
                    <a:pt x="3688067" y="3621148"/>
                    <a:pt x="3697627" y="3621148"/>
                  </a:cubicBezTo>
                  <a:cubicBezTo>
                    <a:pt x="3704000" y="3621148"/>
                    <a:pt x="3710373" y="3625489"/>
                    <a:pt x="3716746" y="3629831"/>
                  </a:cubicBezTo>
                  <a:cubicBezTo>
                    <a:pt x="3726306" y="3634172"/>
                    <a:pt x="3735866" y="3642855"/>
                    <a:pt x="3745425" y="3647197"/>
                  </a:cubicBezTo>
                  <a:cubicBezTo>
                    <a:pt x="3761358" y="3653709"/>
                    <a:pt x="3777291" y="3662392"/>
                    <a:pt x="3796410" y="3660221"/>
                  </a:cubicBezTo>
                  <a:cubicBezTo>
                    <a:pt x="3805970" y="3660221"/>
                    <a:pt x="3815529" y="3664563"/>
                    <a:pt x="3825089" y="3664563"/>
                  </a:cubicBezTo>
                  <a:cubicBezTo>
                    <a:pt x="3834648" y="3664563"/>
                    <a:pt x="3847395" y="3664563"/>
                    <a:pt x="3860141" y="3662392"/>
                  </a:cubicBezTo>
                  <a:cubicBezTo>
                    <a:pt x="3860141" y="3668904"/>
                    <a:pt x="3860141" y="3671075"/>
                    <a:pt x="3869700" y="3671075"/>
                  </a:cubicBezTo>
                  <a:cubicBezTo>
                    <a:pt x="3876073" y="3671075"/>
                    <a:pt x="3882446" y="3671075"/>
                    <a:pt x="3888820" y="3673246"/>
                  </a:cubicBezTo>
                  <a:cubicBezTo>
                    <a:pt x="3907939" y="3673246"/>
                    <a:pt x="3923871" y="3679757"/>
                    <a:pt x="3942990" y="3677587"/>
                  </a:cubicBezTo>
                  <a:cubicBezTo>
                    <a:pt x="3949364" y="3677587"/>
                    <a:pt x="3955737" y="3679757"/>
                    <a:pt x="3962110" y="3681928"/>
                  </a:cubicBezTo>
                  <a:cubicBezTo>
                    <a:pt x="3981229" y="3686270"/>
                    <a:pt x="3993975" y="3697123"/>
                    <a:pt x="4016281" y="3694953"/>
                  </a:cubicBezTo>
                  <a:cubicBezTo>
                    <a:pt x="4019467" y="3694953"/>
                    <a:pt x="4025840" y="3694953"/>
                    <a:pt x="4029027" y="3697123"/>
                  </a:cubicBezTo>
                  <a:cubicBezTo>
                    <a:pt x="4035400" y="3701465"/>
                    <a:pt x="4038586" y="3699294"/>
                    <a:pt x="4041773" y="3697123"/>
                  </a:cubicBezTo>
                  <a:cubicBezTo>
                    <a:pt x="4048146" y="3694953"/>
                    <a:pt x="4054519" y="3692782"/>
                    <a:pt x="4057706" y="3694953"/>
                  </a:cubicBezTo>
                  <a:cubicBezTo>
                    <a:pt x="4070452" y="3697123"/>
                    <a:pt x="4086385" y="3699294"/>
                    <a:pt x="4099130" y="3701465"/>
                  </a:cubicBezTo>
                  <a:lnTo>
                    <a:pt x="4111877" y="3701465"/>
                  </a:lnTo>
                  <a:cubicBezTo>
                    <a:pt x="4121437" y="3699294"/>
                    <a:pt x="4134182" y="3697123"/>
                    <a:pt x="4143742" y="3697123"/>
                  </a:cubicBezTo>
                  <a:cubicBezTo>
                    <a:pt x="4159675" y="3694953"/>
                    <a:pt x="4175607" y="3694953"/>
                    <a:pt x="4191540" y="3694953"/>
                  </a:cubicBezTo>
                  <a:lnTo>
                    <a:pt x="4197913" y="3694953"/>
                  </a:lnTo>
                  <a:cubicBezTo>
                    <a:pt x="4220219" y="3690611"/>
                    <a:pt x="4245711" y="3686270"/>
                    <a:pt x="4268017" y="3681928"/>
                  </a:cubicBezTo>
                  <a:cubicBezTo>
                    <a:pt x="4283950" y="3679757"/>
                    <a:pt x="4299882" y="3677587"/>
                    <a:pt x="4319001" y="3675416"/>
                  </a:cubicBezTo>
                  <a:cubicBezTo>
                    <a:pt x="4338120" y="3673246"/>
                    <a:pt x="4354053" y="3668904"/>
                    <a:pt x="4373173" y="3666733"/>
                  </a:cubicBezTo>
                  <a:cubicBezTo>
                    <a:pt x="4379545" y="3666733"/>
                    <a:pt x="4385919" y="3666733"/>
                    <a:pt x="4395478" y="3664563"/>
                  </a:cubicBezTo>
                  <a:cubicBezTo>
                    <a:pt x="4420971" y="3662392"/>
                    <a:pt x="4446463" y="3655880"/>
                    <a:pt x="4471955" y="3664563"/>
                  </a:cubicBezTo>
                  <a:lnTo>
                    <a:pt x="4510194" y="3671075"/>
                  </a:lnTo>
                  <a:cubicBezTo>
                    <a:pt x="4526126" y="3673246"/>
                    <a:pt x="4538872" y="3679757"/>
                    <a:pt x="4554805" y="3679757"/>
                  </a:cubicBezTo>
                  <a:cubicBezTo>
                    <a:pt x="4557992" y="3679757"/>
                    <a:pt x="4564365" y="3681928"/>
                    <a:pt x="4567551" y="3681928"/>
                  </a:cubicBezTo>
                  <a:cubicBezTo>
                    <a:pt x="4586670" y="3686270"/>
                    <a:pt x="4602603" y="3697123"/>
                    <a:pt x="4624909" y="3692782"/>
                  </a:cubicBezTo>
                  <a:cubicBezTo>
                    <a:pt x="4634468" y="3690611"/>
                    <a:pt x="4650401" y="3694953"/>
                    <a:pt x="4659961" y="3697123"/>
                  </a:cubicBezTo>
                  <a:cubicBezTo>
                    <a:pt x="4669520" y="3699294"/>
                    <a:pt x="4679080" y="3699294"/>
                    <a:pt x="4688639" y="3701465"/>
                  </a:cubicBezTo>
                  <a:lnTo>
                    <a:pt x="4688639" y="3705807"/>
                  </a:lnTo>
                  <a:cubicBezTo>
                    <a:pt x="4707759" y="3705807"/>
                    <a:pt x="4726878" y="3707977"/>
                    <a:pt x="4745997" y="3701465"/>
                  </a:cubicBezTo>
                  <a:cubicBezTo>
                    <a:pt x="4752370" y="3699294"/>
                    <a:pt x="4755557" y="3697123"/>
                    <a:pt x="4761930" y="3697123"/>
                  </a:cubicBezTo>
                  <a:cubicBezTo>
                    <a:pt x="4774676" y="3694953"/>
                    <a:pt x="4790609" y="3694953"/>
                    <a:pt x="4803355" y="3699294"/>
                  </a:cubicBezTo>
                  <a:cubicBezTo>
                    <a:pt x="4812914" y="3701465"/>
                    <a:pt x="4828847" y="3699294"/>
                    <a:pt x="4838407" y="3694953"/>
                  </a:cubicBezTo>
                  <a:cubicBezTo>
                    <a:pt x="4851153" y="3690611"/>
                    <a:pt x="4867085" y="3692782"/>
                    <a:pt x="4879832" y="3692782"/>
                  </a:cubicBezTo>
                  <a:cubicBezTo>
                    <a:pt x="4892578" y="3692782"/>
                    <a:pt x="4902138" y="3694953"/>
                    <a:pt x="4914884" y="3692782"/>
                  </a:cubicBezTo>
                  <a:cubicBezTo>
                    <a:pt x="4943562" y="3690611"/>
                    <a:pt x="4969054" y="3684099"/>
                    <a:pt x="5000920" y="3686270"/>
                  </a:cubicBezTo>
                  <a:cubicBezTo>
                    <a:pt x="5013666" y="3686270"/>
                    <a:pt x="5026412" y="3688441"/>
                    <a:pt x="5039158" y="3686270"/>
                  </a:cubicBezTo>
                  <a:cubicBezTo>
                    <a:pt x="5064650" y="3684099"/>
                    <a:pt x="5083770" y="3690611"/>
                    <a:pt x="5102889" y="3699294"/>
                  </a:cubicBezTo>
                  <a:cubicBezTo>
                    <a:pt x="5118822" y="3707977"/>
                    <a:pt x="5137941" y="3714489"/>
                    <a:pt x="5157060" y="3721002"/>
                  </a:cubicBezTo>
                  <a:cubicBezTo>
                    <a:pt x="5169806" y="3725343"/>
                    <a:pt x="5188926" y="3716660"/>
                    <a:pt x="5188926" y="3705807"/>
                  </a:cubicBezTo>
                  <a:lnTo>
                    <a:pt x="5188926" y="3686270"/>
                  </a:lnTo>
                  <a:cubicBezTo>
                    <a:pt x="5188926" y="3629831"/>
                    <a:pt x="5188926" y="3575563"/>
                    <a:pt x="5192112" y="3519123"/>
                  </a:cubicBezTo>
                  <a:cubicBezTo>
                    <a:pt x="5192112" y="3480050"/>
                    <a:pt x="5195299" y="3440977"/>
                    <a:pt x="5195299" y="3399733"/>
                  </a:cubicBezTo>
                  <a:cubicBezTo>
                    <a:pt x="5195299" y="3356319"/>
                    <a:pt x="5192112" y="762296"/>
                    <a:pt x="5192112" y="718881"/>
                  </a:cubicBezTo>
                  <a:cubicBezTo>
                    <a:pt x="5211231" y="699345"/>
                    <a:pt x="5204858" y="684149"/>
                    <a:pt x="5220791" y="673296"/>
                  </a:cubicBezTo>
                  <a:close/>
                  <a:moveTo>
                    <a:pt x="3159103" y="3506099"/>
                  </a:moveTo>
                  <a:cubicBezTo>
                    <a:pt x="3165476" y="3495245"/>
                    <a:pt x="3178222" y="3497416"/>
                    <a:pt x="3187782" y="3499587"/>
                  </a:cubicBezTo>
                  <a:cubicBezTo>
                    <a:pt x="3181409" y="3508270"/>
                    <a:pt x="3168663" y="3503928"/>
                    <a:pt x="3159103" y="3506099"/>
                  </a:cubicBezTo>
                  <a:close/>
                  <a:moveTo>
                    <a:pt x="3187782" y="3516953"/>
                  </a:moveTo>
                  <a:cubicBezTo>
                    <a:pt x="3190968" y="3512611"/>
                    <a:pt x="3190968" y="3506099"/>
                    <a:pt x="3200528" y="3506099"/>
                  </a:cubicBezTo>
                  <a:cubicBezTo>
                    <a:pt x="3203714" y="3506099"/>
                    <a:pt x="3210087" y="3508270"/>
                    <a:pt x="3213274" y="3508270"/>
                  </a:cubicBezTo>
                  <a:cubicBezTo>
                    <a:pt x="3210087" y="3512611"/>
                    <a:pt x="3206901" y="3514782"/>
                    <a:pt x="3203714" y="3519123"/>
                  </a:cubicBezTo>
                  <a:cubicBezTo>
                    <a:pt x="3200528" y="3519123"/>
                    <a:pt x="3194155" y="3519123"/>
                    <a:pt x="3187782" y="3516953"/>
                  </a:cubicBezTo>
                  <a:close/>
                  <a:moveTo>
                    <a:pt x="3200528" y="3538660"/>
                  </a:moveTo>
                  <a:cubicBezTo>
                    <a:pt x="3206901" y="3536489"/>
                    <a:pt x="3210087" y="3532148"/>
                    <a:pt x="3216461" y="3529977"/>
                  </a:cubicBezTo>
                  <a:cubicBezTo>
                    <a:pt x="3219647" y="3529977"/>
                    <a:pt x="3222834" y="3532148"/>
                    <a:pt x="3226020" y="3532148"/>
                  </a:cubicBezTo>
                  <a:cubicBezTo>
                    <a:pt x="3226020" y="3540831"/>
                    <a:pt x="3213274" y="3543001"/>
                    <a:pt x="3200528" y="3538660"/>
                  </a:cubicBezTo>
                  <a:close/>
                  <a:moveTo>
                    <a:pt x="3213274" y="3469197"/>
                  </a:moveTo>
                  <a:cubicBezTo>
                    <a:pt x="3216461" y="3471367"/>
                    <a:pt x="3216461" y="3473538"/>
                    <a:pt x="3222834" y="3475709"/>
                  </a:cubicBezTo>
                  <a:lnTo>
                    <a:pt x="3194155" y="3475709"/>
                  </a:lnTo>
                  <a:cubicBezTo>
                    <a:pt x="3194155" y="3473538"/>
                    <a:pt x="3194155" y="3471367"/>
                    <a:pt x="3197341" y="3469197"/>
                  </a:cubicBezTo>
                  <a:cubicBezTo>
                    <a:pt x="3210087" y="3469197"/>
                    <a:pt x="3213274" y="3469197"/>
                    <a:pt x="3213274" y="3460513"/>
                  </a:cubicBezTo>
                  <a:cubicBezTo>
                    <a:pt x="3222834" y="3462685"/>
                    <a:pt x="3235580" y="3456172"/>
                    <a:pt x="3238766" y="3467026"/>
                  </a:cubicBezTo>
                  <a:cubicBezTo>
                    <a:pt x="3229206" y="3469197"/>
                    <a:pt x="3222834" y="3469197"/>
                    <a:pt x="3213274" y="3469197"/>
                  </a:cubicBezTo>
                  <a:close/>
                </a:path>
              </a:pathLst>
            </a:custGeom>
            <a:blipFill>
              <a:blip r:embed="rId2"/>
              <a:stretch>
                <a:fillRect l="-20432" t="-54" r="-20439" b="-43"/>
              </a:stretch>
            </a:blipFill>
          </p:spPr>
        </p:sp>
      </p:grpSp>
      <p:sp>
        <p:nvSpPr>
          <p:cNvPr id="4" name="TextBox 4"/>
          <p:cNvSpPr txBox="1"/>
          <p:nvPr/>
        </p:nvSpPr>
        <p:spPr>
          <a:xfrm>
            <a:off x="4076992" y="461962"/>
            <a:ext cx="11305597" cy="1114425"/>
          </a:xfrm>
          <a:prstGeom prst="rect">
            <a:avLst/>
          </a:prstGeom>
        </p:spPr>
        <p:txBody>
          <a:bodyPr lIns="0" tIns="0" rIns="0" bIns="0" rtlCol="0" anchor="t">
            <a:spAutoFit/>
          </a:bodyPr>
          <a:lstStyle/>
          <a:p>
            <a:pPr>
              <a:lnSpc>
                <a:spcPts val="8640"/>
              </a:lnSpc>
            </a:pPr>
            <a:r>
              <a:rPr lang="en-US" sz="7200">
                <a:solidFill>
                  <a:srgbClr val="0F2A37"/>
                </a:solidFill>
                <a:latin typeface="Forum"/>
              </a:rPr>
              <a:t>ПАМ’ЯТНИК Т.Г.ШЕВЧЕНКУ</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1186</TotalTime>
  <Words>537</Words>
  <Application>Microsoft Office PowerPoint</Application>
  <PresentationFormat>Произвольный</PresentationFormat>
  <Paragraphs>45</Paragraphs>
  <Slides>14</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14</vt:i4>
      </vt:variant>
    </vt:vector>
  </HeadingPairs>
  <TitlesOfParts>
    <vt:vector size="21" baseType="lpstr">
      <vt:lpstr>Arial</vt:lpstr>
      <vt:lpstr>Forum</vt:lpstr>
      <vt:lpstr>Calibri</vt:lpstr>
      <vt:lpstr>TT Drugs</vt:lpstr>
      <vt:lpstr>Times New Roman</vt:lpstr>
      <vt:lpstr>Times New Roman Italics</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Beige Illustrative Museum of History Presentation</dc:title>
  <cp:lastModifiedBy>Vinga</cp:lastModifiedBy>
  <cp:revision>7</cp:revision>
  <dcterms:created xsi:type="dcterms:W3CDTF">2006-08-16T00:00:00Z</dcterms:created>
  <dcterms:modified xsi:type="dcterms:W3CDTF">2024-04-12T05:32:12Z</dcterms:modified>
  <dc:identifier>DAGCAU1-0dc</dc:identifier>
</cp:coreProperties>
</file>