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97" r:id="rId6"/>
    <p:sldId id="302" r:id="rId7"/>
    <p:sldId id="292" r:id="rId8"/>
    <p:sldId id="290" r:id="rId9"/>
    <p:sldId id="304" r:id="rId10"/>
    <p:sldId id="303" r:id="rId11"/>
    <p:sldId id="28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2" d="100"/>
          <a:sy n="72" d="100"/>
        </p:scale>
        <p:origin x="-12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CC1FD-D715-49A6-889B-C9D520529491}" type="datetimeFigureOut">
              <a:rPr lang="uk-UA" smtClean="0"/>
              <a:t>10.04.2024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9937E-4FCB-4926-8753-74281C45E24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650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E35E-C2EB-4842-B2FC-3296191DE8AF}" type="datetime1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9A22-64FB-457A-A8CD-9B6F7989A7E9}" type="datetime1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66DA-15CB-4876-8FB7-FAA490422EED}" type="datetime1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0778-F85F-45FE-B092-C0B2912A9436}" type="datetime1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C023-9DDF-4A25-A114-6D935591891C}" type="datetime1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933A-0E8F-4A14-869F-1448A08D112B}" type="datetime1">
              <a:rPr lang="ru-RU" smtClean="0"/>
              <a:t>10.04.2024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7FD7-71FC-4FA5-B52E-6F1D02EEB8B3}" type="datetime1">
              <a:rPr lang="ru-RU" smtClean="0"/>
              <a:t>10.04.2024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5D7F-E2D5-40C5-B4F1-9FAB11184B94}" type="datetime1">
              <a:rPr lang="ru-RU" smtClean="0"/>
              <a:t>10.04.2024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5F6F-9616-4960-A293-68B0ED547D30}" type="datetime1">
              <a:rPr lang="ru-RU" smtClean="0"/>
              <a:t>10.04.2024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A22EB-0E51-430F-8B39-3AC579557123}" type="datetime1">
              <a:rPr lang="ru-RU" smtClean="0"/>
              <a:t>10.04.2024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2E91-75F7-4438-81D0-25F20845DCEB}" type="datetime1">
              <a:rPr lang="ru-RU" smtClean="0"/>
              <a:t>10.04.2024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AC12B5-77EF-49D7-A8D9-BF7238D62777}" type="datetime1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76EF66-1314-41A4-AEE3-14F9391EEB33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2681536"/>
            <a:ext cx="4222252" cy="4176464"/>
          </a:xfrm>
        </p:spPr>
        <p:txBody>
          <a:bodyPr>
            <a:normAutofit fontScale="40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Роботу </a:t>
            </a:r>
            <a:r>
              <a:rPr lang="uk-UA" sz="4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виконав:</a:t>
            </a:r>
            <a:endParaRPr lang="ru-RU" sz="45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Олексенко</a:t>
            </a:r>
            <a:r>
              <a:rPr lang="uk-UA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Даніїл</a:t>
            </a:r>
            <a:r>
              <a:rPr lang="uk-UA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Олегович,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учень 7-А класу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Конотопського ліцею №10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Конотопської міської ради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Сумської області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4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Науковий </a:t>
            </a:r>
            <a:r>
              <a:rPr lang="uk-UA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uk-UA" sz="4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Олексенко</a:t>
            </a:r>
            <a:r>
              <a:rPr lang="uk-UA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Тетяна Миколаївна,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едагог-організатор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Конотопського ліцею </a:t>
            </a:r>
            <a:r>
              <a:rPr lang="uk-UA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№10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Конотопської міської ради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Сумської області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004444" cy="2448272"/>
          </a:xfrm>
        </p:spPr>
        <p:txBody>
          <a:bodyPr>
            <a:normAutofit/>
          </a:bodyPr>
          <a:lstStyle/>
          <a:p>
            <a:pPr marL="0" indent="0" algn="ctr" defTabSz="0">
              <a:buNone/>
            </a:pPr>
            <a:r>
              <a:rPr lang="uk-UA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Оптичні дослідження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юного науковця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996952"/>
            <a:ext cx="4067605" cy="305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48680"/>
            <a:ext cx="842493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Використана література: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Бар’яхтар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В.Г., Довгий С.О./Фізика: підручник для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класу закладів загальної середньої освіти. Харків: видавництво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«Ранок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2019.- 272 с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Бар’яхтар В.Г., Довгий С.О./Фізика: підручник для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класу закладів загальної середньої освіти. Харків: видавництво «Ранок»,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2017.-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272 с.</a:t>
            </a:r>
          </a:p>
        </p:txBody>
      </p:sp>
    </p:spTree>
    <p:extLst>
      <p:ext uri="{BB962C8B-B14F-4D97-AF65-F5344CB8AC3E}">
        <p14:creationId xmlns:p14="http://schemas.microsoft.com/office/powerpoint/2010/main" val="313689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>
          <a:xfrm>
            <a:off x="7164288" y="6165304"/>
            <a:ext cx="1828800" cy="365125"/>
          </a:xfrm>
        </p:spPr>
        <p:txBody>
          <a:bodyPr/>
          <a:lstStyle/>
          <a:p>
            <a:fld id="{2676EF66-1314-41A4-AEE3-14F9391EEB33}" type="slidenum">
              <a:rPr lang="ru-RU" smtClean="0"/>
              <a:t>11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476672"/>
            <a:ext cx="8784976" cy="16561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199445" cy="539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4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55576" y="1412776"/>
            <a:ext cx="7560840" cy="3450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роботи: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 algn="just">
              <a:buNone/>
            </a:pP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 оптичний дослід-фокус з використанням С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-диску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лазерної указки.</a:t>
            </a:r>
            <a:endParaRPr lang="uk-UA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>
          <a:xfrm>
            <a:off x="7092280" y="6237312"/>
            <a:ext cx="1828800" cy="365125"/>
          </a:xfrm>
        </p:spPr>
        <p:txBody>
          <a:bodyPr/>
          <a:lstStyle/>
          <a:p>
            <a:fld id="{2676EF66-1314-41A4-AEE3-14F9391EEB33}" type="slidenum">
              <a:rPr lang="ru-RU" smtClean="0"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1052736"/>
            <a:ext cx="7920880" cy="4299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роаналізувати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наукову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теми;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оказати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лазерного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променя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ояснити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отримали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ru-RU" sz="2800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>
          <a:xfrm>
            <a:off x="6948264" y="6165304"/>
            <a:ext cx="1828800" cy="365125"/>
          </a:xfrm>
        </p:spPr>
        <p:txBody>
          <a:bodyPr/>
          <a:lstStyle/>
          <a:p>
            <a:fld id="{2676EF66-1314-41A4-AEE3-14F9391EEB33}" type="slidenum">
              <a:rPr lang="ru-RU" smtClean="0"/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229600" cy="32403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b="1" dirty="0" smtClean="0"/>
          </a:p>
          <a:p>
            <a:pPr marL="45720" indent="0" algn="ctr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обладнання: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-диск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лазерна указка з променем червоного кольору, підставка-конус для кріплення компакт-диску, двосторонній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скотч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>
          <a:xfrm>
            <a:off x="7452320" y="6165304"/>
            <a:ext cx="1828800" cy="365125"/>
          </a:xfrm>
        </p:spPr>
        <p:txBody>
          <a:bodyPr/>
          <a:lstStyle/>
          <a:p>
            <a:fld id="{2676EF66-1314-41A4-AEE3-14F9391EEB33}" type="slidenum">
              <a:rPr lang="ru-RU" smtClean="0"/>
              <a:t>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6" r="15580" b="12830"/>
          <a:stretch/>
        </p:blipFill>
        <p:spPr bwMode="auto">
          <a:xfrm>
            <a:off x="2483768" y="3140968"/>
            <a:ext cx="3816424" cy="312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5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76672"/>
            <a:ext cx="8784976" cy="16561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uk-UA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Хід роботи:</a:t>
            </a:r>
          </a:p>
          <a:p>
            <a:pPr marL="0" indent="0" algn="ctr">
              <a:buFont typeface="Georgia" pitchFamily="18" charset="0"/>
              <a:buNone/>
            </a:pP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981597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підставці-конусі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двостороннього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скотчу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закріплюємо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-диск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5" t="6750" r="25670" b="22418"/>
          <a:stretch/>
        </p:blipFill>
        <p:spPr bwMode="auto">
          <a:xfrm>
            <a:off x="3164158" y="2492896"/>
            <a:ext cx="2239617" cy="348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9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260648"/>
            <a:ext cx="83889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AutoNum type="arabicPeriod" startAt="2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кімнаті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ставимо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підставку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закріпленим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диском.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AutoNum type="arabicPeriod" startAt="3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Вимикаємо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Навпроти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закріпленого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CD-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 вмикаємо лазерну указку та направляємо промінь на диск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отримуємо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AutoNum type="arabicPeriod" startAt="3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11" y="3043172"/>
            <a:ext cx="4104456" cy="307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43172"/>
            <a:ext cx="4104456" cy="307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13452" y="4995787"/>
            <a:ext cx="8218987" cy="16561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just">
              <a:buNone/>
            </a:pPr>
            <a:endParaRPr lang="ru-RU" sz="32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Georgia" pitchFamily="18" charset="0"/>
              <a:buNone/>
            </a:pP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7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" t="6624"/>
          <a:stretch/>
        </p:blipFill>
        <p:spPr bwMode="auto">
          <a:xfrm>
            <a:off x="251519" y="620688"/>
            <a:ext cx="445318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44" b="12628"/>
          <a:stretch/>
        </p:blipFill>
        <p:spPr bwMode="auto">
          <a:xfrm>
            <a:off x="4355976" y="2348880"/>
            <a:ext cx="4574706" cy="334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6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8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064896" cy="557780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досліду:</a:t>
            </a:r>
            <a:endParaRPr lang="uk-UA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лазерна указка падає на поверхню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CD-</a:t>
            </a: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диска, відбувається явище, відоме як дифракція.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uk-UA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-диск</a:t>
            </a:r>
            <a:r>
              <a:rPr lang="uk-UA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 мікроскопічні ямки, які представляють собою дані, записані на диск. Коли </a:t>
            </a:r>
            <a:r>
              <a:rPr lang="uk-UA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лазерний промінь </a:t>
            </a: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падає на ці ямки, </a:t>
            </a:r>
            <a:r>
              <a:rPr lang="uk-UA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 </a:t>
            </a: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відбивається в різних напрямках залежно від глибини і розташування ямок.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цьому на екрані може утворитися своєрідне коло або система колінчастих смуг. Це через те, що лазерне випромінювання, відбиваючись від різних ямок, </a:t>
            </a:r>
            <a:r>
              <a:rPr lang="uk-UA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інтерферує</a:t>
            </a: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між собою, утворюючи на екрані інтерференційні смуги або максимуми та мінімуми інтенсивності світла. Вони утворюються завдяки дифракції світла на мікроструктурах диска.</a:t>
            </a:r>
          </a:p>
          <a:p>
            <a:pPr marL="45720" indent="0" algn="just">
              <a:buNone/>
            </a:pPr>
            <a:endParaRPr lang="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5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9</a:t>
            </a:fld>
            <a:endParaRPr lang="ru-RU"/>
          </a:p>
        </p:txBody>
      </p:sp>
      <p:sp>
        <p:nvSpPr>
          <p:cNvPr id="6" name="Прямокутник 5"/>
          <p:cNvSpPr/>
          <p:nvPr/>
        </p:nvSpPr>
        <p:spPr>
          <a:xfrm>
            <a:off x="899592" y="1052736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Висновок: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зображення на екрані виникає внаслідок інтерференції лазерного світла, що відбивається від мікроструктур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-диска.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5417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вітряний потік">
  <a:themeElements>
    <a:clrScheme name="Повітряний поті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вітряний поті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вітряний поті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1269</TotalTime>
  <Words>328</Words>
  <Application>Microsoft Office PowerPoint</Application>
  <PresentationFormat>Екран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Повітряний потік</vt:lpstr>
      <vt:lpstr>Оптичні дослідження  юного науковця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ЕТНОГРАФІЧНЕ  ЗНАЧЕННЯ ЖІНОЧОГО ГОЛОВНОГО УБОРУ ЯК ЕЛЕМЕНТА УКРАЇНСЬКОГО ТРАДИЦІЙНОГО ОДЯГУ</dc:title>
  <dc:creator>Директор</dc:creator>
  <cp:lastModifiedBy>Користувач Windows</cp:lastModifiedBy>
  <cp:revision>86</cp:revision>
  <dcterms:created xsi:type="dcterms:W3CDTF">2015-12-09T15:23:44Z</dcterms:created>
  <dcterms:modified xsi:type="dcterms:W3CDTF">2024-04-10T07:27:43Z</dcterms:modified>
</cp:coreProperties>
</file>