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sldIdLst>
    <p:sldId id="256" r:id="rId2"/>
    <p:sldId id="257" r:id="rId3"/>
    <p:sldId id="258" r:id="rId4"/>
    <p:sldId id="260" r:id="rId5"/>
    <p:sldId id="263" r:id="rId6"/>
    <p:sldId id="261" r:id="rId7"/>
    <p:sldId id="262" r:id="rId8"/>
    <p:sldId id="264" r:id="rId9"/>
    <p:sldId id="265" r:id="rId10"/>
    <p:sldId id="266" r:id="rId11"/>
    <p:sldId id="267" r:id="rId12"/>
    <p:sldId id="259" r:id="rId13"/>
    <p:sldId id="269" r:id="rId14"/>
  </p:sldIdLst>
  <p:sldSz cx="12192000" cy="6858000"/>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C84692-BFDD-4546-AF21-4936AC361F8A}" v="107" dt="2024-04-12T16:49:36.048"/>
    <p1510:client id="{BEF331EB-0666-4887-A90D-4BDDC142CAA9}" v="1117" dt="2024-04-11T18:28:21.1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5" autoAdjust="0"/>
    <p:restoredTop sz="94660"/>
  </p:normalViewPr>
  <p:slideViewPr>
    <p:cSldViewPr snapToGrid="0">
      <p:cViewPr varScale="1">
        <p:scale>
          <a:sx n="109" d="100"/>
          <a:sy n="109" d="100"/>
        </p:scale>
        <p:origin x="58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3342FE-E00B-4FAF-8F73-F722060EBA12}"/>
              </a:ext>
            </a:extLst>
          </p:cNvPr>
          <p:cNvSpPr>
            <a:spLocks noGrp="1"/>
          </p:cNvSpPr>
          <p:nvPr>
            <p:ph type="ctrTitle"/>
          </p:nvPr>
        </p:nvSpPr>
        <p:spPr>
          <a:xfrm>
            <a:off x="482600" y="978408"/>
            <a:ext cx="10506991" cy="2531555"/>
          </a:xfrm>
          <a:prstGeom prst="rect">
            <a:avLst/>
          </a:prstGeom>
        </p:spPr>
        <p:txBody>
          <a:bodyPr anchor="b"/>
          <a:lstStyle>
            <a:lvl1pPr algn="l">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xmlns="" id="{37C1CCE2-4461-473E-B23C-34C8CCF04B3A}"/>
              </a:ext>
            </a:extLst>
          </p:cNvPr>
          <p:cNvSpPr>
            <a:spLocks noGrp="1"/>
          </p:cNvSpPr>
          <p:nvPr>
            <p:ph type="subTitle" idx="1"/>
          </p:nvPr>
        </p:nvSpPr>
        <p:spPr>
          <a:xfrm>
            <a:off x="482600" y="3602038"/>
            <a:ext cx="10506991" cy="2277554"/>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xmlns="" id="{0FAA551A-CE2F-4E35-A714-B1F04D4B4E8E}"/>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5" name="Footer Placeholder 4">
            <a:extLst>
              <a:ext uri="{FF2B5EF4-FFF2-40B4-BE49-F238E27FC236}">
                <a16:creationId xmlns:a16="http://schemas.microsoft.com/office/drawing/2014/main" xmlns="" id="{26B5C907-6594-4DFF-A32B-449C3BA96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0376D75-E9DA-4660-AC52-51BA63FCB94D}"/>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0" name="Straight Connector 9">
            <a:extLst>
              <a:ext uri="{FF2B5EF4-FFF2-40B4-BE49-F238E27FC236}">
                <a16:creationId xmlns:a16="http://schemas.microsoft.com/office/drawing/2014/main" xmlns="" id="{A2EFA84C-D756-4DC7-AA46-68D776F37FA4}"/>
              </a:ext>
              <a:ext uri="{C183D7F6-B498-43B3-948B-1728B52AA6E4}">
                <adec:decorative xmlns:adec="http://schemas.microsoft.com/office/drawing/2017/decorative" xmlns=""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62237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D1999A10-4355-4A13-B008-196B21ABEEAF}"/>
              </a:ext>
              <a:ext uri="{C183D7F6-B498-43B3-948B-1728B52AA6E4}">
                <adec:decorative xmlns:adec="http://schemas.microsoft.com/office/drawing/2017/decorative" xmlns="" val="1"/>
              </a:ext>
            </a:extLst>
          </p:cNvPr>
          <p:cNvSpPr/>
          <p:nvPr/>
        </p:nvSpPr>
        <p:spPr>
          <a:xfrm>
            <a:off x="482600" y="483576"/>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BF36D448-AFEA-4483-B0E4-002840525CDD}"/>
              </a:ext>
            </a:extLst>
          </p:cNvPr>
          <p:cNvSpPr>
            <a:spLocks noGrp="1"/>
          </p:cNvSpPr>
          <p:nvPr>
            <p:ph type="title"/>
          </p:nvPr>
        </p:nvSpPr>
        <p:spPr>
          <a:xfrm>
            <a:off x="482600" y="978408"/>
            <a:ext cx="10506991" cy="1755263"/>
          </a:xfrm>
          <a:prstGeom prst="rect">
            <a:avLst/>
          </a:prstGeom>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CF216234-4516-4303-8F60-A8127D89A5E5}"/>
              </a:ext>
            </a:extLst>
          </p:cNvPr>
          <p:cNvSpPr>
            <a:spLocks noGrp="1"/>
          </p:cNvSpPr>
          <p:nvPr>
            <p:ph type="body" orient="vert" idx="1"/>
          </p:nvPr>
        </p:nvSpPr>
        <p:spPr>
          <a:xfrm>
            <a:off x="484192" y="3103131"/>
            <a:ext cx="10506991" cy="30929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C46B5D50-A474-462B-A807-DF186B1C2F48}"/>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5" name="Footer Placeholder 4">
            <a:extLst>
              <a:ext uri="{FF2B5EF4-FFF2-40B4-BE49-F238E27FC236}">
                <a16:creationId xmlns:a16="http://schemas.microsoft.com/office/drawing/2014/main" xmlns="" id="{F8BF1DAF-2E2D-46ED-AA3E-3D2FE40399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E2FC771-EB13-4EB5-A0A2-3968C6ABBD4E}"/>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8" name="Straight Connector 7">
            <a:extLst>
              <a:ext uri="{FF2B5EF4-FFF2-40B4-BE49-F238E27FC236}">
                <a16:creationId xmlns:a16="http://schemas.microsoft.com/office/drawing/2014/main" xmlns="" id="{B3B596B8-8230-4695-8D76-F06AFA8156C3}"/>
              </a:ext>
              <a:ext uri="{C183D7F6-B498-43B3-948B-1728B52AA6E4}">
                <adec:decorative xmlns:adec="http://schemas.microsoft.com/office/drawing/2017/decorative" xmlns=""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C53EBF93-5FD9-4F4E-8485-7B937145CD08}"/>
              </a:ext>
              <a:ext uri="{C183D7F6-B498-43B3-948B-1728B52AA6E4}">
                <adec:decorative xmlns:adec="http://schemas.microsoft.com/office/drawing/2017/decorative" xmlns=""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733700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66B4D06-C7C6-4949-8EB2-F03ED999A2BB}"/>
              </a:ext>
            </a:extLst>
          </p:cNvPr>
          <p:cNvSpPr>
            <a:spLocks noGrp="1"/>
          </p:cNvSpPr>
          <p:nvPr>
            <p:ph type="title" orient="vert"/>
          </p:nvPr>
        </p:nvSpPr>
        <p:spPr>
          <a:xfrm>
            <a:off x="8041710" y="978408"/>
            <a:ext cx="2947881" cy="5124777"/>
          </a:xfrm>
          <a:prstGeom prst="rect">
            <a:avLst/>
          </a:prstGeo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xmlns="" id="{FC921B9D-8C11-4176-AF22-89F972E21284}"/>
              </a:ext>
            </a:extLst>
          </p:cNvPr>
          <p:cNvSpPr>
            <a:spLocks noGrp="1"/>
          </p:cNvSpPr>
          <p:nvPr>
            <p:ph type="body" orient="vert" idx="1"/>
          </p:nvPr>
        </p:nvSpPr>
        <p:spPr>
          <a:xfrm>
            <a:off x="484632" y="978408"/>
            <a:ext cx="7256453" cy="512477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xmlns="" id="{3AFA9E1C-8E18-4A35-9BD8-427B1D14BB8E}"/>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5" name="Footer Placeholder 4">
            <a:extLst>
              <a:ext uri="{FF2B5EF4-FFF2-40B4-BE49-F238E27FC236}">
                <a16:creationId xmlns:a16="http://schemas.microsoft.com/office/drawing/2014/main" xmlns="" id="{2E116CDB-7BB6-4DD2-A626-6DA8E569F2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D0403B-439E-449F-83B1-799EEC239A2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63210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943735-A77F-440D-9448-6AE7C204D377}"/>
              </a:ext>
            </a:extLst>
          </p:cNvPr>
          <p:cNvSpPr>
            <a:spLocks noGrp="1"/>
          </p:cNvSpPr>
          <p:nvPr>
            <p:ph type="title"/>
          </p:nvPr>
        </p:nvSpPr>
        <p:spPr>
          <a:xfrm>
            <a:off x="482600" y="978408"/>
            <a:ext cx="10634472" cy="2157984"/>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2276C6EE-D55E-454B-B28C-EC73D1DB4A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A2A2905-6D2E-4319-9521-61452AB8F996}"/>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5" name="Footer Placeholder 4">
            <a:extLst>
              <a:ext uri="{FF2B5EF4-FFF2-40B4-BE49-F238E27FC236}">
                <a16:creationId xmlns:a16="http://schemas.microsoft.com/office/drawing/2014/main" xmlns="" id="{6DAC7550-84E8-49D3-B419-6F5F327DAD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7AD2C6B-EA5D-4D97-BC84-6C860D536360}"/>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31369252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61B299E6-11CC-4181-86C3-528A13F1F556}"/>
              </a:ext>
              <a:ext uri="{C183D7F6-B498-43B3-948B-1728B52AA6E4}">
                <adec:decorative xmlns:adec="http://schemas.microsoft.com/office/drawing/2017/decorative" xmlns="" val="1"/>
              </a:ext>
            </a:extLst>
          </p:cNvPr>
          <p:cNvSpPr/>
          <p:nvPr/>
        </p:nvSpPr>
        <p:spPr>
          <a:xfrm>
            <a:off x="481007" y="3922232"/>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EE803473-0A64-4F9F-833B-8D64E39019B1}"/>
              </a:ext>
            </a:extLst>
          </p:cNvPr>
          <p:cNvSpPr>
            <a:spLocks noGrp="1"/>
          </p:cNvSpPr>
          <p:nvPr>
            <p:ph type="title"/>
          </p:nvPr>
        </p:nvSpPr>
        <p:spPr>
          <a:xfrm>
            <a:off x="482600" y="978409"/>
            <a:ext cx="10515600" cy="2716769"/>
          </a:xfrm>
          <a:prstGeom prst="rect">
            <a:avLst/>
          </a:prstGeo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76873736-B424-40F2-B562-6DC10E5EDE4F}"/>
              </a:ext>
            </a:extLst>
          </p:cNvPr>
          <p:cNvSpPr>
            <a:spLocks noGrp="1"/>
          </p:cNvSpPr>
          <p:nvPr>
            <p:ph type="body" idx="1"/>
          </p:nvPr>
        </p:nvSpPr>
        <p:spPr>
          <a:xfrm>
            <a:off x="482600" y="4171445"/>
            <a:ext cx="10515600" cy="1918205"/>
          </a:xfrm>
        </p:spPr>
        <p:txBody>
          <a:bodyPr>
            <a:normAutofit/>
          </a:bodyPr>
          <a:lstStyle>
            <a:lvl1pPr marL="0" indent="0">
              <a:buNone/>
              <a:defRPr lang="en-US" sz="2400" i="1" kern="1200" dirty="0" smtClean="0">
                <a:solidFill>
                  <a:schemeClr val="tx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Date Placeholder 3">
            <a:extLst>
              <a:ext uri="{FF2B5EF4-FFF2-40B4-BE49-F238E27FC236}">
                <a16:creationId xmlns:a16="http://schemas.microsoft.com/office/drawing/2014/main" xmlns="" id="{74348851-37C0-478D-B722-D76C817DC49D}"/>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5" name="Footer Placeholder 4">
            <a:extLst>
              <a:ext uri="{FF2B5EF4-FFF2-40B4-BE49-F238E27FC236}">
                <a16:creationId xmlns:a16="http://schemas.microsoft.com/office/drawing/2014/main" xmlns="" id="{263E063E-66CE-4C18-91FA-D14AE052D7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CFA66D3D-FD62-470C-BC3C-A03771A32F60}"/>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11" name="Straight Connector 10">
            <a:extLst>
              <a:ext uri="{FF2B5EF4-FFF2-40B4-BE49-F238E27FC236}">
                <a16:creationId xmlns:a16="http://schemas.microsoft.com/office/drawing/2014/main" xmlns="" id="{DDFF0049-0231-4557-A707-569556F0CA83}"/>
              </a:ext>
              <a:ext uri="{C183D7F6-B498-43B3-948B-1728B52AA6E4}">
                <adec:decorative xmlns:adec="http://schemas.microsoft.com/office/drawing/2017/decorative" xmlns="" val="1"/>
              </a:ext>
            </a:extLst>
          </p:cNvPr>
          <p:cNvCxnSpPr>
            <a:cxnSpLocks/>
          </p:cNvCxnSpPr>
          <p:nvPr/>
        </p:nvCxnSpPr>
        <p:spPr>
          <a:xfrm>
            <a:off x="481007" y="3922232"/>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xmlns="" id="{457A0DB1-87C8-4BF4-B2A2-F9CA6ED05AC4}"/>
              </a:ext>
              <a:ext uri="{C183D7F6-B498-43B3-948B-1728B52AA6E4}">
                <adec:decorative xmlns:adec="http://schemas.microsoft.com/office/drawing/2017/decorative" xmlns=""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F6C29209-8A8F-48A7-8BA2-AFADA37CBD4F}"/>
              </a:ext>
              <a:ext uri="{C183D7F6-B498-43B3-948B-1728B52AA6E4}">
                <adec:decorative xmlns:adec="http://schemas.microsoft.com/office/drawing/2017/decorative" xmlns=""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0630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6166BE9C-AE7C-4C39-9694-C32D6939B965}"/>
              </a:ext>
              <a:ext uri="{C183D7F6-B498-43B3-948B-1728B52AA6E4}">
                <adec:decorative xmlns:adec="http://schemas.microsoft.com/office/drawing/2017/decorative" xmlns="" val="1"/>
              </a:ext>
            </a:extLst>
          </p:cNvPr>
          <p:cNvSpPr/>
          <p:nvPr/>
        </p:nvSpPr>
        <p:spPr>
          <a:xfrm>
            <a:off x="481007" y="483577"/>
            <a:ext cx="11147071" cy="2434824"/>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78ACC42C-303A-4BDF-990A-2B07967BC9A9}"/>
              </a:ext>
            </a:extLst>
          </p:cNvPr>
          <p:cNvSpPr>
            <a:spLocks noGrp="1"/>
          </p:cNvSpPr>
          <p:nvPr>
            <p:ph type="title"/>
          </p:nvPr>
        </p:nvSpPr>
        <p:spPr>
          <a:xfrm>
            <a:off x="482599" y="978408"/>
            <a:ext cx="11147071" cy="1755263"/>
          </a:xfrm>
          <a:prstGeom prst="rect">
            <a:avLst/>
          </a:prstGeo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D0C55CEF-353E-4E14-83AD-ACADDC08D943}"/>
              </a:ext>
            </a:extLst>
          </p:cNvPr>
          <p:cNvSpPr>
            <a:spLocks noGrp="1"/>
          </p:cNvSpPr>
          <p:nvPr>
            <p:ph sz="half" idx="1"/>
          </p:nvPr>
        </p:nvSpPr>
        <p:spPr>
          <a:xfrm>
            <a:off x="48260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xmlns="" id="{2E55ECEF-9654-4AC1-BF77-7BC602BBD434}"/>
              </a:ext>
            </a:extLst>
          </p:cNvPr>
          <p:cNvSpPr>
            <a:spLocks noGrp="1"/>
          </p:cNvSpPr>
          <p:nvPr>
            <p:ph sz="half" idx="2"/>
          </p:nvPr>
        </p:nvSpPr>
        <p:spPr>
          <a:xfrm>
            <a:off x="6211120" y="3103131"/>
            <a:ext cx="5418551" cy="307383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xmlns="" id="{64922FC8-BC06-407B-A82B-DA62B33A1CD4}"/>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6" name="Footer Placeholder 5">
            <a:extLst>
              <a:ext uri="{FF2B5EF4-FFF2-40B4-BE49-F238E27FC236}">
                <a16:creationId xmlns:a16="http://schemas.microsoft.com/office/drawing/2014/main" xmlns="" id="{7915B701-4E1F-48AA-8A3C-ED5DD9151E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06BCA31-8AC7-46F5-BCAB-41D54DF83D78}"/>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9" name="Straight Connector 8">
            <a:extLst>
              <a:ext uri="{FF2B5EF4-FFF2-40B4-BE49-F238E27FC236}">
                <a16:creationId xmlns:a16="http://schemas.microsoft.com/office/drawing/2014/main" xmlns="" id="{21BA86D8-2A29-4A0E-AEA0-39B41C4187DE}"/>
              </a:ext>
              <a:ext uri="{C183D7F6-B498-43B3-948B-1728B52AA6E4}">
                <adec:decorative xmlns:adec="http://schemas.microsoft.com/office/drawing/2017/decorative" xmlns="" val="1"/>
              </a:ext>
            </a:extLst>
          </p:cNvPr>
          <p:cNvCxnSpPr>
            <a:cxnSpLocks/>
          </p:cNvCxnSpPr>
          <p:nvPr/>
        </p:nvCxnSpPr>
        <p:spPr>
          <a:xfrm>
            <a:off x="482600" y="291840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xmlns="" id="{F085E13E-918A-4D04-9E84-94148D7C878E}"/>
              </a:ext>
              <a:ext uri="{C183D7F6-B498-43B3-948B-1728B52AA6E4}">
                <adec:decorative xmlns:adec="http://schemas.microsoft.com/office/drawing/2017/decorative" xmlns=""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4357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35E892-D975-4DD6-8583-A14DDBE85F0C}"/>
              </a:ext>
            </a:extLst>
          </p:cNvPr>
          <p:cNvSpPr>
            <a:spLocks noGrp="1"/>
          </p:cNvSpPr>
          <p:nvPr>
            <p:ph type="title"/>
          </p:nvPr>
        </p:nvSpPr>
        <p:spPr>
          <a:xfrm>
            <a:off x="484631" y="978407"/>
            <a:ext cx="11145039" cy="1339584"/>
          </a:xfrm>
          <a:prstGeom prst="rect">
            <a:avLst/>
          </a:prstGeom>
        </p:spPr>
        <p:txBody>
          <a:bodyPr anchor="b"/>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7F1F7700-CECC-4881-BE5C-A13CD825B73B}"/>
              </a:ext>
            </a:extLst>
          </p:cNvPr>
          <p:cNvSpPr>
            <a:spLocks noGrp="1"/>
          </p:cNvSpPr>
          <p:nvPr>
            <p:ph type="body" idx="1"/>
          </p:nvPr>
        </p:nvSpPr>
        <p:spPr>
          <a:xfrm>
            <a:off x="484632" y="2500921"/>
            <a:ext cx="5346222" cy="823912"/>
          </a:xfrm>
        </p:spPr>
        <p:txBody>
          <a:bodyPr anchor="b">
            <a:normAutofit/>
          </a:bodyPr>
          <a:lstStyle>
            <a:lvl1pPr marL="0" indent="0">
              <a:buNone/>
              <a:defRPr lang="en-US" sz="2400" b="0" i="1" kern="1200" dirty="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10000"/>
              </a:lnSpc>
              <a:spcBef>
                <a:spcPts val="1000"/>
              </a:spcBef>
              <a:buFont typeface="Arial" panose="020B0604020202020204" pitchFamily="34" charset="0"/>
              <a:buNone/>
            </a:pPr>
            <a:r>
              <a:rPr lang="en-US"/>
              <a:t>Click to edit Master text styles</a:t>
            </a:r>
          </a:p>
        </p:txBody>
      </p:sp>
      <p:sp>
        <p:nvSpPr>
          <p:cNvPr id="4" name="Content Placeholder 3">
            <a:extLst>
              <a:ext uri="{FF2B5EF4-FFF2-40B4-BE49-F238E27FC236}">
                <a16:creationId xmlns:a16="http://schemas.microsoft.com/office/drawing/2014/main" xmlns="" id="{4CA50766-520A-44C5-943E-569222B74104}"/>
              </a:ext>
            </a:extLst>
          </p:cNvPr>
          <p:cNvSpPr>
            <a:spLocks noGrp="1"/>
          </p:cNvSpPr>
          <p:nvPr>
            <p:ph sz="half" idx="2"/>
          </p:nvPr>
        </p:nvSpPr>
        <p:spPr>
          <a:xfrm>
            <a:off x="484632" y="3428999"/>
            <a:ext cx="5346222"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xmlns="" id="{272F7E42-976A-4239-8006-D68538D4B71F}"/>
              </a:ext>
            </a:extLst>
          </p:cNvPr>
          <p:cNvSpPr>
            <a:spLocks noGrp="1"/>
          </p:cNvSpPr>
          <p:nvPr>
            <p:ph type="body" sz="quarter" idx="3"/>
          </p:nvPr>
        </p:nvSpPr>
        <p:spPr>
          <a:xfrm>
            <a:off x="6257120" y="2500921"/>
            <a:ext cx="5372551" cy="823912"/>
          </a:xfrm>
        </p:spPr>
        <p:txBody>
          <a:bodyPr anchor="b"/>
          <a:lstStyle>
            <a:lvl1pPr marL="0" indent="0">
              <a:buNone/>
              <a:defRPr lang="en-US" sz="2400" b="0" i="1" kern="1200" smtClean="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F8CA329-951F-4391-ADC5-7EA320B7782F}"/>
              </a:ext>
            </a:extLst>
          </p:cNvPr>
          <p:cNvSpPr>
            <a:spLocks noGrp="1"/>
          </p:cNvSpPr>
          <p:nvPr>
            <p:ph sz="quarter" idx="4"/>
          </p:nvPr>
        </p:nvSpPr>
        <p:spPr>
          <a:xfrm>
            <a:off x="6257120" y="3428999"/>
            <a:ext cx="5372551" cy="27606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xmlns="" id="{9FBEC22A-DA46-460C-B865-D928C20AE763}"/>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8" name="Footer Placeholder 7">
            <a:extLst>
              <a:ext uri="{FF2B5EF4-FFF2-40B4-BE49-F238E27FC236}">
                <a16:creationId xmlns:a16="http://schemas.microsoft.com/office/drawing/2014/main" xmlns="" id="{4EB2D647-42C5-4AB7-BB71-3A44065716E7}"/>
              </a:ext>
            </a:extLst>
          </p:cNvPr>
          <p:cNvSpPr>
            <a:spLocks noGrp="1"/>
          </p:cNvSpPr>
          <p:nvPr>
            <p:ph type="ftr" sz="quarter" idx="11"/>
          </p:nvPr>
        </p:nvSpPr>
        <p:spPr>
          <a:xfrm>
            <a:off x="484632" y="6419088"/>
            <a:ext cx="4114800" cy="365125"/>
          </a:xfrm>
        </p:spPr>
        <p:txBody>
          <a:bodyPr/>
          <a:lstStyle/>
          <a:p>
            <a:endParaRPr lang="en-US"/>
          </a:p>
        </p:txBody>
      </p:sp>
      <p:sp>
        <p:nvSpPr>
          <p:cNvPr id="9" name="Slide Number Placeholder 8">
            <a:extLst>
              <a:ext uri="{FF2B5EF4-FFF2-40B4-BE49-F238E27FC236}">
                <a16:creationId xmlns:a16="http://schemas.microsoft.com/office/drawing/2014/main" xmlns="" id="{590B2B67-714C-46DA-85E5-598B4244D3B0}"/>
              </a:ext>
            </a:extLst>
          </p:cNvPr>
          <p:cNvSpPr>
            <a:spLocks noGrp="1"/>
          </p:cNvSpPr>
          <p:nvPr>
            <p:ph type="sldNum" sz="quarter" idx="12"/>
          </p:nvPr>
        </p:nvSpPr>
        <p:spPr>
          <a:xfrm>
            <a:off x="10989591" y="-7190"/>
            <a:ext cx="640080" cy="365125"/>
          </a:xfrm>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082450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3D4B6724-AB30-4E7C-BE2B-ECD94FF1B463}"/>
              </a:ext>
              <a:ext uri="{C183D7F6-B498-43B3-948B-1728B52AA6E4}">
                <adec:decorative xmlns:adec="http://schemas.microsoft.com/office/drawing/2017/decorative" xmlns="" val="1"/>
              </a:ext>
            </a:extLst>
          </p:cNvPr>
          <p:cNvSpPr/>
          <p:nvPr/>
        </p:nvSpPr>
        <p:spPr>
          <a:xfrm>
            <a:off x="481007" y="3933311"/>
            <a:ext cx="11147071" cy="243482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501D4BAB-2678-4A19-A575-C47CAF1446E5}"/>
              </a:ext>
            </a:extLst>
          </p:cNvPr>
          <p:cNvSpPr>
            <a:spLocks noGrp="1"/>
          </p:cNvSpPr>
          <p:nvPr>
            <p:ph type="title"/>
          </p:nvPr>
        </p:nvSpPr>
        <p:spPr>
          <a:xfrm>
            <a:off x="482600" y="978408"/>
            <a:ext cx="10634472" cy="2591509"/>
          </a:xfrm>
          <a:prstGeom prst="rect">
            <a:avLst/>
          </a:prstGeom>
        </p:spPr>
        <p:txBody>
          <a:bodyPr anchor="b"/>
          <a:lstStyle/>
          <a:p>
            <a:r>
              <a:rPr lang="en-US"/>
              <a:t>Click to edit Master title style</a:t>
            </a:r>
            <a:endParaRPr lang="en-US" dirty="0"/>
          </a:p>
        </p:txBody>
      </p:sp>
      <p:sp>
        <p:nvSpPr>
          <p:cNvPr id="3" name="Date Placeholder 2">
            <a:extLst>
              <a:ext uri="{FF2B5EF4-FFF2-40B4-BE49-F238E27FC236}">
                <a16:creationId xmlns:a16="http://schemas.microsoft.com/office/drawing/2014/main" xmlns="" id="{4047C89E-0ABD-4FD2-924C-894345ADFED8}"/>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4" name="Footer Placeholder 3">
            <a:extLst>
              <a:ext uri="{FF2B5EF4-FFF2-40B4-BE49-F238E27FC236}">
                <a16:creationId xmlns:a16="http://schemas.microsoft.com/office/drawing/2014/main" xmlns="" id="{553026CE-9CC8-403B-88B1-184D16532A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3B3D616-3C18-401B-A792-E75149FDFC47}"/>
              </a:ext>
            </a:extLst>
          </p:cNvPr>
          <p:cNvSpPr>
            <a:spLocks noGrp="1"/>
          </p:cNvSpPr>
          <p:nvPr>
            <p:ph type="sldNum" sz="quarter" idx="12"/>
          </p:nvPr>
        </p:nvSpPr>
        <p:spPr/>
        <p:txBody>
          <a:bodyPr/>
          <a:lstStyle/>
          <a:p>
            <a:fld id="{60553ECD-7F6D-420D-93CA-D8D15EB427AC}" type="slidenum">
              <a:rPr lang="en-US" smtClean="0"/>
              <a:t>‹#›</a:t>
            </a:fld>
            <a:endParaRPr lang="en-US"/>
          </a:p>
        </p:txBody>
      </p:sp>
      <p:cxnSp>
        <p:nvCxnSpPr>
          <p:cNvPr id="7" name="Straight Connector 6">
            <a:extLst>
              <a:ext uri="{FF2B5EF4-FFF2-40B4-BE49-F238E27FC236}">
                <a16:creationId xmlns:a16="http://schemas.microsoft.com/office/drawing/2014/main" xmlns="" id="{04EC6F70-D800-4067-A36A-5BBFC8018E2D}"/>
              </a:ext>
              <a:ext uri="{C183D7F6-B498-43B3-948B-1728B52AA6E4}">
                <adec:decorative xmlns:adec="http://schemas.microsoft.com/office/drawing/2017/decorative" xmlns="" val="1"/>
              </a:ext>
            </a:extLst>
          </p:cNvPr>
          <p:cNvCxnSpPr>
            <a:cxnSpLocks/>
          </p:cNvCxnSpPr>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42B66CB6-8988-4FBA-8524-726765A5F2AA}"/>
              </a:ext>
              <a:ext uri="{C183D7F6-B498-43B3-948B-1728B52AA6E4}">
                <adec:decorative xmlns:adec="http://schemas.microsoft.com/office/drawing/2017/decorative" xmlns="" val="1"/>
              </a:ext>
            </a:extLst>
          </p:cNvPr>
          <p:cNvCxnSpPr>
            <a:cxnSpLocks/>
          </p:cNvCxnSpPr>
          <p:nvPr/>
        </p:nvCxnSpPr>
        <p:spPr>
          <a:xfrm>
            <a:off x="481007"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39211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5C73F84-0C6B-4EF4-9405-C389824999D4}"/>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3" name="Footer Placeholder 2">
            <a:extLst>
              <a:ext uri="{FF2B5EF4-FFF2-40B4-BE49-F238E27FC236}">
                <a16:creationId xmlns:a16="http://schemas.microsoft.com/office/drawing/2014/main" xmlns="" id="{DCCEC807-744E-4C5C-8B15-09AED3E570A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EDFBCB19-9F4B-474C-85C1-4A645A971827}"/>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794326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6A88B0-DD6B-449B-AE32-D3192081E76F}"/>
              </a:ext>
            </a:extLst>
          </p:cNvPr>
          <p:cNvSpPr>
            <a:spLocks noGrp="1"/>
          </p:cNvSpPr>
          <p:nvPr>
            <p:ph type="title"/>
          </p:nvPr>
        </p:nvSpPr>
        <p:spPr>
          <a:xfrm>
            <a:off x="484632" y="978408"/>
            <a:ext cx="4287393" cy="2450592"/>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xmlns="" id="{F4F22ED6-5B69-4B3B-BF96-3A75F2107FA6}"/>
              </a:ext>
            </a:extLst>
          </p:cNvPr>
          <p:cNvSpPr>
            <a:spLocks noGrp="1"/>
          </p:cNvSpPr>
          <p:nvPr>
            <p:ph idx="1"/>
          </p:nvPr>
        </p:nvSpPr>
        <p:spPr>
          <a:xfrm>
            <a:off x="5183187" y="987425"/>
            <a:ext cx="6446484"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xmlns="" id="{07704043-D45F-440A-A15D-2718A913E05A}"/>
              </a:ext>
            </a:extLst>
          </p:cNvPr>
          <p:cNvSpPr>
            <a:spLocks noGrp="1"/>
          </p:cNvSpPr>
          <p:nvPr>
            <p:ph type="body" sz="half" idx="2"/>
          </p:nvPr>
        </p:nvSpPr>
        <p:spPr>
          <a:xfrm>
            <a:off x="484632" y="3645074"/>
            <a:ext cx="4287393" cy="2223914"/>
          </a:xfrm>
        </p:spPr>
        <p:txBody>
          <a:bodyPr/>
          <a:lstStyle>
            <a:lvl1pPr marL="0" indent="0">
              <a:buNone/>
              <a:defRPr lang="en-US" sz="2400" i="1" kern="1200" dirty="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B0072DC-7326-43E7-806C-B690C439E8A8}"/>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6" name="Footer Placeholder 5">
            <a:extLst>
              <a:ext uri="{FF2B5EF4-FFF2-40B4-BE49-F238E27FC236}">
                <a16:creationId xmlns:a16="http://schemas.microsoft.com/office/drawing/2014/main" xmlns="" id="{73F89A0F-B8C6-4AA6-A9C4-4A454F4224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BE57A616-A4F2-4FC5-88DE-B4E6BA542895}"/>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23848020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6B773D-D007-4687-BA9C-9F229829B5EF}"/>
              </a:ext>
            </a:extLst>
          </p:cNvPr>
          <p:cNvSpPr>
            <a:spLocks noGrp="1"/>
          </p:cNvSpPr>
          <p:nvPr>
            <p:ph type="title"/>
          </p:nvPr>
        </p:nvSpPr>
        <p:spPr>
          <a:xfrm>
            <a:off x="484632" y="978407"/>
            <a:ext cx="4287393" cy="2450593"/>
          </a:xfrm>
          <a:prstGeom prst="rect">
            <a:avLst/>
          </a:prstGeom>
        </p:spPr>
        <p:txBody>
          <a:bodyPr anchor="b"/>
          <a:lstStyle>
            <a:lvl1pPr>
              <a:defRPr lang="en-US" sz="5400" kern="1200" smtClean="0">
                <a:solidFill>
                  <a:schemeClr val="tx1"/>
                </a:solidFill>
                <a:latin typeface="+mj-lt"/>
                <a:ea typeface="+mj-ea"/>
                <a:cs typeface="+mj-cs"/>
              </a:defRPr>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xmlns="" id="{3A3A75FC-78D2-4EF5-884F-11B7BACF799A}"/>
              </a:ext>
            </a:extLst>
          </p:cNvPr>
          <p:cNvSpPr>
            <a:spLocks noGrp="1"/>
          </p:cNvSpPr>
          <p:nvPr>
            <p:ph type="pic" idx="1"/>
          </p:nvPr>
        </p:nvSpPr>
        <p:spPr>
          <a:xfrm>
            <a:off x="5183187" y="987425"/>
            <a:ext cx="6446483"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xmlns="" id="{CD7CE0BB-D335-4391-A23F-194C575CAF8F}"/>
              </a:ext>
            </a:extLst>
          </p:cNvPr>
          <p:cNvSpPr>
            <a:spLocks noGrp="1"/>
          </p:cNvSpPr>
          <p:nvPr>
            <p:ph type="body" sz="half" idx="2"/>
          </p:nvPr>
        </p:nvSpPr>
        <p:spPr>
          <a:xfrm>
            <a:off x="484632" y="3645074"/>
            <a:ext cx="4287393" cy="2223914"/>
          </a:xfrm>
        </p:spPr>
        <p:txBody>
          <a:bodyPr/>
          <a:lstStyle>
            <a:lvl1pPr marL="0" indent="0">
              <a:buNone/>
              <a:defRPr lang="en-US" sz="2400" i="1" kern="1200" smtClean="0">
                <a:solidFill>
                  <a:schemeClr val="tx1"/>
                </a:solidFill>
                <a:latin typeface="+mn-lt"/>
                <a:ea typeface="+mn-ea"/>
                <a:cs typeface="+mn-cs"/>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7701E1-B97B-4DA5-B9AD-07B7C12476AE}"/>
              </a:ext>
            </a:extLst>
          </p:cNvPr>
          <p:cNvSpPr>
            <a:spLocks noGrp="1"/>
          </p:cNvSpPr>
          <p:nvPr>
            <p:ph type="dt" sz="half" idx="10"/>
          </p:nvPr>
        </p:nvSpPr>
        <p:spPr/>
        <p:txBody>
          <a:bodyPr/>
          <a:lstStyle/>
          <a:p>
            <a:fld id="{81B8F32D-D8B6-4B9E-9CBF-DCAC30B7B93D}" type="datetimeFigureOut">
              <a:rPr lang="en-US" smtClean="0"/>
              <a:t>4/12/2024</a:t>
            </a:fld>
            <a:endParaRPr lang="en-US"/>
          </a:p>
        </p:txBody>
      </p:sp>
      <p:sp>
        <p:nvSpPr>
          <p:cNvPr id="6" name="Footer Placeholder 5">
            <a:extLst>
              <a:ext uri="{FF2B5EF4-FFF2-40B4-BE49-F238E27FC236}">
                <a16:creationId xmlns:a16="http://schemas.microsoft.com/office/drawing/2014/main" xmlns="" id="{076D9CF8-F42F-4618-9F26-8BFE56487A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9CA2023-1ECA-4A96-BDC7-F7FA4368BE1B}"/>
              </a:ext>
            </a:extLst>
          </p:cNvPr>
          <p:cNvSpPr>
            <a:spLocks noGrp="1"/>
          </p:cNvSpPr>
          <p:nvPr>
            <p:ph type="sldNum" sz="quarter" idx="12"/>
          </p:nvPr>
        </p:nvSpPr>
        <p:spPr/>
        <p:txBody>
          <a:bodyPr/>
          <a:lstStyle/>
          <a:p>
            <a:fld id="{60553ECD-7F6D-420D-93CA-D8D15EB427AC}" type="slidenum">
              <a:rPr lang="en-US" smtClean="0"/>
              <a:t>‹#›</a:t>
            </a:fld>
            <a:endParaRPr lang="en-US"/>
          </a:p>
        </p:txBody>
      </p:sp>
    </p:spTree>
    <p:extLst>
      <p:ext uri="{BB962C8B-B14F-4D97-AF65-F5344CB8AC3E}">
        <p14:creationId xmlns:p14="http://schemas.microsoft.com/office/powerpoint/2010/main" val="706580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1C87A535-3CAC-46BC-B2B2-3AE83EC3A561}"/>
              </a:ext>
            </a:extLst>
          </p:cNvPr>
          <p:cNvSpPr>
            <a:spLocks noGrp="1"/>
          </p:cNvSpPr>
          <p:nvPr>
            <p:ph type="title"/>
          </p:nvPr>
        </p:nvSpPr>
        <p:spPr>
          <a:xfrm>
            <a:off x="482600" y="978408"/>
            <a:ext cx="10506991" cy="2153099"/>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xmlns="" id="{1D8EBDBD-59EC-46ED-BE79-6D37B531D692}"/>
              </a:ext>
            </a:extLst>
          </p:cNvPr>
          <p:cNvSpPr>
            <a:spLocks noGrp="1"/>
          </p:cNvSpPr>
          <p:nvPr>
            <p:ph type="body" idx="1"/>
          </p:nvPr>
        </p:nvSpPr>
        <p:spPr>
          <a:xfrm>
            <a:off x="482600" y="3306870"/>
            <a:ext cx="10506991" cy="257272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C5921F5C-FD3D-42C7-90F4-5ECE6FFCFE7F}"/>
              </a:ext>
            </a:extLst>
          </p:cNvPr>
          <p:cNvSpPr>
            <a:spLocks noGrp="1"/>
          </p:cNvSpPr>
          <p:nvPr>
            <p:ph type="dt" sz="half" idx="2"/>
          </p:nvPr>
        </p:nvSpPr>
        <p:spPr>
          <a:xfrm>
            <a:off x="484632" y="100584"/>
            <a:ext cx="2743200" cy="365125"/>
          </a:xfrm>
          <a:prstGeom prst="rect">
            <a:avLst/>
          </a:prstGeom>
        </p:spPr>
        <p:txBody>
          <a:bodyPr vert="horz" lIns="91440" tIns="45720" rIns="91440" bIns="45720" rtlCol="0" anchor="ctr"/>
          <a:lstStyle>
            <a:lvl1pPr algn="l">
              <a:defRPr sz="900">
                <a:solidFill>
                  <a:schemeClr val="tx1"/>
                </a:solidFill>
              </a:defRPr>
            </a:lvl1pPr>
          </a:lstStyle>
          <a:p>
            <a:fld id="{81B8F32D-D8B6-4B9E-9CBF-DCAC30B7B93D}" type="datetimeFigureOut">
              <a:rPr lang="en-US" smtClean="0"/>
              <a:pPr/>
              <a:t>4/12/2024</a:t>
            </a:fld>
            <a:endParaRPr lang="en-US" dirty="0"/>
          </a:p>
        </p:txBody>
      </p:sp>
      <p:sp>
        <p:nvSpPr>
          <p:cNvPr id="5" name="Footer Placeholder 4">
            <a:extLst>
              <a:ext uri="{FF2B5EF4-FFF2-40B4-BE49-F238E27FC236}">
                <a16:creationId xmlns:a16="http://schemas.microsoft.com/office/drawing/2014/main" xmlns="" id="{0FE63D50-6D0B-4963-97B9-A32AE63235B8}"/>
              </a:ext>
            </a:extLst>
          </p:cNvPr>
          <p:cNvSpPr>
            <a:spLocks noGrp="1"/>
          </p:cNvSpPr>
          <p:nvPr>
            <p:ph type="ftr" sz="quarter" idx="3"/>
          </p:nvPr>
        </p:nvSpPr>
        <p:spPr>
          <a:xfrm>
            <a:off x="484632" y="6419088"/>
            <a:ext cx="4114800" cy="365125"/>
          </a:xfrm>
          <a:prstGeom prst="rect">
            <a:avLst/>
          </a:prstGeom>
        </p:spPr>
        <p:txBody>
          <a:bodyPr vert="horz" lIns="91440" tIns="45720" rIns="91440" bIns="45720" rtlCol="0" anchor="ctr"/>
          <a:lstStyle>
            <a:lvl1pPr algn="l">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xmlns="" id="{826B5E08-CAC3-4C87-B143-5F8956AE905D}"/>
              </a:ext>
            </a:extLst>
          </p:cNvPr>
          <p:cNvSpPr>
            <a:spLocks noGrp="1"/>
          </p:cNvSpPr>
          <p:nvPr>
            <p:ph type="sldNum" sz="quarter" idx="4"/>
          </p:nvPr>
        </p:nvSpPr>
        <p:spPr>
          <a:xfrm>
            <a:off x="10989591" y="100584"/>
            <a:ext cx="640080" cy="365125"/>
          </a:xfrm>
          <a:prstGeom prst="rect">
            <a:avLst/>
          </a:prstGeom>
        </p:spPr>
        <p:txBody>
          <a:bodyPr vert="horz" lIns="91440" tIns="45720" rIns="91440" bIns="45720" rtlCol="0" anchor="ctr"/>
          <a:lstStyle>
            <a:lvl1pPr algn="r">
              <a:defRPr sz="900">
                <a:solidFill>
                  <a:schemeClr val="tx1"/>
                </a:solidFill>
              </a:defRPr>
            </a:lvl1pPr>
          </a:lstStyle>
          <a:p>
            <a:fld id="{60553ECD-7F6D-420D-93CA-D8D15EB427AC}" type="slidenum">
              <a:rPr lang="en-US" smtClean="0"/>
              <a:pPr/>
              <a:t>‹#›</a:t>
            </a:fld>
            <a:endParaRPr lang="en-US" dirty="0"/>
          </a:p>
        </p:txBody>
      </p:sp>
      <p:cxnSp>
        <p:nvCxnSpPr>
          <p:cNvPr id="8" name="Straight Connector 7">
            <a:extLst>
              <a:ext uri="{FF2B5EF4-FFF2-40B4-BE49-F238E27FC236}">
                <a16:creationId xmlns:a16="http://schemas.microsoft.com/office/drawing/2014/main" xmlns="" id="{108D74AC-B125-4E11-BA53-E9E383966DF8}"/>
              </a:ext>
              <a:ext uri="{C183D7F6-B498-43B3-948B-1728B52AA6E4}">
                <adec:decorative xmlns:adec="http://schemas.microsoft.com/office/drawing/2017/decorative" xmlns="" val="1"/>
              </a:ext>
            </a:extLst>
          </p:cNvPr>
          <p:cNvCxnSpPr>
            <a:cxnSpLocks/>
          </p:cNvCxnSpPr>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xmlns="" id="{9DC76EBE-FB9D-4054-B5D8-19E3EAFE40B2}"/>
              </a:ext>
              <a:ext uri="{C183D7F6-B498-43B3-948B-1728B52AA6E4}">
                <adec:decorative xmlns:adec="http://schemas.microsoft.com/office/drawing/2017/decorative" xmlns="" val="1"/>
              </a:ext>
            </a:extLst>
          </p:cNvPr>
          <p:cNvCxnSpPr>
            <a:cxnSpLocks/>
          </p:cNvCxnSpPr>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6075353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697" r:id="rId6"/>
    <p:sldLayoutId id="2147483693" r:id="rId7"/>
    <p:sldLayoutId id="2147483694" r:id="rId8"/>
    <p:sldLayoutId id="2147483695" r:id="rId9"/>
    <p:sldLayoutId id="2147483696" r:id="rId10"/>
    <p:sldLayoutId id="2147483698" r:id="rId11"/>
  </p:sldLayoutIdLst>
  <p:txStyles>
    <p:titleStyle>
      <a:lvl1pPr algn="l" defTabSz="914400" rtl="0" eaLnBrk="1" latinLnBrk="0" hangingPunct="1">
        <a:lnSpc>
          <a:spcPct val="100000"/>
        </a:lnSpc>
        <a:spcBef>
          <a:spcPct val="0"/>
        </a:spcBef>
        <a:buNone/>
        <a:defRPr sz="6600" kern="1200">
          <a:solidFill>
            <a:schemeClr val="tx1"/>
          </a:solidFill>
          <a:latin typeface="+mj-lt"/>
          <a:ea typeface="+mj-ea"/>
          <a:cs typeface="+mj-cs"/>
        </a:defRPr>
      </a:lvl1pPr>
    </p:titleStyle>
    <p:bodyStyle>
      <a:lvl1pPr marL="0" indent="0" algn="l"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2pPr>
      <a:lvl3pPr marL="914400" indent="0" algn="l" defTabSz="914400" rtl="0" eaLnBrk="1" latinLnBrk="0" hangingPunct="1">
        <a:lnSpc>
          <a:spcPct val="10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a:extLst>
              <a:ext uri="{FF2B5EF4-FFF2-40B4-BE49-F238E27FC236}">
                <a16:creationId xmlns:a16="http://schemas.microsoft.com/office/drawing/2014/main" xmlns="" id="{108D74AC-B125-4E11-BA53-E9E383966DF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a16="http://schemas.microsoft.com/office/drawing/2014/main" xmlns="" id="{9DC76EBE-FB9D-4054-B5D8-19E3EAFE40B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xmlns="" id="{E48FA233-30DB-4D0A-BF51-78D03F79F24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userDrawn="1">
            <p:extLst>
              <p:ext uri="{386F3935-93C4-4BCD-93E2-E3B085C9AB24}">
                <p16:designElem xmlns:p16="http://schemas.microsoft.com/office/powerpoint/2015/main" xmlns=""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useBgFill="1">
        <p:nvSpPr>
          <p:cNvPr id="16" name="Rectangle 15">
            <a:extLst>
              <a:ext uri="{FF2B5EF4-FFF2-40B4-BE49-F238E27FC236}">
                <a16:creationId xmlns:a16="http://schemas.microsoft.com/office/drawing/2014/main" xmlns="" id="{92B0CFF1-78D7-4A83-A95E-71F9E38316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xmlns="" id="{C12927E5-081D-440D-A775-C0AE9DA1E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07" y="489856"/>
            <a:ext cx="11147071" cy="1476642"/>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p:cNvSpPr>
            <a:spLocks noGrp="1"/>
          </p:cNvSpPr>
          <p:nvPr>
            <p:ph type="title"/>
          </p:nvPr>
        </p:nvSpPr>
        <p:spPr>
          <a:xfrm>
            <a:off x="482601" y="721946"/>
            <a:ext cx="10813250" cy="1022100"/>
          </a:xfrm>
        </p:spPr>
        <p:txBody>
          <a:bodyPr vert="horz" lIns="91440" tIns="45720" rIns="91440" bIns="45720" rtlCol="0" anchor="ctr">
            <a:normAutofit/>
          </a:bodyPr>
          <a:lstStyle/>
          <a:p>
            <a:pPr>
              <a:lnSpc>
                <a:spcPct val="90000"/>
              </a:lnSpc>
            </a:pPr>
            <a:r>
              <a:rPr lang="en-US" sz="2000" b="1" err="1">
                <a:latin typeface="Times New Roman"/>
                <a:cs typeface="Times New Roman"/>
              </a:rPr>
              <a:t>Екскурсійний</a:t>
            </a:r>
            <a:r>
              <a:rPr lang="en-US" sz="2000" b="1" dirty="0">
                <a:latin typeface="Times New Roman"/>
                <a:cs typeface="Times New Roman"/>
              </a:rPr>
              <a:t> </a:t>
            </a:r>
            <a:r>
              <a:rPr lang="en-US" sz="2000" b="1" err="1">
                <a:latin typeface="Times New Roman"/>
                <a:cs typeface="Times New Roman"/>
              </a:rPr>
              <a:t>маршрут</a:t>
            </a:r>
            <a:r>
              <a:rPr lang="en-US" sz="2000" b="1" dirty="0">
                <a:latin typeface="Times New Roman"/>
                <a:cs typeface="Times New Roman"/>
              </a:rPr>
              <a:t> </a:t>
            </a:r>
            <a:r>
              <a:rPr lang="en-US" sz="2000" b="1" err="1">
                <a:latin typeface="Times New Roman"/>
                <a:cs typeface="Times New Roman"/>
              </a:rPr>
              <a:t>історичними</a:t>
            </a:r>
            <a:r>
              <a:rPr lang="en-US" sz="2000" b="1" dirty="0">
                <a:latin typeface="Times New Roman"/>
                <a:cs typeface="Times New Roman"/>
              </a:rPr>
              <a:t> </a:t>
            </a:r>
            <a:r>
              <a:rPr lang="en-US" sz="2000" b="1" err="1">
                <a:latin typeface="Times New Roman"/>
                <a:cs typeface="Times New Roman"/>
              </a:rPr>
              <a:t>місцями</a:t>
            </a:r>
            <a:r>
              <a:rPr lang="en-US" sz="2000" b="1" dirty="0">
                <a:latin typeface="Times New Roman"/>
                <a:cs typeface="Times New Roman"/>
              </a:rPr>
              <a:t> </a:t>
            </a:r>
            <a:r>
              <a:rPr lang="en-US" sz="2000" b="1" err="1">
                <a:latin typeface="Times New Roman"/>
                <a:cs typeface="Times New Roman"/>
              </a:rPr>
              <a:t>Рівного</a:t>
            </a:r>
            <a:r>
              <a:rPr lang="en-US" sz="2000" b="1" dirty="0">
                <a:latin typeface="Times New Roman"/>
                <a:cs typeface="Times New Roman"/>
              </a:rPr>
              <a:t>(</a:t>
            </a:r>
            <a:r>
              <a:rPr lang="en-US" sz="2000" b="1" err="1">
                <a:latin typeface="Times New Roman"/>
                <a:cs typeface="Times New Roman"/>
              </a:rPr>
              <a:t>кладовище</a:t>
            </a:r>
            <a:r>
              <a:rPr lang="en-US" sz="2000" b="1" dirty="0">
                <a:latin typeface="Times New Roman"/>
                <a:cs typeface="Times New Roman"/>
              </a:rPr>
              <a:t> </a:t>
            </a:r>
            <a:r>
              <a:rPr lang="en-US" sz="2000" b="1" err="1">
                <a:latin typeface="Times New Roman"/>
                <a:cs typeface="Times New Roman"/>
              </a:rPr>
              <a:t>Грабник</a:t>
            </a:r>
            <a:r>
              <a:rPr lang="en-US" sz="2000" b="1" dirty="0">
                <a:latin typeface="Times New Roman"/>
                <a:cs typeface="Times New Roman"/>
              </a:rPr>
              <a:t> </a:t>
            </a:r>
            <a:r>
              <a:rPr lang="en-US" sz="2000" b="1" err="1">
                <a:latin typeface="Times New Roman"/>
                <a:cs typeface="Times New Roman"/>
              </a:rPr>
              <a:t>та</a:t>
            </a:r>
            <a:r>
              <a:rPr lang="en-US" sz="2000" b="1" dirty="0">
                <a:latin typeface="Times New Roman"/>
                <a:cs typeface="Times New Roman"/>
              </a:rPr>
              <a:t> </a:t>
            </a:r>
            <a:r>
              <a:rPr lang="en-US" sz="2000" b="1" err="1">
                <a:latin typeface="Times New Roman"/>
                <a:cs typeface="Times New Roman"/>
              </a:rPr>
              <a:t>церква</a:t>
            </a:r>
            <a:r>
              <a:rPr lang="en-US" sz="2000" b="1" dirty="0">
                <a:latin typeface="Times New Roman"/>
                <a:cs typeface="Times New Roman"/>
              </a:rPr>
              <a:t> </a:t>
            </a:r>
            <a:r>
              <a:rPr lang="en-US" sz="2000" b="1" err="1">
                <a:latin typeface="Times New Roman"/>
                <a:cs typeface="Times New Roman"/>
              </a:rPr>
              <a:t>Святого</a:t>
            </a:r>
            <a:r>
              <a:rPr lang="en-US" sz="2000" b="1" dirty="0">
                <a:latin typeface="Times New Roman"/>
                <a:cs typeface="Times New Roman"/>
              </a:rPr>
              <a:t> </a:t>
            </a:r>
            <a:r>
              <a:rPr lang="en-US" sz="2000" b="1" err="1">
                <a:latin typeface="Times New Roman"/>
                <a:cs typeface="Times New Roman"/>
              </a:rPr>
              <a:t>Стефана</a:t>
            </a:r>
            <a:r>
              <a:rPr lang="en-US" sz="2000" b="1" dirty="0">
                <a:latin typeface="Times New Roman"/>
                <a:cs typeface="Times New Roman"/>
              </a:rPr>
              <a:t>)</a:t>
            </a:r>
          </a:p>
        </p:txBody>
      </p:sp>
      <p:cxnSp>
        <p:nvCxnSpPr>
          <p:cNvPr id="20" name="Straight Connector 19">
            <a:extLst>
              <a:ext uri="{FF2B5EF4-FFF2-40B4-BE49-F238E27FC236}">
                <a16:creationId xmlns:a16="http://schemas.microsoft.com/office/drawing/2014/main" xmlns="" id="{22CDD0E7-BDD6-41F4-8AAB-088A2E8D036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48985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pic>
        <p:nvPicPr>
          <p:cNvPr id="5" name="Рисунок 4" descr="У Рівному руйнується унікальний понад 200-літній некрополь • Фотографії  старого Львова">
            <a:extLst>
              <a:ext uri="{FF2B5EF4-FFF2-40B4-BE49-F238E27FC236}">
                <a16:creationId xmlns:a16="http://schemas.microsoft.com/office/drawing/2014/main" xmlns="" id="{24D110B5-A832-9809-59FA-78F27305F7DB}"/>
              </a:ext>
            </a:extLst>
          </p:cNvPr>
          <p:cNvPicPr>
            <a:picLocks noChangeAspect="1"/>
          </p:cNvPicPr>
          <p:nvPr/>
        </p:nvPicPr>
        <p:blipFill rotWithShape="1">
          <a:blip r:embed="rId2">
            <a:alphaModFix/>
          </a:blip>
          <a:srcRect l="11618" r="12789" b="2"/>
          <a:stretch/>
        </p:blipFill>
        <p:spPr>
          <a:xfrm>
            <a:off x="481007" y="1993515"/>
            <a:ext cx="5511628" cy="4374624"/>
          </a:xfrm>
          <a:prstGeom prst="rect">
            <a:avLst/>
          </a:prstGeom>
        </p:spPr>
      </p:pic>
      <p:cxnSp>
        <p:nvCxnSpPr>
          <p:cNvPr id="22" name="Straight Connector 21">
            <a:extLst>
              <a:ext uri="{FF2B5EF4-FFF2-40B4-BE49-F238E27FC236}">
                <a16:creationId xmlns:a16="http://schemas.microsoft.com/office/drawing/2014/main" xmlns="" id="{C4558310-C928-4426-BFAC-68450D291D0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1993515"/>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xmlns="" id="{D8A40FF6-1210-2982-35F6-D8FF83BA5E18}"/>
              </a:ext>
            </a:extLst>
          </p:cNvPr>
          <p:cNvSpPr txBox="1"/>
          <p:nvPr/>
        </p:nvSpPr>
        <p:spPr>
          <a:xfrm>
            <a:off x="6284410" y="2327109"/>
            <a:ext cx="5246290" cy="3717960"/>
          </a:xfrm>
          <a:prstGeom prst="rect">
            <a:avLst/>
          </a:prstGeom>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spcAft>
                <a:spcPts val="600"/>
              </a:spcAft>
            </a:pPr>
            <a:r>
              <a:rPr lang="en-US" sz="1400" b="1" dirty="0" err="1" smtClean="0">
                <a:latin typeface="Times New Roman"/>
                <a:cs typeface="Times New Roman"/>
              </a:rPr>
              <a:t>Роботу</a:t>
            </a:r>
            <a:r>
              <a:rPr lang="en-US" sz="1400" b="1" dirty="0" smtClean="0">
                <a:latin typeface="Times New Roman"/>
                <a:cs typeface="Times New Roman"/>
              </a:rPr>
              <a:t> </a:t>
            </a:r>
            <a:r>
              <a:rPr lang="en-US" sz="1400" b="1" dirty="0" err="1" smtClean="0">
                <a:latin typeface="Times New Roman"/>
                <a:cs typeface="Times New Roman"/>
              </a:rPr>
              <a:t>виконала</a:t>
            </a:r>
            <a:r>
              <a:rPr lang="en-US" sz="1400" b="1" dirty="0" smtClean="0">
                <a:latin typeface="Times New Roman"/>
                <a:cs typeface="Times New Roman"/>
              </a:rPr>
              <a:t>:</a:t>
            </a:r>
          </a:p>
          <a:p>
            <a:pPr>
              <a:spcAft>
                <a:spcPts val="600"/>
              </a:spcAft>
            </a:pPr>
            <a:r>
              <a:rPr lang="en-US" sz="1400" dirty="0" err="1" smtClean="0">
                <a:latin typeface="Times New Roman"/>
                <a:cs typeface="Times New Roman"/>
              </a:rPr>
              <a:t>Нечипорук</a:t>
            </a:r>
            <a:r>
              <a:rPr lang="en-US" sz="1400" dirty="0" smtClean="0">
                <a:latin typeface="Times New Roman"/>
                <a:cs typeface="Times New Roman"/>
              </a:rPr>
              <a:t> </a:t>
            </a:r>
            <a:r>
              <a:rPr lang="en-US" sz="1400" dirty="0" err="1" smtClean="0">
                <a:latin typeface="Times New Roman"/>
                <a:cs typeface="Times New Roman"/>
              </a:rPr>
              <a:t>Ксенія</a:t>
            </a:r>
            <a:r>
              <a:rPr lang="en-US" sz="1400" dirty="0" smtClean="0">
                <a:latin typeface="Times New Roman"/>
                <a:cs typeface="Times New Roman"/>
              </a:rPr>
              <a:t> </a:t>
            </a:r>
            <a:r>
              <a:rPr lang="en-US" sz="1400" dirty="0" err="1" smtClean="0">
                <a:latin typeface="Times New Roman"/>
                <a:cs typeface="Times New Roman"/>
              </a:rPr>
              <a:t>Олександрівна</a:t>
            </a:r>
            <a:endParaRPr lang="en-US" sz="1400" b="1" dirty="0" smtClean="0">
              <a:latin typeface="Times New Roman"/>
              <a:cs typeface="Times New Roman"/>
            </a:endParaRPr>
          </a:p>
          <a:p>
            <a:pPr>
              <a:spcAft>
                <a:spcPts val="600"/>
              </a:spcAft>
              <a:buFont typeface="Arial" panose="020B0604020202020204" pitchFamily="34" charset="0"/>
            </a:pPr>
            <a:r>
              <a:rPr lang="en-US" sz="1400" dirty="0" err="1" smtClean="0">
                <a:latin typeface="Times New Roman"/>
                <a:cs typeface="Times New Roman"/>
              </a:rPr>
              <a:t>yчениця</a:t>
            </a:r>
            <a:r>
              <a:rPr lang="en-US" sz="1400" dirty="0" smtClean="0">
                <a:latin typeface="Times New Roman"/>
                <a:cs typeface="Times New Roman"/>
              </a:rPr>
              <a:t> 10-БХ </a:t>
            </a:r>
            <a:r>
              <a:rPr lang="en-US" sz="1400" dirty="0" err="1" smtClean="0">
                <a:latin typeface="Times New Roman"/>
                <a:cs typeface="Times New Roman"/>
              </a:rPr>
              <a:t>класу</a:t>
            </a:r>
            <a:r>
              <a:rPr lang="en-US" sz="1400" dirty="0" smtClean="0">
                <a:latin typeface="Times New Roman"/>
                <a:cs typeface="Times New Roman"/>
              </a:rPr>
              <a:t> </a:t>
            </a:r>
          </a:p>
          <a:p>
            <a:pPr>
              <a:spcAft>
                <a:spcPts val="600"/>
              </a:spcAft>
            </a:pPr>
            <a:r>
              <a:rPr lang="en-US" sz="1400" dirty="0" err="1" smtClean="0">
                <a:latin typeface="Times New Roman"/>
                <a:cs typeface="Times New Roman"/>
              </a:rPr>
              <a:t>Рівненського</a:t>
            </a:r>
            <a:r>
              <a:rPr lang="en-US" sz="1400" dirty="0" smtClean="0">
                <a:latin typeface="Times New Roman"/>
                <a:cs typeface="Times New Roman"/>
              </a:rPr>
              <a:t> </a:t>
            </a:r>
            <a:r>
              <a:rPr lang="en-US" sz="1400" dirty="0" err="1" smtClean="0">
                <a:latin typeface="Times New Roman"/>
                <a:cs typeface="Times New Roman"/>
              </a:rPr>
              <a:t>ліцею</a:t>
            </a:r>
            <a:r>
              <a:rPr lang="en-US" sz="1400" dirty="0" smtClean="0">
                <a:latin typeface="Times New Roman"/>
                <a:cs typeface="Times New Roman"/>
              </a:rPr>
              <a:t> "</a:t>
            </a:r>
            <a:r>
              <a:rPr lang="en-US" sz="1400" dirty="0" err="1" smtClean="0">
                <a:latin typeface="Times New Roman"/>
                <a:cs typeface="Times New Roman"/>
              </a:rPr>
              <a:t>Елітар</a:t>
            </a:r>
            <a:r>
              <a:rPr lang="en-US" sz="1400" dirty="0" smtClean="0">
                <a:latin typeface="Times New Roman"/>
                <a:cs typeface="Times New Roman"/>
              </a:rPr>
              <a:t>"</a:t>
            </a:r>
          </a:p>
          <a:p>
            <a:pPr>
              <a:spcAft>
                <a:spcPts val="600"/>
              </a:spcAft>
            </a:pPr>
            <a:r>
              <a:rPr lang="en-US" sz="1400" dirty="0" err="1" smtClean="0">
                <a:latin typeface="Times New Roman"/>
                <a:cs typeface="Times New Roman"/>
              </a:rPr>
              <a:t>м.Рівне</a:t>
            </a:r>
            <a:endParaRPr lang="en-US" sz="1400" dirty="0" smtClean="0">
              <a:latin typeface="Times New Roman"/>
              <a:cs typeface="Times New Roman"/>
            </a:endParaRPr>
          </a:p>
          <a:p>
            <a:pPr>
              <a:spcAft>
                <a:spcPts val="600"/>
              </a:spcAft>
              <a:buFont typeface="Arial" panose="020B0604020202020204" pitchFamily="34" charset="0"/>
            </a:pPr>
            <a:r>
              <a:rPr lang="en-US" sz="1400" dirty="0" err="1" smtClean="0">
                <a:latin typeface="Times New Roman"/>
                <a:cs typeface="Times New Roman"/>
              </a:rPr>
              <a:t>Рівненське</a:t>
            </a:r>
            <a:r>
              <a:rPr lang="en-US" sz="1400" dirty="0" smtClean="0">
                <a:latin typeface="Times New Roman"/>
                <a:cs typeface="Times New Roman"/>
              </a:rPr>
              <a:t> </a:t>
            </a:r>
            <a:r>
              <a:rPr lang="en-US" sz="1400" dirty="0" err="1" smtClean="0">
                <a:latin typeface="Times New Roman"/>
                <a:cs typeface="Times New Roman"/>
              </a:rPr>
              <a:t>територіальне</a:t>
            </a:r>
            <a:r>
              <a:rPr lang="en-US" sz="1400" dirty="0" smtClean="0">
                <a:latin typeface="Times New Roman"/>
                <a:cs typeface="Times New Roman"/>
              </a:rPr>
              <a:t> </a:t>
            </a:r>
            <a:r>
              <a:rPr lang="en-US" sz="1400" dirty="0" err="1" smtClean="0">
                <a:latin typeface="Times New Roman"/>
                <a:cs typeface="Times New Roman"/>
              </a:rPr>
              <a:t>відділення</a:t>
            </a:r>
            <a:r>
              <a:rPr lang="en-US" sz="1400" dirty="0" smtClean="0">
                <a:latin typeface="Times New Roman"/>
                <a:cs typeface="Times New Roman"/>
              </a:rPr>
              <a:t> МАН </a:t>
            </a:r>
          </a:p>
          <a:p>
            <a:pPr>
              <a:spcAft>
                <a:spcPts val="600"/>
              </a:spcAft>
              <a:buFont typeface="Arial" panose="020B0604020202020204" pitchFamily="34" charset="0"/>
            </a:pPr>
            <a:r>
              <a:rPr lang="en-US" sz="1400" b="1" dirty="0" err="1" smtClean="0">
                <a:latin typeface="Times New Roman"/>
                <a:cs typeface="Times New Roman"/>
              </a:rPr>
              <a:t>Науковий</a:t>
            </a:r>
            <a:r>
              <a:rPr lang="en-US" sz="1400" b="1" dirty="0" smtClean="0">
                <a:latin typeface="Times New Roman"/>
                <a:cs typeface="Times New Roman"/>
              </a:rPr>
              <a:t> </a:t>
            </a:r>
            <a:r>
              <a:rPr lang="en-US" sz="1400" b="1" dirty="0" err="1" smtClean="0">
                <a:latin typeface="Times New Roman"/>
                <a:cs typeface="Times New Roman"/>
              </a:rPr>
              <a:t>керівник</a:t>
            </a:r>
            <a:r>
              <a:rPr lang="en-US" sz="1400" b="1" dirty="0" smtClean="0">
                <a:latin typeface="Times New Roman"/>
                <a:cs typeface="Times New Roman"/>
              </a:rPr>
              <a:t>:</a:t>
            </a:r>
          </a:p>
          <a:p>
            <a:pPr>
              <a:spcAft>
                <a:spcPts val="600"/>
              </a:spcAft>
              <a:buFont typeface="Arial" panose="020B0604020202020204" pitchFamily="34" charset="0"/>
            </a:pPr>
            <a:r>
              <a:rPr lang="en-US" sz="1400" dirty="0" err="1" smtClean="0">
                <a:latin typeface="Times New Roman"/>
                <a:cs typeface="Times New Roman"/>
              </a:rPr>
              <a:t>Левчунець</a:t>
            </a:r>
            <a:r>
              <a:rPr lang="en-US" sz="1400" dirty="0" smtClean="0">
                <a:latin typeface="Times New Roman"/>
                <a:cs typeface="Times New Roman"/>
              </a:rPr>
              <a:t> </a:t>
            </a:r>
            <a:r>
              <a:rPr lang="en-US" sz="1400" dirty="0" err="1" smtClean="0">
                <a:latin typeface="Times New Roman"/>
                <a:cs typeface="Times New Roman"/>
              </a:rPr>
              <a:t>Ольга</a:t>
            </a:r>
            <a:r>
              <a:rPr lang="en-US" sz="1400" dirty="0" smtClean="0">
                <a:latin typeface="Times New Roman"/>
                <a:cs typeface="Times New Roman"/>
              </a:rPr>
              <a:t> </a:t>
            </a:r>
            <a:r>
              <a:rPr lang="en-US" sz="1400" dirty="0" err="1" smtClean="0">
                <a:latin typeface="Times New Roman"/>
                <a:cs typeface="Times New Roman"/>
              </a:rPr>
              <a:t>Вікторівна</a:t>
            </a:r>
            <a:r>
              <a:rPr lang="en-US" sz="1400" dirty="0" smtClean="0">
                <a:latin typeface="Times New Roman"/>
                <a:cs typeface="Times New Roman"/>
              </a:rPr>
              <a:t> </a:t>
            </a:r>
          </a:p>
          <a:p>
            <a:pPr>
              <a:spcAft>
                <a:spcPts val="600"/>
              </a:spcAft>
              <a:buFont typeface="Arial" panose="020B0604020202020204" pitchFamily="34" charset="0"/>
            </a:pPr>
            <a:r>
              <a:rPr lang="en-US" sz="1400" dirty="0" err="1" smtClean="0">
                <a:latin typeface="Times New Roman"/>
                <a:cs typeface="Times New Roman"/>
              </a:rPr>
              <a:t>вчителька</a:t>
            </a:r>
            <a:r>
              <a:rPr lang="en-US" sz="1400" dirty="0" smtClean="0">
                <a:latin typeface="Times New Roman"/>
                <a:cs typeface="Times New Roman"/>
              </a:rPr>
              <a:t> </a:t>
            </a:r>
            <a:r>
              <a:rPr lang="en-US" sz="1400" dirty="0" err="1" smtClean="0">
                <a:latin typeface="Times New Roman"/>
                <a:cs typeface="Times New Roman"/>
              </a:rPr>
              <a:t>історії</a:t>
            </a:r>
            <a:r>
              <a:rPr lang="en-US" sz="1400" dirty="0" smtClean="0">
                <a:latin typeface="Times New Roman"/>
                <a:cs typeface="Times New Roman"/>
              </a:rPr>
              <a:t> </a:t>
            </a:r>
            <a:r>
              <a:rPr lang="en-US" sz="1400" dirty="0" err="1" smtClean="0">
                <a:latin typeface="Times New Roman"/>
                <a:cs typeface="Times New Roman"/>
              </a:rPr>
              <a:t>Рівненкого</a:t>
            </a:r>
            <a:r>
              <a:rPr lang="en-US" sz="1400" dirty="0" smtClean="0">
                <a:latin typeface="Times New Roman"/>
                <a:cs typeface="Times New Roman"/>
              </a:rPr>
              <a:t> </a:t>
            </a:r>
            <a:r>
              <a:rPr lang="en-US" sz="1400" dirty="0" err="1" smtClean="0">
                <a:latin typeface="Times New Roman"/>
                <a:cs typeface="Times New Roman"/>
              </a:rPr>
              <a:t>ліцею</a:t>
            </a:r>
            <a:r>
              <a:rPr lang="en-US" sz="1400" dirty="0" smtClean="0">
                <a:latin typeface="Times New Roman"/>
                <a:cs typeface="Times New Roman"/>
              </a:rPr>
              <a:t> "</a:t>
            </a:r>
            <a:r>
              <a:rPr lang="en-US" sz="1400" dirty="0" err="1" smtClean="0">
                <a:latin typeface="Times New Roman"/>
                <a:cs typeface="Times New Roman"/>
              </a:rPr>
              <a:t>Елітар</a:t>
            </a:r>
            <a:r>
              <a:rPr lang="en-US" sz="1400" dirty="0" smtClean="0">
                <a:latin typeface="Times New Roman"/>
                <a:cs typeface="Times New Roman"/>
              </a:rPr>
              <a:t>" </a:t>
            </a:r>
            <a:endParaRPr lang="en-US" sz="1400" dirty="0">
              <a:latin typeface="Times New Roman"/>
              <a:cs typeface="Times New Roman"/>
            </a:endParaRPr>
          </a:p>
        </p:txBody>
      </p:sp>
      <p:cxnSp>
        <p:nvCxnSpPr>
          <p:cNvPr id="24" name="Straight Connector 23">
            <a:extLst>
              <a:ext uri="{FF2B5EF4-FFF2-40B4-BE49-F238E27FC236}">
                <a16:creationId xmlns:a16="http://schemas.microsoft.com/office/drawing/2014/main" xmlns="" id="{B58B45F5-E162-4AF7-9E46-A4290969B47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6368138"/>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30024240"/>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8C638731-377E-483D-B024-F53D6F8DF033}"/>
              </a:ext>
            </a:extLst>
          </p:cNvPr>
          <p:cNvSpPr>
            <a:spLocks noGrp="1"/>
          </p:cNvSpPr>
          <p:nvPr>
            <p:ph type="title"/>
          </p:nvPr>
        </p:nvSpPr>
        <p:spPr>
          <a:xfrm>
            <a:off x="473528" y="506694"/>
            <a:ext cx="8665971" cy="2246795"/>
          </a:xfrm>
        </p:spPr>
        <p:txBody>
          <a:bodyPr/>
          <a:lstStyle/>
          <a:p>
            <a:r>
              <a:rPr lang="uk-UA" sz="1400" dirty="0">
                <a:latin typeface="Times New Roman"/>
                <a:ea typeface="+mj-lt"/>
                <a:cs typeface="+mj-lt"/>
              </a:rPr>
              <a:t>Пишними скульптурними формами відзначаються німецькі поховання кінця XIX-початку XX століть — могили </a:t>
            </a:r>
            <a:r>
              <a:rPr lang="uk-UA" sz="1400" dirty="0" err="1">
                <a:latin typeface="Times New Roman"/>
                <a:ea typeface="+mj-lt"/>
                <a:cs typeface="+mj-lt"/>
              </a:rPr>
              <a:t>Берндтів</a:t>
            </a:r>
            <a:r>
              <a:rPr lang="uk-UA" sz="1400" dirty="0">
                <a:latin typeface="Times New Roman"/>
                <a:ea typeface="+mj-lt"/>
                <a:cs typeface="+mj-lt"/>
              </a:rPr>
              <a:t> (їм належав </a:t>
            </a:r>
            <a:r>
              <a:rPr lang="uk-UA" sz="1400" u="sng" dirty="0">
                <a:latin typeface="Times New Roman"/>
                <a:ea typeface="+mj-lt"/>
                <a:cs typeface="+mj-lt"/>
              </a:rPr>
              <a:t>перший в Рівному кінотеатр “Ампір”</a:t>
            </a:r>
            <a:r>
              <a:rPr lang="uk-UA" sz="1400" dirty="0">
                <a:latin typeface="Times New Roman"/>
                <a:ea typeface="+mj-lt"/>
                <a:cs typeface="+mj-lt"/>
              </a:rPr>
              <a:t>), </a:t>
            </a:r>
            <a:r>
              <a:rPr lang="uk-UA" sz="1400" dirty="0" err="1">
                <a:latin typeface="Times New Roman"/>
                <a:ea typeface="+mj-lt"/>
                <a:cs typeface="+mj-lt"/>
              </a:rPr>
              <a:t>Рильке</a:t>
            </a:r>
            <a:r>
              <a:rPr lang="uk-UA" sz="1400" dirty="0">
                <a:latin typeface="Times New Roman"/>
                <a:ea typeface="+mj-lt"/>
                <a:cs typeface="+mj-lt"/>
              </a:rPr>
              <a:t>, </a:t>
            </a:r>
            <a:r>
              <a:rPr lang="uk-UA" sz="1400" dirty="0" err="1">
                <a:latin typeface="Times New Roman"/>
                <a:ea typeface="+mj-lt"/>
                <a:cs typeface="+mj-lt"/>
              </a:rPr>
              <a:t>Ґренке</a:t>
            </a:r>
            <a:r>
              <a:rPr lang="uk-UA" sz="1400" dirty="0">
                <a:latin typeface="Times New Roman"/>
                <a:ea typeface="+mj-lt"/>
                <a:cs typeface="+mj-lt"/>
              </a:rPr>
              <a:t>, </a:t>
            </a:r>
            <a:r>
              <a:rPr lang="uk-UA" sz="1400" dirty="0" err="1">
                <a:latin typeface="Times New Roman"/>
                <a:ea typeface="+mj-lt"/>
                <a:cs typeface="+mj-lt"/>
              </a:rPr>
              <a:t>Шротера</a:t>
            </a:r>
            <a:r>
              <a:rPr lang="uk-UA" sz="1400" dirty="0">
                <a:latin typeface="Times New Roman"/>
                <a:ea typeface="+mj-lt"/>
                <a:cs typeface="+mj-lt"/>
              </a:rPr>
              <a:t>, доктора Леопольда </a:t>
            </a:r>
            <a:r>
              <a:rPr lang="uk-UA" sz="1400" dirty="0" err="1">
                <a:latin typeface="Times New Roman"/>
                <a:ea typeface="+mj-lt"/>
                <a:cs typeface="+mj-lt"/>
              </a:rPr>
              <a:t>Ландсберґа</a:t>
            </a:r>
            <a:r>
              <a:rPr lang="uk-UA" sz="1400" dirty="0">
                <a:latin typeface="Times New Roman"/>
                <a:ea typeface="+mj-lt"/>
                <a:cs typeface="+mj-lt"/>
              </a:rPr>
              <a:t>. Напівзруйновані, вони й досі зберігають сліди колишньої величі, кожен унікальний по-своєму. Причому деякі з пам’ятників краєзнавці приписують авторству відомого тогочасного скульптора з Житомира </a:t>
            </a:r>
            <a:r>
              <a:rPr lang="uk-UA" sz="1400" dirty="0" err="1">
                <a:latin typeface="Times New Roman"/>
                <a:ea typeface="+mj-lt"/>
                <a:cs typeface="+mj-lt"/>
              </a:rPr>
              <a:t>Генриха</a:t>
            </a:r>
            <a:r>
              <a:rPr lang="uk-UA" sz="1400" dirty="0">
                <a:latin typeface="Times New Roman"/>
                <a:ea typeface="+mj-lt"/>
                <a:cs typeface="+mj-lt"/>
              </a:rPr>
              <a:t> </a:t>
            </a:r>
            <a:r>
              <a:rPr lang="uk-UA" sz="1400" dirty="0" err="1">
                <a:latin typeface="Times New Roman"/>
                <a:ea typeface="+mj-lt"/>
                <a:cs typeface="+mj-lt"/>
              </a:rPr>
              <a:t>Олешкевича</a:t>
            </a:r>
            <a:r>
              <a:rPr lang="uk-UA" sz="1400" dirty="0">
                <a:latin typeface="Times New Roman"/>
                <a:ea typeface="+mj-lt"/>
                <a:cs typeface="+mj-lt"/>
              </a:rPr>
              <a:t>. Небідні рівненські німці, наслідуючи німецьку діаспору з центру Волинської губернії, й собі замовляли надмогильні пам’ятники в майстерні знаменитого скульптора і доставляли до Рівного. Нині ще можна віднайти рештки пам’ятника доктору </a:t>
            </a:r>
            <a:r>
              <a:rPr lang="uk-UA" sz="1400" dirty="0" err="1">
                <a:latin typeface="Times New Roman"/>
                <a:ea typeface="+mj-lt"/>
                <a:cs typeface="+mj-lt"/>
              </a:rPr>
              <a:t>Ландсбергу</a:t>
            </a:r>
            <a:r>
              <a:rPr lang="uk-UA" sz="1400" dirty="0">
                <a:latin typeface="Times New Roman"/>
                <a:ea typeface="+mj-lt"/>
                <a:cs typeface="+mj-lt"/>
              </a:rPr>
              <a:t> і Теодору </a:t>
            </a:r>
            <a:r>
              <a:rPr lang="uk-UA" sz="1400" dirty="0" err="1">
                <a:latin typeface="Times New Roman"/>
                <a:ea typeface="+mj-lt"/>
                <a:cs typeface="+mj-lt"/>
              </a:rPr>
              <a:t>Шротеру</a:t>
            </a:r>
            <a:r>
              <a:rPr lang="uk-UA" sz="1400" dirty="0">
                <a:latin typeface="Times New Roman"/>
                <a:ea typeface="+mj-lt"/>
                <a:cs typeface="+mj-lt"/>
              </a:rPr>
              <a:t> роботи </a:t>
            </a:r>
            <a:r>
              <a:rPr lang="uk-UA" sz="1400" dirty="0" err="1">
                <a:latin typeface="Times New Roman"/>
                <a:ea typeface="+mj-lt"/>
                <a:cs typeface="+mj-lt"/>
              </a:rPr>
              <a:t>Генриха</a:t>
            </a:r>
            <a:r>
              <a:rPr lang="uk-UA" sz="1400" dirty="0">
                <a:latin typeface="Times New Roman"/>
                <a:ea typeface="+mj-lt"/>
                <a:cs typeface="+mj-lt"/>
              </a:rPr>
              <a:t> </a:t>
            </a:r>
            <a:r>
              <a:rPr lang="uk-UA" sz="1400" dirty="0" err="1">
                <a:latin typeface="Times New Roman"/>
                <a:ea typeface="+mj-lt"/>
                <a:cs typeface="+mj-lt"/>
              </a:rPr>
              <a:t>Олешкевича</a:t>
            </a:r>
            <a:r>
              <a:rPr lang="uk-UA" sz="1400" dirty="0">
                <a:latin typeface="Times New Roman"/>
                <a:ea typeface="+mj-lt"/>
                <a:cs typeface="+mj-lt"/>
              </a:rPr>
              <a:t>.</a:t>
            </a:r>
            <a:br>
              <a:rPr lang="uk-UA" sz="1400" dirty="0">
                <a:latin typeface="Times New Roman"/>
                <a:ea typeface="+mj-lt"/>
                <a:cs typeface="+mj-lt"/>
              </a:rPr>
            </a:br>
            <a:r>
              <a:rPr lang="uk-UA" sz="1400" dirty="0">
                <a:latin typeface="Times New Roman"/>
                <a:ea typeface="+mj-lt"/>
                <a:cs typeface="+mj-lt"/>
              </a:rPr>
              <a:t>У Рівному пам’ятники й надгробки наприкінці XIX-початку XX століття виготовляли в майстерні </a:t>
            </a:r>
            <a:r>
              <a:rPr lang="uk-UA" sz="1400" dirty="0" err="1">
                <a:latin typeface="Times New Roman"/>
                <a:ea typeface="+mj-lt"/>
                <a:cs typeface="+mj-lt"/>
              </a:rPr>
              <a:t>Ярмушевича</a:t>
            </a:r>
            <a:r>
              <a:rPr lang="uk-UA" sz="1400" dirty="0">
                <a:latin typeface="Times New Roman"/>
                <a:ea typeface="+mj-lt"/>
                <a:cs typeface="+mj-lt"/>
              </a:rPr>
              <a:t>. Заможніші </a:t>
            </a:r>
            <a:r>
              <a:rPr lang="uk-UA" sz="1400" dirty="0" err="1">
                <a:latin typeface="Times New Roman"/>
                <a:ea typeface="+mj-lt"/>
                <a:cs typeface="+mj-lt"/>
              </a:rPr>
              <a:t>рівняни</a:t>
            </a:r>
            <a:r>
              <a:rPr lang="uk-UA" sz="1400" dirty="0">
                <a:latin typeface="Times New Roman"/>
                <a:ea typeface="+mj-lt"/>
                <a:cs typeface="+mj-lt"/>
              </a:rPr>
              <a:t> замовляли в Трипіллі у відомій майстерні </a:t>
            </a:r>
            <a:r>
              <a:rPr lang="uk-UA" sz="1400" dirty="0" err="1">
                <a:latin typeface="Times New Roman"/>
                <a:ea typeface="+mj-lt"/>
                <a:cs typeface="+mj-lt"/>
              </a:rPr>
              <a:t>Мордасевича</a:t>
            </a:r>
            <a:r>
              <a:rPr lang="uk-UA" sz="1400" dirty="0">
                <a:latin typeface="Times New Roman"/>
                <a:ea typeface="+mj-lt"/>
                <a:cs typeface="+mj-lt"/>
              </a:rPr>
              <a:t>.</a:t>
            </a:r>
            <a:endParaRPr lang="uk-UA" sz="1400" dirty="0">
              <a:latin typeface="Times New Roman"/>
            </a:endParaRPr>
          </a:p>
        </p:txBody>
      </p:sp>
      <p:grpSp>
        <p:nvGrpSpPr>
          <p:cNvPr id="6" name="Групувати 5">
            <a:extLst>
              <a:ext uri="{FF2B5EF4-FFF2-40B4-BE49-F238E27FC236}">
                <a16:creationId xmlns:a16="http://schemas.microsoft.com/office/drawing/2014/main" xmlns="" id="{FA3BAA43-AB7A-B65B-BD04-3B1A21A77D6C}"/>
              </a:ext>
            </a:extLst>
          </p:cNvPr>
          <p:cNvGrpSpPr/>
          <p:nvPr/>
        </p:nvGrpSpPr>
        <p:grpSpPr>
          <a:xfrm>
            <a:off x="9473232" y="899441"/>
            <a:ext cx="2267264" cy="3952404"/>
            <a:chOff x="9546035" y="1070429"/>
            <a:chExt cx="2267264" cy="3952404"/>
          </a:xfrm>
        </p:grpSpPr>
        <p:pic>
          <p:nvPicPr>
            <p:cNvPr id="3" name="Рисунок 2" descr="Зображення, що містить могила, цвинтар, просто неба, трава&#10;&#10;Опис створено автоматично">
              <a:extLst>
                <a:ext uri="{FF2B5EF4-FFF2-40B4-BE49-F238E27FC236}">
                  <a16:creationId xmlns:a16="http://schemas.microsoft.com/office/drawing/2014/main" xmlns="" id="{91B0347E-19AD-D89D-2F72-0EAF3D22094B}"/>
                </a:ext>
              </a:extLst>
            </p:cNvPr>
            <p:cNvPicPr>
              <a:picLocks noChangeAspect="1"/>
            </p:cNvPicPr>
            <p:nvPr/>
          </p:nvPicPr>
          <p:blipFill>
            <a:blip r:embed="rId2"/>
            <a:stretch>
              <a:fillRect/>
            </a:stretch>
          </p:blipFill>
          <p:spPr>
            <a:xfrm>
              <a:off x="9546035" y="1070429"/>
              <a:ext cx="2253003" cy="3002643"/>
            </a:xfrm>
            <a:prstGeom prst="rect">
              <a:avLst/>
            </a:prstGeom>
          </p:spPr>
        </p:pic>
        <p:sp>
          <p:nvSpPr>
            <p:cNvPr id="5" name="TextBox 4">
              <a:extLst>
                <a:ext uri="{FF2B5EF4-FFF2-40B4-BE49-F238E27FC236}">
                  <a16:creationId xmlns:a16="http://schemas.microsoft.com/office/drawing/2014/main" xmlns="" id="{34931F4C-EF76-F688-C556-3283E7F435B9}"/>
                </a:ext>
              </a:extLst>
            </p:cNvPr>
            <p:cNvSpPr txBox="1"/>
            <p:nvPr/>
          </p:nvSpPr>
          <p:spPr>
            <a:xfrm>
              <a:off x="9550552" y="4068726"/>
              <a:ext cx="2262747"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uk-UA" sz="1400" b="1" i="1" dirty="0">
                  <a:solidFill>
                    <a:srgbClr val="666666"/>
                  </a:solidFill>
                  <a:latin typeface="Times New Roman"/>
                  <a:ea typeface="Ubuntu"/>
                  <a:cs typeface="Ubuntu"/>
                </a:rPr>
                <a:t>Пам’ятник Леопольду </a:t>
              </a:r>
              <a:r>
                <a:rPr lang="uk-UA" sz="1400" b="1" i="1" err="1">
                  <a:solidFill>
                    <a:srgbClr val="666666"/>
                  </a:solidFill>
                  <a:latin typeface="Times New Roman"/>
                  <a:ea typeface="Ubuntu"/>
                  <a:cs typeface="Ubuntu"/>
                </a:rPr>
                <a:t>Ландсбергу</a:t>
              </a:r>
              <a:r>
                <a:rPr lang="uk-UA" sz="1400" b="1" i="1" dirty="0">
                  <a:solidFill>
                    <a:srgbClr val="666666"/>
                  </a:solidFill>
                  <a:latin typeface="Times New Roman"/>
                  <a:ea typeface="Ubuntu"/>
                  <a:cs typeface="Ubuntu"/>
                </a:rPr>
                <a:t>, роботи скульптора </a:t>
              </a:r>
              <a:r>
                <a:rPr lang="uk-UA" sz="1400" b="1" i="1" err="1">
                  <a:solidFill>
                    <a:srgbClr val="666666"/>
                  </a:solidFill>
                  <a:latin typeface="Times New Roman"/>
                  <a:ea typeface="Ubuntu"/>
                  <a:cs typeface="Ubuntu"/>
                </a:rPr>
                <a:t>Генриха</a:t>
              </a:r>
              <a:r>
                <a:rPr lang="uk-UA" sz="1400" b="1" i="1" dirty="0">
                  <a:solidFill>
                    <a:srgbClr val="666666"/>
                  </a:solidFill>
                  <a:latin typeface="Times New Roman"/>
                  <a:ea typeface="Ubuntu"/>
                  <a:cs typeface="Ubuntu"/>
                </a:rPr>
                <a:t> </a:t>
              </a:r>
              <a:r>
                <a:rPr lang="uk-UA" sz="1400" b="1" i="1" err="1">
                  <a:solidFill>
                    <a:srgbClr val="666666"/>
                  </a:solidFill>
                  <a:latin typeface="Times New Roman"/>
                  <a:ea typeface="Ubuntu"/>
                  <a:cs typeface="Ubuntu"/>
                </a:rPr>
                <a:t>Олешкевича</a:t>
              </a:r>
              <a:r>
                <a:rPr lang="uk-UA" sz="1400" b="1" i="1" dirty="0">
                  <a:solidFill>
                    <a:srgbClr val="666666"/>
                  </a:solidFill>
                  <a:latin typeface="Times New Roman"/>
                  <a:ea typeface="Ubuntu"/>
                  <a:cs typeface="Ubuntu"/>
                </a:rPr>
                <a:t>.</a:t>
              </a:r>
              <a:endParaRPr lang="uk-UA" dirty="0">
                <a:latin typeface="Times New Roman"/>
                <a:cs typeface="Times New Roman"/>
              </a:endParaRPr>
            </a:p>
          </p:txBody>
        </p:sp>
      </p:grpSp>
      <p:grpSp>
        <p:nvGrpSpPr>
          <p:cNvPr id="8" name="Групувати 7">
            <a:extLst>
              <a:ext uri="{FF2B5EF4-FFF2-40B4-BE49-F238E27FC236}">
                <a16:creationId xmlns:a16="http://schemas.microsoft.com/office/drawing/2014/main" xmlns="" id="{7EB4746A-C76E-D797-D8F4-FD4AA2649242}"/>
              </a:ext>
            </a:extLst>
          </p:cNvPr>
          <p:cNvGrpSpPr/>
          <p:nvPr/>
        </p:nvGrpSpPr>
        <p:grpSpPr>
          <a:xfrm>
            <a:off x="810249" y="2875643"/>
            <a:ext cx="2094423" cy="3415191"/>
            <a:chOff x="6978820" y="1406071"/>
            <a:chExt cx="1903924" cy="3043263"/>
          </a:xfrm>
        </p:grpSpPr>
        <p:pic>
          <p:nvPicPr>
            <p:cNvPr id="4" name="Рисунок 3" descr="Зображення, що містить могила, цвинтар, просто неба, дерево&#10;&#10;Опис створено автоматично">
              <a:extLst>
                <a:ext uri="{FF2B5EF4-FFF2-40B4-BE49-F238E27FC236}">
                  <a16:creationId xmlns:a16="http://schemas.microsoft.com/office/drawing/2014/main" xmlns="" id="{12EB78CA-214D-4E21-241F-7F01D3852409}"/>
                </a:ext>
              </a:extLst>
            </p:cNvPr>
            <p:cNvPicPr>
              <a:picLocks noChangeAspect="1"/>
            </p:cNvPicPr>
            <p:nvPr/>
          </p:nvPicPr>
          <p:blipFill>
            <a:blip r:embed="rId3"/>
            <a:stretch>
              <a:fillRect/>
            </a:stretch>
          </p:blipFill>
          <p:spPr>
            <a:xfrm>
              <a:off x="6978820" y="1406071"/>
              <a:ext cx="1890146" cy="2521858"/>
            </a:xfrm>
            <a:prstGeom prst="rect">
              <a:avLst/>
            </a:prstGeom>
          </p:spPr>
        </p:pic>
        <p:sp>
          <p:nvSpPr>
            <p:cNvPr id="7" name="TextBox 6">
              <a:extLst>
                <a:ext uri="{FF2B5EF4-FFF2-40B4-BE49-F238E27FC236}">
                  <a16:creationId xmlns:a16="http://schemas.microsoft.com/office/drawing/2014/main" xmlns="" id="{F0BBE5F1-869E-75FE-72B2-0A6A969A833C}"/>
                </a:ext>
              </a:extLst>
            </p:cNvPr>
            <p:cNvSpPr txBox="1"/>
            <p:nvPr/>
          </p:nvSpPr>
          <p:spPr>
            <a:xfrm>
              <a:off x="6983186" y="3926114"/>
              <a:ext cx="189955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i="1" err="1">
                  <a:solidFill>
                    <a:srgbClr val="666666"/>
                  </a:solidFill>
                  <a:latin typeface="Times New Roman"/>
                  <a:cs typeface="Times New Roman"/>
                </a:rPr>
                <a:t>Поховання</a:t>
              </a:r>
              <a:r>
                <a:rPr lang="en-US" sz="1400" b="1" i="1" dirty="0">
                  <a:solidFill>
                    <a:srgbClr val="666666"/>
                  </a:solidFill>
                  <a:latin typeface="Times New Roman"/>
                  <a:cs typeface="Times New Roman"/>
                </a:rPr>
                <a:t> </a:t>
              </a:r>
              <a:r>
                <a:rPr lang="en-US" sz="1400" b="1" i="1" err="1">
                  <a:solidFill>
                    <a:srgbClr val="666666"/>
                  </a:solidFill>
                  <a:latin typeface="Times New Roman"/>
                  <a:cs typeface="Times New Roman"/>
                </a:rPr>
                <a:t>Теодора</a:t>
              </a:r>
              <a:r>
                <a:rPr lang="en-US" sz="1400" b="1" i="1" dirty="0">
                  <a:solidFill>
                    <a:srgbClr val="666666"/>
                  </a:solidFill>
                  <a:latin typeface="Times New Roman"/>
                  <a:cs typeface="Times New Roman"/>
                </a:rPr>
                <a:t> </a:t>
              </a:r>
              <a:r>
                <a:rPr lang="en-US" sz="1400" b="1" i="1" err="1">
                  <a:solidFill>
                    <a:srgbClr val="666666"/>
                  </a:solidFill>
                  <a:latin typeface="Times New Roman"/>
                  <a:cs typeface="Times New Roman"/>
                </a:rPr>
                <a:t>Шротера</a:t>
              </a:r>
              <a:endParaRPr lang="en-US" sz="1400" dirty="0" err="1">
                <a:latin typeface="Times New Roman"/>
                <a:cs typeface="Times New Roman"/>
              </a:endParaRPr>
            </a:p>
          </p:txBody>
        </p:sp>
      </p:grpSp>
      <p:pic>
        <p:nvPicPr>
          <p:cNvPr id="9" name="Рисунок 8" descr="Зображення, що містить цвинтар, могила, просто неба, дерево&#10;&#10;Опис створено автоматично">
            <a:extLst>
              <a:ext uri="{FF2B5EF4-FFF2-40B4-BE49-F238E27FC236}">
                <a16:creationId xmlns:a16="http://schemas.microsoft.com/office/drawing/2014/main" xmlns="" id="{03FE432A-B113-C14E-8627-3FE4D1BF4525}"/>
              </a:ext>
            </a:extLst>
          </p:cNvPr>
          <p:cNvPicPr>
            <a:picLocks noChangeAspect="1"/>
          </p:cNvPicPr>
          <p:nvPr/>
        </p:nvPicPr>
        <p:blipFill>
          <a:blip r:embed="rId4"/>
          <a:stretch>
            <a:fillRect/>
          </a:stretch>
        </p:blipFill>
        <p:spPr>
          <a:xfrm>
            <a:off x="7294710" y="2875643"/>
            <a:ext cx="1844789" cy="2512786"/>
          </a:xfrm>
          <a:prstGeom prst="rect">
            <a:avLst/>
          </a:prstGeom>
        </p:spPr>
      </p:pic>
      <p:pic>
        <p:nvPicPr>
          <p:cNvPr id="10" name="Рисунок 9" descr="Зображення, що містить могила, просто неба, цвинтар, трава&#10;&#10;Опис створено автоматично">
            <a:extLst>
              <a:ext uri="{FF2B5EF4-FFF2-40B4-BE49-F238E27FC236}">
                <a16:creationId xmlns:a16="http://schemas.microsoft.com/office/drawing/2014/main" xmlns="" id="{BFA2C780-7C5A-4738-6589-0E14E3D2EDD3}"/>
              </a:ext>
            </a:extLst>
          </p:cNvPr>
          <p:cNvPicPr>
            <a:picLocks noChangeAspect="1"/>
          </p:cNvPicPr>
          <p:nvPr/>
        </p:nvPicPr>
        <p:blipFill>
          <a:blip r:embed="rId5"/>
          <a:stretch>
            <a:fillRect/>
          </a:stretch>
        </p:blipFill>
        <p:spPr>
          <a:xfrm>
            <a:off x="3223248" y="3256643"/>
            <a:ext cx="1581719" cy="2131788"/>
          </a:xfrm>
          <a:prstGeom prst="rect">
            <a:avLst/>
          </a:prstGeom>
        </p:spPr>
      </p:pic>
    </p:spTree>
    <p:extLst>
      <p:ext uri="{BB962C8B-B14F-4D97-AF65-F5344CB8AC3E}">
        <p14:creationId xmlns:p14="http://schemas.microsoft.com/office/powerpoint/2010/main" val="297900164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106DCB2B-1783-D3D7-43CA-B3A067D7AB54}"/>
              </a:ext>
            </a:extLst>
          </p:cNvPr>
          <p:cNvSpPr>
            <a:spLocks noGrp="1"/>
          </p:cNvSpPr>
          <p:nvPr>
            <p:ph type="title"/>
          </p:nvPr>
        </p:nvSpPr>
        <p:spPr>
          <a:xfrm>
            <a:off x="697248" y="1139394"/>
            <a:ext cx="10634472" cy="4577001"/>
          </a:xfrm>
        </p:spPr>
        <p:txBody>
          <a:bodyPr/>
          <a:lstStyle/>
          <a:p>
            <a:r>
              <a:rPr lang="uk-UA" sz="2000" b="1" dirty="0">
                <a:latin typeface="Times New Roman"/>
                <a:cs typeface="Times New Roman"/>
              </a:rPr>
              <a:t>Висновки</a:t>
            </a:r>
            <a:r>
              <a:rPr lang="uk-UA" sz="1600" dirty="0">
                <a:latin typeface="Times New Roman"/>
                <a:cs typeface="Times New Roman"/>
              </a:rPr>
              <a:t/>
            </a:r>
            <a:br>
              <a:rPr lang="uk-UA" sz="1600" dirty="0">
                <a:latin typeface="Times New Roman"/>
                <a:cs typeface="Times New Roman"/>
              </a:rPr>
            </a:br>
            <a:r>
              <a:rPr lang="uk-UA" sz="1600" dirty="0">
                <a:latin typeface="Times New Roman"/>
                <a:ea typeface="+mj-lt"/>
                <a:cs typeface="+mj-lt"/>
              </a:rPr>
              <a:t>Дослідивши історичні об'єкти міста Рівне - кладовище Грабник та церкву Святого Стефана, можна відзначити їхню велику культурну та історичну цінність. Кладовище Грабник є місцем, пов'язаним з багатою історією міста, де поховані видатні постаті як з минулих століть так і сучасні. Його атмосфера </a:t>
            </a:r>
            <a:r>
              <a:rPr lang="uk-UA" sz="1600" dirty="0" err="1">
                <a:latin typeface="Times New Roman"/>
                <a:ea typeface="+mj-lt"/>
                <a:cs typeface="+mj-lt"/>
              </a:rPr>
              <a:t>переносить</a:t>
            </a:r>
            <a:r>
              <a:rPr lang="uk-UA" sz="1600" dirty="0">
                <a:latin typeface="Times New Roman"/>
                <a:ea typeface="+mj-lt"/>
                <a:cs typeface="+mj-lt"/>
              </a:rPr>
              <a:t> відвідувача в минулі епохи, де можна відчути дух минулого та почути неповторні історії.</a:t>
            </a:r>
            <a:endParaRPr lang="uk-UA" sz="1600" dirty="0">
              <a:latin typeface="Times New Roman"/>
              <a:cs typeface="Times New Roman"/>
            </a:endParaRPr>
          </a:p>
          <a:p>
            <a:r>
              <a:rPr lang="uk-UA" sz="1600" dirty="0">
                <a:latin typeface="Times New Roman"/>
                <a:ea typeface="+mj-lt"/>
                <a:cs typeface="+mj-lt"/>
              </a:rPr>
              <a:t>Розроблений екскурсійний маршрут дає можливість ознайомитися з деякими історичними об'єктами міста. Під час екскурсії відвідувачі матимуть змогу поглибити свої знання про історію міста Рівне, дізнатися цікаві факти та легенди, пов'язані з цими місцями. Відвідувачі відчують атмосферу минулих епох і залишаться під враженням від культурної спадщини міста.</a:t>
            </a:r>
            <a:r>
              <a:rPr lang="uk-UA" sz="1400" dirty="0">
                <a:latin typeface="Times New Roman"/>
              </a:rPr>
              <a:t/>
            </a:r>
            <a:br>
              <a:rPr lang="uk-UA" sz="1400" dirty="0">
                <a:latin typeface="Times New Roman"/>
              </a:rPr>
            </a:br>
            <a:r>
              <a:rPr lang="uk-UA" dirty="0"/>
              <a:t/>
            </a:r>
            <a:br>
              <a:rPr lang="uk-UA" dirty="0"/>
            </a:br>
            <a:endParaRPr lang="uk-UA" dirty="0"/>
          </a:p>
        </p:txBody>
      </p:sp>
    </p:spTree>
    <p:extLst>
      <p:ext uri="{BB962C8B-B14F-4D97-AF65-F5344CB8AC3E}">
        <p14:creationId xmlns:p14="http://schemas.microsoft.com/office/powerpoint/2010/main" val="236069646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AD6DD89A-8C12-EF1F-FEE0-01165B93640D}"/>
              </a:ext>
            </a:extLst>
          </p:cNvPr>
          <p:cNvSpPr>
            <a:spLocks noGrp="1"/>
          </p:cNvSpPr>
          <p:nvPr>
            <p:ph type="title"/>
          </p:nvPr>
        </p:nvSpPr>
        <p:spPr>
          <a:xfrm>
            <a:off x="720527" y="365585"/>
            <a:ext cx="10747526" cy="3451263"/>
          </a:xfrm>
        </p:spPr>
        <p:txBody>
          <a:bodyPr/>
          <a:lstStyle/>
          <a:p>
            <a:r>
              <a:rPr lang="uk-UA" sz="1800" b="1" dirty="0">
                <a:latin typeface="Times New Roman"/>
                <a:cs typeface="Times New Roman"/>
              </a:rPr>
              <a:t>Список використаних джерел:</a:t>
            </a:r>
            <a:br>
              <a:rPr lang="uk-UA" sz="1800" b="1" dirty="0">
                <a:latin typeface="Times New Roman"/>
                <a:cs typeface="Times New Roman"/>
              </a:rPr>
            </a:br>
            <a:r>
              <a:rPr lang="uk-UA" sz="1800" dirty="0">
                <a:latin typeface="Times New Roman"/>
              </a:rPr>
              <a:t/>
            </a:r>
            <a:br>
              <a:rPr lang="uk-UA" sz="1800" dirty="0">
                <a:latin typeface="Times New Roman"/>
              </a:rPr>
            </a:br>
            <a:r>
              <a:rPr lang="uk-UA" sz="1800" dirty="0">
                <a:latin typeface="Times New Roman"/>
                <a:cs typeface="Times New Roman"/>
              </a:rPr>
              <a:t>1.</a:t>
            </a:r>
            <a:r>
              <a:rPr lang="uk-UA" sz="1800" dirty="0">
                <a:latin typeface="Times New Roman"/>
                <a:ea typeface="+mj-lt"/>
                <a:cs typeface="+mj-lt"/>
              </a:rPr>
              <a:t>https://rivne-future.com.ua/</a:t>
            </a:r>
            <a:r>
              <a:rPr lang="uk-UA" sz="1800" err="1">
                <a:latin typeface="Times New Roman"/>
                <a:ea typeface="+mj-lt"/>
                <a:cs typeface="+mj-lt"/>
              </a:rPr>
              <a:t>uk</a:t>
            </a:r>
            <a:r>
              <a:rPr lang="uk-UA" sz="1800" dirty="0">
                <a:latin typeface="Times New Roman"/>
                <a:ea typeface="+mj-lt"/>
                <a:cs typeface="+mj-lt"/>
              </a:rPr>
              <a:t>/</a:t>
            </a:r>
            <a:r>
              <a:rPr lang="uk-UA" sz="1800" err="1">
                <a:latin typeface="Times New Roman"/>
                <a:ea typeface="+mj-lt"/>
                <a:cs typeface="+mj-lt"/>
              </a:rPr>
              <a:t>eternal-istoriya-kladovyshh-mista-rivnogo</a:t>
            </a:r>
            <a:r>
              <a:rPr lang="uk-UA" sz="1600" dirty="0">
                <a:latin typeface="Times New Roman"/>
                <a:ea typeface="+mj-lt"/>
                <a:cs typeface="+mj-lt"/>
              </a:rPr>
              <a:t/>
            </a:r>
            <a:br>
              <a:rPr lang="uk-UA" sz="1600" dirty="0">
                <a:latin typeface="Times New Roman"/>
                <a:ea typeface="+mj-lt"/>
                <a:cs typeface="+mj-lt"/>
              </a:rPr>
            </a:br>
            <a:r>
              <a:rPr lang="uk-UA" sz="1800" dirty="0">
                <a:latin typeface="Times New Roman"/>
                <a:ea typeface="+mj-lt"/>
                <a:cs typeface="+mj-lt"/>
              </a:rPr>
              <a:t>2.https://retrorivne.com.ua/</a:t>
            </a:r>
            <a:r>
              <a:rPr lang="uk-UA" sz="1800" err="1">
                <a:latin typeface="Times New Roman"/>
                <a:ea typeface="+mj-lt"/>
                <a:cs typeface="+mj-lt"/>
              </a:rPr>
              <a:t>taiemnici-starovinnogo-rivnenskogo-cvintarja</a:t>
            </a:r>
            <a:r>
              <a:rPr lang="uk-UA" sz="1800" dirty="0">
                <a:latin typeface="Times New Roman"/>
                <a:ea typeface="+mj-lt"/>
                <a:cs typeface="+mj-lt"/>
              </a:rPr>
              <a:t>/</a:t>
            </a:r>
            <a:br>
              <a:rPr lang="uk-UA" sz="1800" dirty="0">
                <a:latin typeface="Times New Roman"/>
                <a:ea typeface="+mj-lt"/>
                <a:cs typeface="+mj-lt"/>
              </a:rPr>
            </a:br>
            <a:r>
              <a:rPr lang="uk-UA" sz="1800" dirty="0">
                <a:latin typeface="Times New Roman"/>
              </a:rPr>
              <a:t>3.</a:t>
            </a:r>
            <a:r>
              <a:rPr lang="uk-UA" sz="1800" dirty="0">
                <a:latin typeface="Times New Roman"/>
                <a:ea typeface="+mj-lt"/>
                <a:cs typeface="+mj-lt"/>
              </a:rPr>
              <a:t>https://horyn.info/</a:t>
            </a:r>
            <a:r>
              <a:rPr lang="uk-UA" sz="1800" err="1">
                <a:latin typeface="Times New Roman"/>
                <a:ea typeface="+mj-lt"/>
                <a:cs typeface="+mj-lt"/>
              </a:rPr>
              <a:t>news</a:t>
            </a:r>
            <a:r>
              <a:rPr lang="uk-UA" sz="1800" dirty="0">
                <a:latin typeface="Times New Roman"/>
                <a:ea typeface="+mj-lt"/>
                <a:cs typeface="+mj-lt"/>
              </a:rPr>
              <a:t>/</a:t>
            </a:r>
            <a:r>
              <a:rPr lang="uk-UA" sz="1800" err="1">
                <a:latin typeface="Times New Roman"/>
                <a:ea typeface="+mj-lt"/>
                <a:cs typeface="+mj-lt"/>
              </a:rPr>
              <a:t>na-vijni-zagynuv-taras-davydyuk-golovnyj-redaktor-goryn-info</a:t>
            </a:r>
            <a:r>
              <a:rPr lang="uk-UA" sz="1800" dirty="0">
                <a:latin typeface="Times New Roman"/>
                <a:ea typeface="+mj-lt"/>
                <a:cs typeface="+mj-lt"/>
              </a:rPr>
              <a:t>/</a:t>
            </a:r>
            <a:r>
              <a:rPr lang="uk-UA" sz="1600" dirty="0">
                <a:latin typeface="Times New Roman"/>
              </a:rPr>
              <a:t/>
            </a:r>
            <a:br>
              <a:rPr lang="uk-UA" sz="1600" dirty="0">
                <a:latin typeface="Times New Roman"/>
              </a:rPr>
            </a:br>
            <a:r>
              <a:rPr lang="uk-UA" sz="1600" dirty="0">
                <a:latin typeface="Times New Roman"/>
              </a:rPr>
              <a:t>4.</a:t>
            </a:r>
            <a:r>
              <a:rPr lang="uk-UA" sz="1800" dirty="0">
                <a:latin typeface="Times New Roman"/>
                <a:ea typeface="+mj-lt"/>
                <a:cs typeface="+mj-lt"/>
              </a:rPr>
              <a:t>https://horyn.info/</a:t>
            </a:r>
            <a:r>
              <a:rPr lang="uk-UA" sz="1800" err="1">
                <a:latin typeface="Times New Roman"/>
                <a:ea typeface="+mj-lt"/>
                <a:cs typeface="+mj-lt"/>
              </a:rPr>
              <a:t>news</a:t>
            </a:r>
            <a:r>
              <a:rPr lang="uk-UA" sz="1800" dirty="0">
                <a:latin typeface="Times New Roman"/>
                <a:ea typeface="+mj-lt"/>
                <a:cs typeface="+mj-lt"/>
              </a:rPr>
              <a:t>/</a:t>
            </a:r>
            <a:r>
              <a:rPr lang="uk-UA" sz="1800" err="1">
                <a:latin typeface="Times New Roman"/>
                <a:ea typeface="+mj-lt"/>
                <a:cs typeface="+mj-lt"/>
              </a:rPr>
              <a:t>taras-davydyuk-prysutnij</a:t>
            </a:r>
            <a:r>
              <a:rPr lang="uk-UA" sz="1800" dirty="0">
                <a:latin typeface="Times New Roman"/>
                <a:ea typeface="+mj-lt"/>
                <a:cs typeface="+mj-lt"/>
              </a:rPr>
              <a:t>/</a:t>
            </a:r>
            <a:r>
              <a:rPr lang="uk-UA" sz="1600" dirty="0">
                <a:latin typeface="Times New Roman"/>
              </a:rPr>
              <a:t/>
            </a:r>
            <a:br>
              <a:rPr lang="uk-UA" sz="1600" dirty="0">
                <a:latin typeface="Times New Roman"/>
              </a:rPr>
            </a:br>
            <a:r>
              <a:rPr lang="uk-UA" sz="1600" dirty="0">
                <a:latin typeface="Times New Roman"/>
                <a:cs typeface="Times New Roman"/>
              </a:rPr>
              <a:t>5.</a:t>
            </a:r>
            <a:r>
              <a:rPr lang="uk-UA" sz="1800" dirty="0">
                <a:latin typeface="Times New Roman"/>
                <a:ea typeface="+mj-lt"/>
                <a:cs typeface="+mj-lt"/>
              </a:rPr>
              <a:t>https://www.facebook.com/davydiuk.taras</a:t>
            </a:r>
            <a:r>
              <a:rPr lang="uk-UA" sz="1600" dirty="0">
                <a:latin typeface="Times New Roman"/>
                <a:cs typeface="Times New Roman"/>
              </a:rPr>
              <a:t/>
            </a:r>
            <a:br>
              <a:rPr lang="uk-UA" sz="1600" dirty="0">
                <a:latin typeface="Times New Roman"/>
                <a:cs typeface="Times New Roman"/>
              </a:rPr>
            </a:br>
            <a:r>
              <a:rPr lang="uk-UA" sz="1600" dirty="0">
                <a:latin typeface="Times New Roman"/>
                <a:cs typeface="Times New Roman"/>
              </a:rPr>
              <a:t>6.</a:t>
            </a:r>
            <a:r>
              <a:rPr lang="uk-UA" sz="1800" dirty="0">
                <a:latin typeface="Times New Roman"/>
                <a:ea typeface="+mj-lt"/>
                <a:cs typeface="+mj-lt"/>
              </a:rPr>
              <a:t>https://uk.wikipedia.org/</a:t>
            </a:r>
            <a:r>
              <a:rPr lang="uk-UA" sz="1800" err="1">
                <a:latin typeface="Times New Roman"/>
                <a:ea typeface="+mj-lt"/>
                <a:cs typeface="+mj-lt"/>
              </a:rPr>
              <a:t>wiki</a:t>
            </a:r>
            <a:r>
              <a:rPr lang="uk-UA" sz="1800" dirty="0">
                <a:latin typeface="Times New Roman"/>
                <a:ea typeface="+mj-lt"/>
                <a:cs typeface="+mj-lt"/>
              </a:rPr>
              <a:t>/</a:t>
            </a:r>
            <a:r>
              <a:rPr lang="uk-UA" sz="1600" dirty="0">
                <a:latin typeface="Times New Roman"/>
                <a:cs typeface="Times New Roman"/>
              </a:rPr>
              <a:t/>
            </a:r>
            <a:br>
              <a:rPr lang="uk-UA" sz="1600" dirty="0">
                <a:latin typeface="Times New Roman"/>
                <a:cs typeface="Times New Roman"/>
              </a:rPr>
            </a:br>
            <a:r>
              <a:rPr lang="uk-UA" sz="1800" dirty="0">
                <a:latin typeface="Times New Roman"/>
                <a:cs typeface="Times New Roman"/>
              </a:rPr>
              <a:t>7.</a:t>
            </a:r>
            <a:r>
              <a:rPr lang="uk-UA" sz="1800" dirty="0">
                <a:latin typeface="Times New Roman"/>
                <a:ea typeface="+mj-lt"/>
                <a:cs typeface="+mj-lt"/>
              </a:rPr>
              <a:t>https://</a:t>
            </a:r>
            <a:r>
              <a:rPr lang="uk-UA" sz="1800" err="1">
                <a:latin typeface="Times New Roman"/>
                <a:ea typeface="+mj-lt"/>
                <a:cs typeface="+mj-lt"/>
              </a:rPr>
              <a:t>suspilne.media</a:t>
            </a:r>
            <a:r>
              <a:rPr lang="uk-UA" sz="1800" dirty="0">
                <a:latin typeface="Times New Roman"/>
                <a:ea typeface="+mj-lt"/>
                <a:cs typeface="+mj-lt"/>
              </a:rPr>
              <a:t>/</a:t>
            </a:r>
            <a:r>
              <a:rPr lang="uk-UA" sz="1800" err="1">
                <a:latin typeface="Times New Roman"/>
                <a:ea typeface="+mj-lt"/>
                <a:cs typeface="+mj-lt"/>
              </a:rPr>
              <a:t>rivne</a:t>
            </a:r>
            <a:r>
              <a:rPr lang="uk-UA" sz="1800" dirty="0">
                <a:latin typeface="Times New Roman"/>
                <a:ea typeface="+mj-lt"/>
                <a:cs typeface="+mj-lt"/>
              </a:rPr>
              <a:t>/697026-pomer-sekretar-rivnenskoi-eparhii-pcu-sergij-lucanin-prosanna-z-protoiereem-anonsuvali-na-3-berezna/</a:t>
            </a:r>
            <a:r>
              <a:rPr lang="uk-UA" sz="1600" dirty="0">
                <a:latin typeface="Times New Roman"/>
                <a:cs typeface="Times New Roman"/>
              </a:rPr>
              <a:t/>
            </a:r>
            <a:br>
              <a:rPr lang="uk-UA" sz="1600" dirty="0">
                <a:latin typeface="Times New Roman"/>
                <a:cs typeface="Times New Roman"/>
              </a:rPr>
            </a:br>
            <a:r>
              <a:rPr lang="uk-UA" sz="1800" dirty="0">
                <a:latin typeface="Times New Roman"/>
                <a:cs typeface="Times New Roman"/>
              </a:rPr>
              <a:t>Всі фото були зроблені самостійно ,окрім 7 слайду.</a:t>
            </a:r>
          </a:p>
        </p:txBody>
      </p:sp>
    </p:spTree>
    <p:extLst>
      <p:ext uri="{BB962C8B-B14F-4D97-AF65-F5344CB8AC3E}">
        <p14:creationId xmlns:p14="http://schemas.microsoft.com/office/powerpoint/2010/main" val="3125711617"/>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xmlns="" id="{108D74AC-B125-4E11-BA53-E9E383966DF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a:extLst>
              <a:ext uri="{FF2B5EF4-FFF2-40B4-BE49-F238E27FC236}">
                <a16:creationId xmlns:a16="http://schemas.microsoft.com/office/drawing/2014/main" xmlns="" id="{9DC76EBE-FB9D-4054-B5D8-19E3EAFE40B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xmlns="" id="{A2EFA84C-D756-4DC7-AA46-68D776F37FA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489855"/>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 useBgFill="1">
        <p:nvSpPr>
          <p:cNvPr id="13" name="Rectangle 12">
            <a:extLst>
              <a:ext uri="{FF2B5EF4-FFF2-40B4-BE49-F238E27FC236}">
                <a16:creationId xmlns:a16="http://schemas.microsoft.com/office/drawing/2014/main" xmlns="" id="{35F60170-91B4-45F0-B88B-9C07AEC4642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xmlns="" id="{4EDC8AC0-6A1F-609A-D243-C6A4EE7D5C60}"/>
              </a:ext>
            </a:extLst>
          </p:cNvPr>
          <p:cNvSpPr>
            <a:spLocks noGrp="1"/>
          </p:cNvSpPr>
          <p:nvPr>
            <p:ph type="title"/>
          </p:nvPr>
        </p:nvSpPr>
        <p:spPr>
          <a:xfrm>
            <a:off x="481007" y="702870"/>
            <a:ext cx="10696509" cy="3093468"/>
          </a:xfrm>
        </p:spPr>
        <p:txBody>
          <a:bodyPr vert="horz" lIns="91440" tIns="45720" rIns="91440" bIns="45720" rtlCol="0" anchor="b">
            <a:normAutofit/>
          </a:bodyPr>
          <a:lstStyle/>
          <a:p>
            <a:r>
              <a:rPr lang="en-US" sz="8000"/>
              <a:t>Дякую за увагу!</a:t>
            </a:r>
          </a:p>
        </p:txBody>
      </p:sp>
      <p:cxnSp>
        <p:nvCxnSpPr>
          <p:cNvPr id="15" name="Straight Connector 14">
            <a:extLst>
              <a:ext uri="{FF2B5EF4-FFF2-40B4-BE49-F238E27FC236}">
                <a16:creationId xmlns:a16="http://schemas.microsoft.com/office/drawing/2014/main" xmlns="" id="{416994E2-5379-4A94-BB06-6D33FAE33C7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489854"/>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xmlns="" id="{10785083-ABF7-47F8-ACFC-B21AD58BCD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81007" y="3929803"/>
            <a:ext cx="11147071" cy="243833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xmlns="" id="{7D236692-7802-4B9F-B2C4-F4C9A5FBBAA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3933311"/>
            <a:ext cx="11147071" cy="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xmlns="" id="{9DF4F0E5-FC44-4778-A844-21C272F73D5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482600" y="6368138"/>
            <a:ext cx="11147071" cy="0"/>
          </a:xfrm>
          <a:prstGeom prst="line">
            <a:avLst/>
          </a:prstGeom>
          <a:ln w="28575">
            <a:solidFill>
              <a:schemeClr val="tx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339585632"/>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4BF327A-B854-A883-F67E-22B49E8BCDC1}"/>
              </a:ext>
            </a:extLst>
          </p:cNvPr>
          <p:cNvSpPr>
            <a:spLocks noGrp="1"/>
          </p:cNvSpPr>
          <p:nvPr>
            <p:ph type="title"/>
          </p:nvPr>
        </p:nvSpPr>
        <p:spPr>
          <a:xfrm>
            <a:off x="266918" y="833265"/>
            <a:ext cx="11911511" cy="2818971"/>
          </a:xfrm>
        </p:spPr>
        <p:txBody>
          <a:bodyPr/>
          <a:lstStyle/>
          <a:p>
            <a:r>
              <a:rPr lang="uk-UA" sz="1800" b="1" dirty="0">
                <a:latin typeface="Times New Roman"/>
                <a:cs typeface="Times New Roman"/>
              </a:rPr>
              <a:t>Мета: </a:t>
            </a:r>
            <a:r>
              <a:rPr lang="uk-UA" sz="1800" dirty="0">
                <a:latin typeface="Times New Roman"/>
                <a:cs typeface="Times New Roman"/>
              </a:rPr>
              <a:t>пошук е</a:t>
            </a:r>
            <a:r>
              <a:rPr lang="en-US" sz="1800" dirty="0" err="1">
                <a:latin typeface="Times New Roman"/>
                <a:cs typeface="Times New Roman"/>
              </a:rPr>
              <a:t>кскурсійних</a:t>
            </a:r>
            <a:r>
              <a:rPr lang="en-US" sz="1800" dirty="0">
                <a:latin typeface="Times New Roman"/>
                <a:cs typeface="Times New Roman"/>
              </a:rPr>
              <a:t> </a:t>
            </a:r>
            <a:r>
              <a:rPr lang="en-US" sz="1800" dirty="0" err="1">
                <a:latin typeface="Times New Roman"/>
                <a:cs typeface="Times New Roman"/>
              </a:rPr>
              <a:t>маршрутів</a:t>
            </a:r>
            <a:r>
              <a:rPr lang="en-US" sz="1800" dirty="0">
                <a:latin typeface="Times New Roman"/>
                <a:cs typeface="Times New Roman"/>
              </a:rPr>
              <a:t> </a:t>
            </a:r>
            <a:r>
              <a:rPr lang="en-US" sz="1800" dirty="0" err="1">
                <a:latin typeface="Times New Roman"/>
                <a:cs typeface="Times New Roman"/>
              </a:rPr>
              <a:t>історичними</a:t>
            </a:r>
            <a:r>
              <a:rPr lang="en-US" sz="1800" dirty="0">
                <a:latin typeface="Times New Roman"/>
                <a:cs typeface="Times New Roman"/>
              </a:rPr>
              <a:t> </a:t>
            </a:r>
            <a:r>
              <a:rPr lang="en-US" sz="1800" dirty="0" err="1">
                <a:latin typeface="Times New Roman"/>
                <a:cs typeface="Times New Roman"/>
              </a:rPr>
              <a:t>місцями</a:t>
            </a:r>
            <a:r>
              <a:rPr lang="en-US" sz="1800" dirty="0">
                <a:latin typeface="Times New Roman"/>
                <a:cs typeface="Times New Roman"/>
              </a:rPr>
              <a:t> </a:t>
            </a:r>
            <a:r>
              <a:rPr lang="en-US" sz="1800" dirty="0" err="1">
                <a:latin typeface="Times New Roman"/>
                <a:cs typeface="Times New Roman"/>
              </a:rPr>
              <a:t>Рівного</a:t>
            </a:r>
            <a:r>
              <a:rPr lang="en-US" sz="1800" dirty="0">
                <a:latin typeface="Times New Roman"/>
                <a:cs typeface="Times New Roman"/>
              </a:rPr>
              <a:t> (</a:t>
            </a:r>
            <a:r>
              <a:rPr lang="en-US" sz="1800" dirty="0" err="1">
                <a:latin typeface="Times New Roman"/>
                <a:cs typeface="Times New Roman"/>
              </a:rPr>
              <a:t>кладовище</a:t>
            </a:r>
            <a:r>
              <a:rPr lang="en-US" sz="1800" dirty="0">
                <a:latin typeface="Times New Roman"/>
                <a:cs typeface="Times New Roman"/>
              </a:rPr>
              <a:t> </a:t>
            </a:r>
            <a:r>
              <a:rPr lang="en-US" sz="1800" dirty="0" err="1">
                <a:latin typeface="Times New Roman"/>
                <a:cs typeface="Times New Roman"/>
              </a:rPr>
              <a:t>Грабник</a:t>
            </a:r>
            <a:r>
              <a:rPr lang="en-US" sz="1800" dirty="0">
                <a:latin typeface="Times New Roman"/>
                <a:cs typeface="Times New Roman"/>
              </a:rPr>
              <a:t> </a:t>
            </a:r>
            <a:r>
              <a:rPr lang="en-US" sz="1800" dirty="0" err="1">
                <a:latin typeface="Times New Roman"/>
                <a:cs typeface="Times New Roman"/>
              </a:rPr>
              <a:t>та</a:t>
            </a:r>
            <a:r>
              <a:rPr lang="en-US" sz="1800" dirty="0">
                <a:latin typeface="Times New Roman"/>
                <a:cs typeface="Times New Roman"/>
              </a:rPr>
              <a:t> </a:t>
            </a:r>
            <a:r>
              <a:rPr lang="en-US" sz="1800" dirty="0" err="1">
                <a:latin typeface="Times New Roman"/>
                <a:cs typeface="Times New Roman"/>
              </a:rPr>
              <a:t>церква</a:t>
            </a:r>
            <a:r>
              <a:rPr lang="en-US" sz="1800" dirty="0">
                <a:latin typeface="Times New Roman"/>
                <a:cs typeface="Times New Roman"/>
              </a:rPr>
              <a:t> </a:t>
            </a:r>
            <a:r>
              <a:rPr lang="en-US" sz="1800" dirty="0" err="1">
                <a:latin typeface="Times New Roman"/>
                <a:cs typeface="Times New Roman"/>
              </a:rPr>
              <a:t>Святого</a:t>
            </a:r>
            <a:r>
              <a:rPr lang="en-US" sz="1800" dirty="0">
                <a:latin typeface="Times New Roman"/>
                <a:cs typeface="Times New Roman"/>
              </a:rPr>
              <a:t> </a:t>
            </a:r>
            <a:r>
              <a:rPr lang="en-US" sz="1800" dirty="0" err="1">
                <a:latin typeface="Times New Roman"/>
                <a:cs typeface="Times New Roman"/>
              </a:rPr>
              <a:t>Стефана</a:t>
            </a:r>
            <a:r>
              <a:rPr lang="en-US" sz="1800" dirty="0">
                <a:latin typeface="Times New Roman"/>
                <a:cs typeface="Times New Roman"/>
              </a:rPr>
              <a:t>)</a:t>
            </a:r>
            <a:r>
              <a:rPr lang="uk-UA" sz="1800" dirty="0">
                <a:latin typeface="Times New Roman"/>
                <a:cs typeface="Times New Roman"/>
              </a:rPr>
              <a:t/>
            </a:r>
            <a:br>
              <a:rPr lang="uk-UA" sz="1800" dirty="0">
                <a:latin typeface="Times New Roman"/>
                <a:cs typeface="Times New Roman"/>
              </a:rPr>
            </a:br>
            <a:r>
              <a:rPr lang="uk-UA" sz="1800" b="1" dirty="0">
                <a:latin typeface="Times New Roman"/>
                <a:cs typeface="Times New Roman"/>
              </a:rPr>
              <a:t>Завдання:</a:t>
            </a:r>
            <a:r>
              <a:rPr lang="uk-UA" sz="1800" dirty="0">
                <a:latin typeface="Times New Roman"/>
                <a:cs typeface="Times New Roman"/>
              </a:rPr>
              <a:t> 1.Дослідити кладовище </a:t>
            </a:r>
            <a:r>
              <a:rPr lang="uk-UA" sz="1800" dirty="0" err="1">
                <a:latin typeface="Times New Roman"/>
                <a:cs typeface="Times New Roman"/>
              </a:rPr>
              <a:t>грабник</a:t>
            </a:r>
            <a:r>
              <a:rPr lang="uk-UA" sz="1800" dirty="0">
                <a:latin typeface="Times New Roman"/>
                <a:cs typeface="Times New Roman"/>
              </a:rPr>
              <a:t> та церкву Святого Стефана.</a:t>
            </a:r>
            <a:br>
              <a:rPr lang="uk-UA" sz="1800" dirty="0">
                <a:latin typeface="Times New Roman"/>
                <a:cs typeface="Times New Roman"/>
              </a:rPr>
            </a:br>
            <a:r>
              <a:rPr lang="uk-UA" sz="1800" dirty="0">
                <a:latin typeface="Times New Roman"/>
                <a:cs typeface="Times New Roman"/>
              </a:rPr>
              <a:t>                   2.Розробити екскурсійний маршрут </a:t>
            </a:r>
            <a:br>
              <a:rPr lang="uk-UA" sz="1800" dirty="0">
                <a:latin typeface="Times New Roman"/>
                <a:cs typeface="Times New Roman"/>
              </a:rPr>
            </a:br>
            <a:r>
              <a:rPr lang="uk-UA" sz="1800" b="1" dirty="0">
                <a:latin typeface="Times New Roman"/>
                <a:cs typeface="Times New Roman"/>
              </a:rPr>
              <a:t>Об'єкт дослідження:</a:t>
            </a:r>
            <a:r>
              <a:rPr lang="uk-UA" sz="1800" dirty="0">
                <a:latin typeface="Times New Roman"/>
                <a:cs typeface="Times New Roman"/>
              </a:rPr>
              <a:t> історичні місця </a:t>
            </a:r>
            <a:r>
              <a:rPr lang="en-US" sz="1800" dirty="0" err="1">
                <a:latin typeface="Times New Roman"/>
                <a:cs typeface="Times New Roman"/>
              </a:rPr>
              <a:t>Рівного</a:t>
            </a:r>
            <a:r>
              <a:rPr lang="en-US" sz="1800" dirty="0">
                <a:latin typeface="Times New Roman"/>
                <a:cs typeface="Times New Roman"/>
              </a:rPr>
              <a:t> (</a:t>
            </a:r>
            <a:r>
              <a:rPr lang="en-US" sz="1800" dirty="0" err="1">
                <a:latin typeface="Times New Roman"/>
                <a:cs typeface="Times New Roman"/>
              </a:rPr>
              <a:t>кладовище</a:t>
            </a:r>
            <a:r>
              <a:rPr lang="en-US" sz="1800" dirty="0">
                <a:latin typeface="Times New Roman"/>
                <a:cs typeface="Times New Roman"/>
              </a:rPr>
              <a:t> </a:t>
            </a:r>
            <a:r>
              <a:rPr lang="en-US" sz="1800" dirty="0" err="1">
                <a:latin typeface="Times New Roman"/>
                <a:cs typeface="Times New Roman"/>
              </a:rPr>
              <a:t>Грабник</a:t>
            </a:r>
            <a:r>
              <a:rPr lang="en-US" sz="1800" dirty="0">
                <a:latin typeface="Times New Roman"/>
                <a:cs typeface="Times New Roman"/>
              </a:rPr>
              <a:t> </a:t>
            </a:r>
            <a:r>
              <a:rPr lang="en-US" sz="1800" dirty="0" err="1">
                <a:latin typeface="Times New Roman"/>
                <a:cs typeface="Times New Roman"/>
              </a:rPr>
              <a:t>та</a:t>
            </a:r>
            <a:r>
              <a:rPr lang="en-US" sz="1800" dirty="0">
                <a:latin typeface="Times New Roman"/>
                <a:cs typeface="Times New Roman"/>
              </a:rPr>
              <a:t> </a:t>
            </a:r>
            <a:r>
              <a:rPr lang="en-US" sz="1800" dirty="0" err="1">
                <a:latin typeface="Times New Roman"/>
                <a:cs typeface="Times New Roman"/>
              </a:rPr>
              <a:t>церква</a:t>
            </a:r>
            <a:r>
              <a:rPr lang="en-US" sz="1800" dirty="0">
                <a:latin typeface="Times New Roman"/>
                <a:cs typeface="Times New Roman"/>
              </a:rPr>
              <a:t> </a:t>
            </a:r>
            <a:r>
              <a:rPr lang="en-US" sz="1800" dirty="0" err="1">
                <a:latin typeface="Times New Roman"/>
                <a:cs typeface="Times New Roman"/>
              </a:rPr>
              <a:t>Святого</a:t>
            </a:r>
            <a:r>
              <a:rPr lang="en-US" sz="1800" dirty="0">
                <a:latin typeface="Times New Roman"/>
                <a:cs typeface="Times New Roman"/>
              </a:rPr>
              <a:t> </a:t>
            </a:r>
            <a:r>
              <a:rPr lang="en-US" sz="1800" dirty="0" err="1">
                <a:latin typeface="Times New Roman"/>
                <a:cs typeface="Times New Roman"/>
              </a:rPr>
              <a:t>Стефана</a:t>
            </a:r>
            <a:r>
              <a:rPr lang="en-US" sz="1800" dirty="0">
                <a:latin typeface="Times New Roman"/>
                <a:cs typeface="Times New Roman"/>
              </a:rPr>
              <a:t>)</a:t>
            </a:r>
            <a:r>
              <a:rPr lang="uk-UA" sz="1800" dirty="0">
                <a:latin typeface="Times New Roman"/>
                <a:cs typeface="Times New Roman"/>
              </a:rPr>
              <a:t/>
            </a:r>
            <a:br>
              <a:rPr lang="uk-UA" sz="1800" dirty="0">
                <a:latin typeface="Times New Roman"/>
                <a:cs typeface="Times New Roman"/>
              </a:rPr>
            </a:br>
            <a:r>
              <a:rPr lang="uk-UA" sz="1800" b="1" dirty="0">
                <a:latin typeface="Times New Roman"/>
                <a:cs typeface="Times New Roman"/>
              </a:rPr>
              <a:t>Предмет дослідження: </a:t>
            </a:r>
            <a:r>
              <a:rPr lang="uk-UA" sz="1800" dirty="0">
                <a:latin typeface="Times New Roman"/>
                <a:cs typeface="Times New Roman"/>
              </a:rPr>
              <a:t>процес розробки екскурсійного маршруту історичними місцями Рівного</a:t>
            </a:r>
            <a:r>
              <a:rPr lang="uk-UA" sz="1400" dirty="0">
                <a:latin typeface="Times New Roman"/>
                <a:cs typeface="Times New Roman"/>
              </a:rPr>
              <a:t/>
            </a:r>
            <a:br>
              <a:rPr lang="uk-UA" sz="1400" dirty="0">
                <a:latin typeface="Times New Roman"/>
                <a:cs typeface="Times New Roman"/>
              </a:rPr>
            </a:br>
            <a:endParaRPr lang="uk-UA" sz="1400" dirty="0">
              <a:latin typeface="Times New Roman"/>
              <a:cs typeface="Times New Roman"/>
            </a:endParaRPr>
          </a:p>
        </p:txBody>
      </p:sp>
    </p:spTree>
    <p:extLst>
      <p:ext uri="{BB962C8B-B14F-4D97-AF65-F5344CB8AC3E}">
        <p14:creationId xmlns:p14="http://schemas.microsoft.com/office/powerpoint/2010/main" val="395300259"/>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7D117A7A-3137-4F59-F23B-188F89303943}"/>
              </a:ext>
            </a:extLst>
          </p:cNvPr>
          <p:cNvSpPr>
            <a:spLocks noGrp="1"/>
          </p:cNvSpPr>
          <p:nvPr>
            <p:ph type="title"/>
          </p:nvPr>
        </p:nvSpPr>
        <p:spPr>
          <a:xfrm>
            <a:off x="437107" y="568975"/>
            <a:ext cx="11157636" cy="908286"/>
          </a:xfrm>
        </p:spPr>
        <p:txBody>
          <a:bodyPr/>
          <a:lstStyle/>
          <a:p>
            <a:r>
              <a:rPr lang="uk-UA" sz="1400" dirty="0">
                <a:latin typeface="Times New Roman"/>
                <a:ea typeface="+mj-lt"/>
                <a:cs typeface="+mj-lt"/>
              </a:rPr>
              <a:t>Кладовище – це не лише останній </a:t>
            </a:r>
            <a:r>
              <a:rPr lang="uk-UA" sz="1400" dirty="0" err="1" smtClean="0">
                <a:latin typeface="Times New Roman"/>
                <a:ea typeface="+mj-lt"/>
                <a:cs typeface="+mj-lt"/>
              </a:rPr>
              <a:t>прихисток</a:t>
            </a:r>
            <a:r>
              <a:rPr lang="uk-UA" sz="1400" dirty="0" smtClean="0">
                <a:latin typeface="Times New Roman"/>
                <a:ea typeface="+mj-lt"/>
                <a:cs typeface="+mj-lt"/>
              </a:rPr>
              <a:t> </a:t>
            </a:r>
            <a:r>
              <a:rPr lang="uk-UA" sz="1400" dirty="0">
                <a:latin typeface="Times New Roman"/>
                <a:ea typeface="+mj-lt"/>
                <a:cs typeface="+mj-lt"/>
              </a:rPr>
              <a:t>земного шляху людини, а й цінний історичний об’єкт. Старовинні цвинтарі можуть багато розповісти про культуру поховання минулих століть, а коротенькі скорботні надписи на могильній плиті іноді скажуть більше про людину, ніж томи мемуарів. Історія старих кладовищ Рівного не настільки відома, як Личаківського кладовища у Львові чи Байкового у Києві. Та все ж рівненські цвинтарі є цікавими об’єктами для дослідників минулого, туристів і самих жителів Рівного</a:t>
            </a:r>
            <a:endParaRPr lang="uk-UA" dirty="0">
              <a:latin typeface="Times New Roman"/>
              <a:ea typeface="+mj-lt"/>
              <a:cs typeface="+mj-lt"/>
            </a:endParaRPr>
          </a:p>
        </p:txBody>
      </p:sp>
      <p:sp>
        <p:nvSpPr>
          <p:cNvPr id="3" name="TextBox 2">
            <a:extLst>
              <a:ext uri="{FF2B5EF4-FFF2-40B4-BE49-F238E27FC236}">
                <a16:creationId xmlns:a16="http://schemas.microsoft.com/office/drawing/2014/main" xmlns="" id="{6C646644-90B9-2BA0-2922-C9FADD585C8C}"/>
              </a:ext>
            </a:extLst>
          </p:cNvPr>
          <p:cNvSpPr txBox="1"/>
          <p:nvPr/>
        </p:nvSpPr>
        <p:spPr>
          <a:xfrm>
            <a:off x="436729" y="1710520"/>
            <a:ext cx="11147945"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err="1">
                <a:latin typeface="Times New Roman"/>
                <a:cs typeface="Times New Roman"/>
              </a:rPr>
              <a:t>Одним</a:t>
            </a:r>
            <a:r>
              <a:rPr lang="en-US" sz="1400" dirty="0">
                <a:latin typeface="Times New Roman"/>
                <a:cs typeface="Times New Roman"/>
              </a:rPr>
              <a:t> </a:t>
            </a:r>
            <a:r>
              <a:rPr lang="en-US" sz="1400" err="1">
                <a:latin typeface="Times New Roman"/>
                <a:cs typeface="Times New Roman"/>
              </a:rPr>
              <a:t>із</a:t>
            </a:r>
            <a:r>
              <a:rPr lang="en-US" sz="1400" dirty="0">
                <a:latin typeface="Times New Roman"/>
                <a:cs typeface="Times New Roman"/>
              </a:rPr>
              <a:t> </a:t>
            </a:r>
            <a:r>
              <a:rPr lang="en-US" sz="1400" err="1">
                <a:latin typeface="Times New Roman"/>
                <a:cs typeface="Times New Roman"/>
              </a:rPr>
              <a:t>найстаріших</a:t>
            </a:r>
            <a:r>
              <a:rPr lang="en-US" sz="1400" dirty="0">
                <a:latin typeface="Times New Roman"/>
                <a:cs typeface="Times New Roman"/>
              </a:rPr>
              <a:t> </a:t>
            </a:r>
            <a:r>
              <a:rPr lang="en-US" sz="1400" err="1">
                <a:latin typeface="Times New Roman"/>
                <a:cs typeface="Times New Roman"/>
              </a:rPr>
              <a:t>цвинтарів</a:t>
            </a:r>
            <a:r>
              <a:rPr lang="en-US" sz="1400" dirty="0">
                <a:latin typeface="Times New Roman"/>
                <a:cs typeface="Times New Roman"/>
              </a:rPr>
              <a:t> </a:t>
            </a:r>
            <a:r>
              <a:rPr lang="en-US" sz="1400" err="1">
                <a:latin typeface="Times New Roman"/>
                <a:cs typeface="Times New Roman"/>
              </a:rPr>
              <a:t>міста</a:t>
            </a:r>
            <a:r>
              <a:rPr lang="en-US" sz="1400" dirty="0">
                <a:latin typeface="Times New Roman"/>
                <a:cs typeface="Times New Roman"/>
              </a:rPr>
              <a:t> </a:t>
            </a:r>
            <a:r>
              <a:rPr lang="en-US" sz="1400" err="1">
                <a:latin typeface="Times New Roman"/>
                <a:cs typeface="Times New Roman"/>
              </a:rPr>
              <a:t>Рівне</a:t>
            </a:r>
            <a:r>
              <a:rPr lang="en-US" sz="1400" dirty="0">
                <a:latin typeface="Times New Roman"/>
                <a:cs typeface="Times New Roman"/>
              </a:rPr>
              <a:t> є «</a:t>
            </a:r>
            <a:r>
              <a:rPr lang="en-US" sz="1400" err="1">
                <a:latin typeface="Times New Roman"/>
                <a:cs typeface="Times New Roman"/>
              </a:rPr>
              <a:t>Грабник</a:t>
            </a:r>
            <a:r>
              <a:rPr lang="en-US" sz="1400" dirty="0">
                <a:latin typeface="Times New Roman"/>
                <a:cs typeface="Times New Roman"/>
              </a:rPr>
              <a:t>». </a:t>
            </a:r>
            <a:r>
              <a:rPr lang="en-US" sz="1400" err="1">
                <a:latin typeface="Times New Roman"/>
                <a:cs typeface="Times New Roman"/>
              </a:rPr>
              <a:t>Кладовище</a:t>
            </a:r>
            <a:r>
              <a:rPr lang="en-US" sz="1400" dirty="0">
                <a:latin typeface="Times New Roman"/>
                <a:cs typeface="Times New Roman"/>
              </a:rPr>
              <a:t> </a:t>
            </a:r>
            <a:r>
              <a:rPr lang="en-US" sz="1400" err="1">
                <a:latin typeface="Times New Roman"/>
                <a:cs typeface="Times New Roman"/>
              </a:rPr>
              <a:t>знаходиться</a:t>
            </a:r>
            <a:r>
              <a:rPr lang="en-US" sz="1400" dirty="0">
                <a:latin typeface="Times New Roman"/>
                <a:cs typeface="Times New Roman"/>
              </a:rPr>
              <a:t> </a:t>
            </a:r>
            <a:r>
              <a:rPr lang="en-US" sz="1400" err="1">
                <a:latin typeface="Times New Roman"/>
                <a:cs typeface="Times New Roman"/>
              </a:rPr>
              <a:t>біля</a:t>
            </a:r>
            <a:r>
              <a:rPr lang="en-US" sz="1400" dirty="0">
                <a:latin typeface="Times New Roman"/>
                <a:cs typeface="Times New Roman"/>
              </a:rPr>
              <a:t> </a:t>
            </a:r>
            <a:r>
              <a:rPr lang="en-US" sz="1400" err="1">
                <a:latin typeface="Times New Roman"/>
                <a:cs typeface="Times New Roman"/>
              </a:rPr>
              <a:t>Свято-Покровського</a:t>
            </a:r>
            <a:r>
              <a:rPr lang="en-US" sz="1400" dirty="0">
                <a:latin typeface="Times New Roman"/>
                <a:cs typeface="Times New Roman"/>
              </a:rPr>
              <a:t> </a:t>
            </a:r>
            <a:r>
              <a:rPr lang="en-US" sz="1400" err="1">
                <a:latin typeface="Times New Roman"/>
                <a:cs typeface="Times New Roman"/>
              </a:rPr>
              <a:t>собору</a:t>
            </a:r>
            <a:r>
              <a:rPr lang="en-US" sz="1400" dirty="0">
                <a:latin typeface="Times New Roman"/>
                <a:cs typeface="Times New Roman"/>
              </a:rPr>
              <a:t>. І </a:t>
            </a:r>
            <a:r>
              <a:rPr lang="en-US" sz="1400" err="1">
                <a:latin typeface="Times New Roman"/>
                <a:cs typeface="Times New Roman"/>
              </a:rPr>
              <a:t>якщо</a:t>
            </a:r>
            <a:r>
              <a:rPr lang="en-US" sz="1400" dirty="0">
                <a:latin typeface="Times New Roman"/>
                <a:cs typeface="Times New Roman"/>
              </a:rPr>
              <a:t> </a:t>
            </a:r>
            <a:r>
              <a:rPr lang="en-US" sz="1400" err="1">
                <a:latin typeface="Times New Roman"/>
                <a:cs typeface="Times New Roman"/>
              </a:rPr>
              <a:t>місце</a:t>
            </a:r>
            <a:r>
              <a:rPr lang="en-US" sz="1400" dirty="0">
                <a:latin typeface="Times New Roman"/>
                <a:cs typeface="Times New Roman"/>
              </a:rPr>
              <a:t> </a:t>
            </a:r>
            <a:r>
              <a:rPr lang="en-US" sz="1400" err="1">
                <a:latin typeface="Times New Roman"/>
                <a:cs typeface="Times New Roman"/>
              </a:rPr>
              <a:t>розташування</a:t>
            </a:r>
            <a:r>
              <a:rPr lang="en-US" sz="1400" dirty="0">
                <a:latin typeface="Times New Roman"/>
                <a:cs typeface="Times New Roman"/>
              </a:rPr>
              <a:t> </a:t>
            </a:r>
            <a:r>
              <a:rPr lang="en-US" sz="1400" err="1">
                <a:latin typeface="Times New Roman"/>
                <a:cs typeface="Times New Roman"/>
              </a:rPr>
              <a:t>цього</a:t>
            </a:r>
            <a:r>
              <a:rPr lang="en-US" sz="1400" dirty="0">
                <a:latin typeface="Times New Roman"/>
                <a:cs typeface="Times New Roman"/>
              </a:rPr>
              <a:t> </a:t>
            </a:r>
            <a:r>
              <a:rPr lang="en-US" sz="1400" err="1">
                <a:latin typeface="Times New Roman"/>
                <a:cs typeface="Times New Roman"/>
              </a:rPr>
              <a:t>старовинного</a:t>
            </a:r>
            <a:r>
              <a:rPr lang="en-US" sz="1400" dirty="0">
                <a:latin typeface="Times New Roman"/>
                <a:cs typeface="Times New Roman"/>
              </a:rPr>
              <a:t> </a:t>
            </a:r>
            <a:r>
              <a:rPr lang="en-US" sz="1400" err="1">
                <a:latin typeface="Times New Roman"/>
                <a:cs typeface="Times New Roman"/>
              </a:rPr>
              <a:t>кладовища</a:t>
            </a:r>
            <a:r>
              <a:rPr lang="en-US" sz="1400" dirty="0">
                <a:latin typeface="Times New Roman"/>
                <a:cs typeface="Times New Roman"/>
              </a:rPr>
              <a:t> </a:t>
            </a:r>
            <a:r>
              <a:rPr lang="en-US" sz="1400" err="1">
                <a:latin typeface="Times New Roman"/>
                <a:cs typeface="Times New Roman"/>
              </a:rPr>
              <a:t>відоме</a:t>
            </a:r>
            <a:r>
              <a:rPr lang="en-US" sz="1400" dirty="0">
                <a:latin typeface="Times New Roman"/>
                <a:cs typeface="Times New Roman"/>
              </a:rPr>
              <a:t> </a:t>
            </a:r>
            <a:r>
              <a:rPr lang="en-US" sz="1400" err="1">
                <a:latin typeface="Times New Roman"/>
                <a:cs typeface="Times New Roman"/>
              </a:rPr>
              <a:t>багатьом</a:t>
            </a:r>
            <a:r>
              <a:rPr lang="en-US" sz="1400" dirty="0">
                <a:latin typeface="Times New Roman"/>
                <a:cs typeface="Times New Roman"/>
              </a:rPr>
              <a:t>, </a:t>
            </a:r>
            <a:r>
              <a:rPr lang="en-US" sz="1400" err="1">
                <a:latin typeface="Times New Roman"/>
                <a:cs typeface="Times New Roman"/>
              </a:rPr>
              <a:t>то</a:t>
            </a:r>
            <a:r>
              <a:rPr lang="en-US" sz="1400" dirty="0">
                <a:latin typeface="Times New Roman"/>
                <a:cs typeface="Times New Roman"/>
              </a:rPr>
              <a:t> </a:t>
            </a:r>
            <a:r>
              <a:rPr lang="en-US" sz="1400" err="1">
                <a:latin typeface="Times New Roman"/>
                <a:cs typeface="Times New Roman"/>
              </a:rPr>
              <a:t>далеко</a:t>
            </a:r>
            <a:r>
              <a:rPr lang="en-US" sz="1400" dirty="0">
                <a:latin typeface="Times New Roman"/>
                <a:cs typeface="Times New Roman"/>
              </a:rPr>
              <a:t> </a:t>
            </a:r>
            <a:r>
              <a:rPr lang="en-US" sz="1400" err="1">
                <a:latin typeface="Times New Roman"/>
                <a:cs typeface="Times New Roman"/>
              </a:rPr>
              <a:t>не</a:t>
            </a:r>
            <a:r>
              <a:rPr lang="en-US" sz="1400" dirty="0">
                <a:latin typeface="Times New Roman"/>
                <a:cs typeface="Times New Roman"/>
              </a:rPr>
              <a:t> </a:t>
            </a:r>
            <a:r>
              <a:rPr lang="en-US" sz="1400" err="1">
                <a:latin typeface="Times New Roman"/>
                <a:cs typeface="Times New Roman"/>
              </a:rPr>
              <a:t>всі</a:t>
            </a:r>
            <a:r>
              <a:rPr lang="en-US" sz="1400" dirty="0">
                <a:latin typeface="Times New Roman"/>
                <a:cs typeface="Times New Roman"/>
              </a:rPr>
              <a:t> </a:t>
            </a:r>
            <a:r>
              <a:rPr lang="en-US" sz="1400" err="1">
                <a:latin typeface="Times New Roman"/>
                <a:cs typeface="Times New Roman"/>
              </a:rPr>
              <a:t>знають</a:t>
            </a:r>
            <a:r>
              <a:rPr lang="en-US" sz="1400" dirty="0">
                <a:latin typeface="Times New Roman"/>
                <a:cs typeface="Times New Roman"/>
              </a:rPr>
              <a:t> </a:t>
            </a:r>
            <a:r>
              <a:rPr lang="en-US" sz="1400" err="1">
                <a:latin typeface="Times New Roman"/>
                <a:cs typeface="Times New Roman"/>
              </a:rPr>
              <a:t>походження</a:t>
            </a:r>
            <a:r>
              <a:rPr lang="en-US" sz="1400" dirty="0">
                <a:latin typeface="Times New Roman"/>
                <a:cs typeface="Times New Roman"/>
              </a:rPr>
              <a:t> </a:t>
            </a:r>
            <a:r>
              <a:rPr lang="en-US" sz="1400" err="1">
                <a:latin typeface="Times New Roman"/>
                <a:cs typeface="Times New Roman"/>
              </a:rPr>
              <a:t>його</a:t>
            </a:r>
            <a:r>
              <a:rPr lang="en-US" sz="1400" dirty="0">
                <a:latin typeface="Times New Roman"/>
                <a:cs typeface="Times New Roman"/>
              </a:rPr>
              <a:t> </a:t>
            </a:r>
            <a:r>
              <a:rPr lang="en-US" sz="1400" err="1">
                <a:latin typeface="Times New Roman"/>
                <a:cs typeface="Times New Roman"/>
              </a:rPr>
              <a:t>назви</a:t>
            </a:r>
            <a:r>
              <a:rPr lang="en-US" sz="1400" dirty="0">
                <a:latin typeface="Times New Roman"/>
                <a:cs typeface="Times New Roman"/>
              </a:rPr>
              <a:t>. В </a:t>
            </a:r>
            <a:r>
              <a:rPr lang="en-US" sz="1400" err="1">
                <a:latin typeface="Times New Roman"/>
                <a:cs typeface="Times New Roman"/>
              </a:rPr>
              <a:t>минулому</a:t>
            </a:r>
            <a:r>
              <a:rPr lang="en-US" sz="1400" dirty="0">
                <a:latin typeface="Times New Roman"/>
                <a:cs typeface="Times New Roman"/>
              </a:rPr>
              <a:t> </a:t>
            </a:r>
            <a:r>
              <a:rPr lang="en-US" sz="1400" err="1">
                <a:latin typeface="Times New Roman"/>
                <a:cs typeface="Times New Roman"/>
              </a:rPr>
              <a:t>тут</a:t>
            </a:r>
            <a:r>
              <a:rPr lang="en-US" sz="1400" dirty="0">
                <a:latin typeface="Times New Roman"/>
                <a:cs typeface="Times New Roman"/>
              </a:rPr>
              <a:t> </a:t>
            </a:r>
            <a:r>
              <a:rPr lang="en-US" sz="1400" err="1">
                <a:latin typeface="Times New Roman"/>
                <a:cs typeface="Times New Roman"/>
              </a:rPr>
              <a:t>був</a:t>
            </a:r>
            <a:r>
              <a:rPr lang="en-US" sz="1400" dirty="0">
                <a:latin typeface="Times New Roman"/>
                <a:cs typeface="Times New Roman"/>
              </a:rPr>
              <a:t> </a:t>
            </a:r>
            <a:r>
              <a:rPr lang="en-US" sz="1400" err="1">
                <a:latin typeface="Times New Roman"/>
                <a:cs typeface="Times New Roman"/>
              </a:rPr>
              <a:t>приміський</a:t>
            </a:r>
            <a:r>
              <a:rPr lang="en-US" sz="1400" dirty="0">
                <a:latin typeface="Times New Roman"/>
                <a:cs typeface="Times New Roman"/>
              </a:rPr>
              <a:t> </a:t>
            </a:r>
            <a:r>
              <a:rPr lang="en-US" sz="1400" err="1">
                <a:latin typeface="Times New Roman"/>
                <a:cs typeface="Times New Roman"/>
              </a:rPr>
              <a:t>район</a:t>
            </a:r>
            <a:r>
              <a:rPr lang="en-US" sz="1400" dirty="0">
                <a:latin typeface="Times New Roman"/>
                <a:cs typeface="Times New Roman"/>
              </a:rPr>
              <a:t> – </a:t>
            </a:r>
            <a:r>
              <a:rPr lang="en-US" sz="1400" err="1">
                <a:latin typeface="Times New Roman"/>
                <a:cs typeface="Times New Roman"/>
              </a:rPr>
              <a:t>Грабник</a:t>
            </a:r>
            <a:r>
              <a:rPr lang="en-US" sz="1400" dirty="0">
                <a:latin typeface="Times New Roman"/>
                <a:cs typeface="Times New Roman"/>
              </a:rPr>
              <a:t>, </a:t>
            </a:r>
            <a:r>
              <a:rPr lang="en-US" sz="1400" err="1">
                <a:latin typeface="Times New Roman"/>
                <a:cs typeface="Times New Roman"/>
              </a:rPr>
              <a:t>від</a:t>
            </a:r>
            <a:r>
              <a:rPr lang="en-US" sz="1400" dirty="0">
                <a:latin typeface="Times New Roman"/>
                <a:cs typeface="Times New Roman"/>
              </a:rPr>
              <a:t> </a:t>
            </a:r>
            <a:r>
              <a:rPr lang="en-US" sz="1400" err="1">
                <a:latin typeface="Times New Roman"/>
                <a:cs typeface="Times New Roman"/>
              </a:rPr>
              <a:t>якого</a:t>
            </a:r>
            <a:r>
              <a:rPr lang="en-US" sz="1400" dirty="0">
                <a:latin typeface="Times New Roman"/>
                <a:cs typeface="Times New Roman"/>
              </a:rPr>
              <a:t> і </a:t>
            </a:r>
            <a:r>
              <a:rPr lang="en-US" sz="1400" err="1">
                <a:latin typeface="Times New Roman"/>
                <a:cs typeface="Times New Roman"/>
              </a:rPr>
              <a:t>пішла</a:t>
            </a:r>
            <a:r>
              <a:rPr lang="en-US" sz="1400" dirty="0">
                <a:latin typeface="Times New Roman"/>
                <a:cs typeface="Times New Roman"/>
              </a:rPr>
              <a:t> </a:t>
            </a:r>
            <a:r>
              <a:rPr lang="en-US" sz="1400" err="1">
                <a:latin typeface="Times New Roman"/>
                <a:cs typeface="Times New Roman"/>
              </a:rPr>
              <a:t>назва</a:t>
            </a:r>
            <a:r>
              <a:rPr lang="en-US" sz="1400" dirty="0">
                <a:latin typeface="Times New Roman"/>
                <a:cs typeface="Times New Roman"/>
              </a:rPr>
              <a:t> </a:t>
            </a:r>
            <a:r>
              <a:rPr lang="en-US" sz="1400" err="1">
                <a:latin typeface="Times New Roman"/>
                <a:cs typeface="Times New Roman"/>
              </a:rPr>
              <a:t>цвинтаря</a:t>
            </a:r>
            <a:r>
              <a:rPr lang="en-US" sz="1400" dirty="0">
                <a:latin typeface="Times New Roman"/>
                <a:cs typeface="Times New Roman"/>
              </a:rPr>
              <a:t>.</a:t>
            </a:r>
          </a:p>
          <a:p>
            <a:r>
              <a:rPr lang="en-US" sz="1400" err="1">
                <a:latin typeface="Times New Roman"/>
                <a:cs typeface="Times New Roman"/>
              </a:rPr>
              <a:t>Зокрема</a:t>
            </a:r>
            <a:r>
              <a:rPr lang="en-US" sz="1400" dirty="0">
                <a:latin typeface="Times New Roman"/>
                <a:cs typeface="Times New Roman"/>
              </a:rPr>
              <a:t> </a:t>
            </a:r>
            <a:r>
              <a:rPr lang="en-US" sz="1400" err="1">
                <a:latin typeface="Times New Roman"/>
                <a:cs typeface="Times New Roman"/>
              </a:rPr>
              <a:t>історик-краєзнавець</a:t>
            </a:r>
            <a:r>
              <a:rPr lang="en-US" sz="1400" dirty="0">
                <a:latin typeface="Times New Roman"/>
                <a:cs typeface="Times New Roman"/>
              </a:rPr>
              <a:t> </a:t>
            </a:r>
            <a:r>
              <a:rPr lang="en-US" sz="1400" err="1">
                <a:latin typeface="Times New Roman"/>
                <a:cs typeface="Times New Roman"/>
              </a:rPr>
              <a:t>Волині</a:t>
            </a:r>
            <a:r>
              <a:rPr lang="en-US" sz="1400" dirty="0">
                <a:latin typeface="Times New Roman"/>
                <a:cs typeface="Times New Roman"/>
              </a:rPr>
              <a:t> </a:t>
            </a:r>
            <a:r>
              <a:rPr lang="en-US" sz="1400" err="1">
                <a:latin typeface="Times New Roman"/>
                <a:cs typeface="Times New Roman"/>
              </a:rPr>
              <a:t>Микола</a:t>
            </a:r>
            <a:r>
              <a:rPr lang="en-US" sz="1400" dirty="0">
                <a:latin typeface="Times New Roman"/>
                <a:cs typeface="Times New Roman"/>
              </a:rPr>
              <a:t> </a:t>
            </a:r>
            <a:r>
              <a:rPr lang="en-US" sz="1400" err="1">
                <a:latin typeface="Times New Roman"/>
                <a:cs typeface="Times New Roman"/>
              </a:rPr>
              <a:t>Теодорович</a:t>
            </a:r>
            <a:r>
              <a:rPr lang="en-US" sz="1400" dirty="0">
                <a:latin typeface="Times New Roman"/>
                <a:cs typeface="Times New Roman"/>
              </a:rPr>
              <a:t> </a:t>
            </a:r>
            <a:r>
              <a:rPr lang="en-US" sz="1400" err="1">
                <a:latin typeface="Times New Roman"/>
                <a:cs typeface="Times New Roman"/>
              </a:rPr>
              <a:t>переповідав</a:t>
            </a:r>
            <a:r>
              <a:rPr lang="en-US" sz="1400" dirty="0">
                <a:latin typeface="Times New Roman"/>
                <a:cs typeface="Times New Roman"/>
              </a:rPr>
              <a:t> </a:t>
            </a:r>
            <a:r>
              <a:rPr lang="en-US" sz="1400" err="1">
                <a:latin typeface="Times New Roman"/>
                <a:cs typeface="Times New Roman"/>
              </a:rPr>
              <a:t>таку</a:t>
            </a:r>
            <a:r>
              <a:rPr lang="en-US" sz="1400" dirty="0">
                <a:latin typeface="Times New Roman"/>
                <a:cs typeface="Times New Roman"/>
              </a:rPr>
              <a:t> </a:t>
            </a:r>
            <a:r>
              <a:rPr lang="en-US" sz="1400" err="1">
                <a:latin typeface="Times New Roman"/>
                <a:cs typeface="Times New Roman"/>
              </a:rPr>
              <a:t>бувальщину</a:t>
            </a:r>
            <a:r>
              <a:rPr lang="en-US" sz="1400" dirty="0">
                <a:latin typeface="Times New Roman"/>
                <a:cs typeface="Times New Roman"/>
              </a:rPr>
              <a:t>: </a:t>
            </a:r>
            <a:r>
              <a:rPr lang="en-US" sz="1400" err="1">
                <a:latin typeface="Times New Roman"/>
                <a:cs typeface="Times New Roman"/>
              </a:rPr>
              <a:t>буцімто</a:t>
            </a:r>
            <a:r>
              <a:rPr lang="en-US" sz="1400" dirty="0">
                <a:latin typeface="Times New Roman"/>
                <a:cs typeface="Times New Roman"/>
              </a:rPr>
              <a:t> </a:t>
            </a:r>
            <a:r>
              <a:rPr lang="en-US" sz="1400" err="1">
                <a:latin typeface="Times New Roman"/>
                <a:cs typeface="Times New Roman"/>
              </a:rPr>
              <a:t>на</a:t>
            </a:r>
            <a:r>
              <a:rPr lang="en-US" sz="1400" dirty="0">
                <a:latin typeface="Times New Roman"/>
                <a:cs typeface="Times New Roman"/>
              </a:rPr>
              <a:t> </a:t>
            </a:r>
            <a:r>
              <a:rPr lang="en-US" sz="1400" err="1">
                <a:latin typeface="Times New Roman"/>
                <a:cs typeface="Times New Roman"/>
              </a:rPr>
              <a:t>початку</a:t>
            </a:r>
            <a:r>
              <a:rPr lang="en-US" sz="1400" dirty="0">
                <a:latin typeface="Times New Roman"/>
                <a:cs typeface="Times New Roman"/>
              </a:rPr>
              <a:t> XVIII </a:t>
            </a:r>
            <a:r>
              <a:rPr lang="en-US" sz="1400" err="1">
                <a:latin typeface="Times New Roman"/>
                <a:cs typeface="Times New Roman"/>
              </a:rPr>
              <a:t>століття</a:t>
            </a:r>
            <a:r>
              <a:rPr lang="en-US" sz="1400" dirty="0">
                <a:latin typeface="Times New Roman"/>
                <a:cs typeface="Times New Roman"/>
              </a:rPr>
              <a:t> </a:t>
            </a:r>
            <a:r>
              <a:rPr lang="en-US" sz="1400" err="1">
                <a:latin typeface="Times New Roman"/>
                <a:cs typeface="Times New Roman"/>
              </a:rPr>
              <a:t>тодішній</a:t>
            </a:r>
            <a:r>
              <a:rPr lang="en-US" sz="1400" dirty="0">
                <a:latin typeface="Times New Roman"/>
                <a:cs typeface="Times New Roman"/>
              </a:rPr>
              <a:t> </a:t>
            </a:r>
            <a:r>
              <a:rPr lang="en-US" sz="1400" err="1">
                <a:latin typeface="Times New Roman"/>
                <a:cs typeface="Times New Roman"/>
              </a:rPr>
              <a:t>власник</a:t>
            </a:r>
            <a:r>
              <a:rPr lang="en-US" sz="1400" dirty="0">
                <a:latin typeface="Times New Roman"/>
                <a:cs typeface="Times New Roman"/>
              </a:rPr>
              <a:t> </a:t>
            </a:r>
            <a:r>
              <a:rPr lang="en-US" sz="1400" err="1">
                <a:latin typeface="Times New Roman"/>
                <a:cs typeface="Times New Roman"/>
              </a:rPr>
              <a:t>Рівного</a:t>
            </a:r>
            <a:r>
              <a:rPr lang="en-US" sz="1400" dirty="0">
                <a:latin typeface="Times New Roman"/>
                <a:cs typeface="Times New Roman"/>
              </a:rPr>
              <a:t> </a:t>
            </a:r>
            <a:r>
              <a:rPr lang="en-US" sz="1400" err="1">
                <a:latin typeface="Times New Roman"/>
                <a:cs typeface="Times New Roman"/>
              </a:rPr>
              <a:t>князь</a:t>
            </a:r>
            <a:r>
              <a:rPr lang="en-US" sz="1400" dirty="0">
                <a:latin typeface="Times New Roman"/>
                <a:cs typeface="Times New Roman"/>
              </a:rPr>
              <a:t> </a:t>
            </a:r>
            <a:r>
              <a:rPr lang="en-US" sz="1400" err="1">
                <a:latin typeface="Times New Roman"/>
                <a:cs typeface="Times New Roman"/>
              </a:rPr>
              <a:t>Станіслав</a:t>
            </a:r>
            <a:r>
              <a:rPr lang="en-US" sz="1400" dirty="0">
                <a:latin typeface="Times New Roman"/>
                <a:cs typeface="Times New Roman"/>
              </a:rPr>
              <a:t> </a:t>
            </a:r>
            <a:r>
              <a:rPr lang="en-US" sz="1400" err="1">
                <a:latin typeface="Times New Roman"/>
                <a:cs typeface="Times New Roman"/>
              </a:rPr>
              <a:t>Любомирський</a:t>
            </a:r>
            <a:r>
              <a:rPr lang="en-US" sz="1400" dirty="0">
                <a:latin typeface="Times New Roman"/>
                <a:cs typeface="Times New Roman"/>
              </a:rPr>
              <a:t> </a:t>
            </a:r>
            <a:r>
              <a:rPr lang="en-US" sz="1400" err="1">
                <a:latin typeface="Times New Roman"/>
                <a:cs typeface="Times New Roman"/>
              </a:rPr>
              <a:t>поскаржився</a:t>
            </a:r>
            <a:r>
              <a:rPr lang="en-US" sz="1400" dirty="0">
                <a:latin typeface="Times New Roman"/>
                <a:cs typeface="Times New Roman"/>
              </a:rPr>
              <a:t>, </a:t>
            </a:r>
            <a:r>
              <a:rPr lang="en-US" sz="1400" err="1">
                <a:latin typeface="Times New Roman"/>
                <a:cs typeface="Times New Roman"/>
              </a:rPr>
              <a:t>що</a:t>
            </a:r>
            <a:r>
              <a:rPr lang="en-US" sz="1400" dirty="0">
                <a:latin typeface="Times New Roman"/>
                <a:cs typeface="Times New Roman"/>
              </a:rPr>
              <a:t> </a:t>
            </a:r>
            <a:r>
              <a:rPr lang="en-US" sz="1400" err="1">
                <a:latin typeface="Times New Roman"/>
                <a:cs typeface="Times New Roman"/>
              </a:rPr>
              <a:t>поблизу</a:t>
            </a:r>
            <a:r>
              <a:rPr lang="en-US" sz="1400" dirty="0">
                <a:latin typeface="Times New Roman"/>
                <a:cs typeface="Times New Roman"/>
              </a:rPr>
              <a:t> </a:t>
            </a:r>
            <a:r>
              <a:rPr lang="en-US" sz="1400" err="1">
                <a:latin typeface="Times New Roman"/>
                <a:cs typeface="Times New Roman"/>
              </a:rPr>
              <a:t>Рівного</a:t>
            </a:r>
            <a:r>
              <a:rPr lang="en-US" sz="1400" dirty="0">
                <a:latin typeface="Times New Roman"/>
                <a:cs typeface="Times New Roman"/>
              </a:rPr>
              <a:t> </a:t>
            </a:r>
            <a:r>
              <a:rPr lang="en-US" sz="1400" err="1">
                <a:latin typeface="Times New Roman"/>
                <a:cs typeface="Times New Roman"/>
              </a:rPr>
              <a:t>немає</a:t>
            </a:r>
            <a:r>
              <a:rPr lang="en-US" sz="1400" dirty="0">
                <a:latin typeface="Times New Roman"/>
                <a:cs typeface="Times New Roman"/>
              </a:rPr>
              <a:t> </a:t>
            </a:r>
            <a:r>
              <a:rPr lang="en-US" sz="1400" err="1">
                <a:latin typeface="Times New Roman"/>
                <a:cs typeface="Times New Roman"/>
              </a:rPr>
              <a:t>місцевості</a:t>
            </a:r>
            <a:r>
              <a:rPr lang="en-US" sz="1400" dirty="0">
                <a:latin typeface="Times New Roman"/>
                <a:cs typeface="Times New Roman"/>
              </a:rPr>
              <a:t>, </a:t>
            </a:r>
            <a:r>
              <a:rPr lang="en-US" sz="1400" err="1">
                <a:latin typeface="Times New Roman"/>
                <a:cs typeface="Times New Roman"/>
              </a:rPr>
              <a:t>де</a:t>
            </a:r>
            <a:r>
              <a:rPr lang="en-US" sz="1400" dirty="0">
                <a:latin typeface="Times New Roman"/>
                <a:cs typeface="Times New Roman"/>
              </a:rPr>
              <a:t> </a:t>
            </a:r>
            <a:r>
              <a:rPr lang="en-US" sz="1400" err="1">
                <a:latin typeface="Times New Roman"/>
                <a:cs typeface="Times New Roman"/>
              </a:rPr>
              <a:t>можна</a:t>
            </a:r>
            <a:r>
              <a:rPr lang="en-US" sz="1400" dirty="0">
                <a:latin typeface="Times New Roman"/>
                <a:cs typeface="Times New Roman"/>
              </a:rPr>
              <a:t> </a:t>
            </a:r>
            <a:r>
              <a:rPr lang="en-US" sz="1400" err="1">
                <a:latin typeface="Times New Roman"/>
                <a:cs typeface="Times New Roman"/>
              </a:rPr>
              <a:t>було</a:t>
            </a:r>
            <a:r>
              <a:rPr lang="en-US" sz="1400" dirty="0">
                <a:latin typeface="Times New Roman"/>
                <a:cs typeface="Times New Roman"/>
              </a:rPr>
              <a:t> б </a:t>
            </a:r>
            <a:r>
              <a:rPr lang="en-US" sz="1400" err="1">
                <a:latin typeface="Times New Roman"/>
                <a:cs typeface="Times New Roman"/>
              </a:rPr>
              <a:t>влаштувати</a:t>
            </a:r>
            <a:r>
              <a:rPr lang="en-US" sz="1400" dirty="0">
                <a:latin typeface="Times New Roman"/>
                <a:cs typeface="Times New Roman"/>
              </a:rPr>
              <a:t> </a:t>
            </a:r>
            <a:r>
              <a:rPr lang="en-US" sz="1400" err="1">
                <a:latin typeface="Times New Roman"/>
                <a:cs typeface="Times New Roman"/>
              </a:rPr>
              <a:t>полювання</a:t>
            </a:r>
            <a:r>
              <a:rPr lang="en-US" sz="1400" dirty="0">
                <a:latin typeface="Times New Roman"/>
                <a:cs typeface="Times New Roman"/>
              </a:rPr>
              <a:t>. </a:t>
            </a:r>
            <a:r>
              <a:rPr lang="en-US" sz="1400" err="1">
                <a:latin typeface="Times New Roman"/>
                <a:cs typeface="Times New Roman"/>
              </a:rPr>
              <a:t>Друзі</a:t>
            </a:r>
            <a:r>
              <a:rPr lang="en-US" sz="1400" dirty="0">
                <a:latin typeface="Times New Roman"/>
                <a:cs typeface="Times New Roman"/>
              </a:rPr>
              <a:t> </a:t>
            </a:r>
            <a:r>
              <a:rPr lang="en-US" sz="1400" err="1">
                <a:latin typeface="Times New Roman"/>
                <a:cs typeface="Times New Roman"/>
              </a:rPr>
              <a:t>князя</a:t>
            </a:r>
            <a:r>
              <a:rPr lang="en-US" sz="1400" dirty="0">
                <a:latin typeface="Times New Roman"/>
                <a:cs typeface="Times New Roman"/>
              </a:rPr>
              <a:t> </a:t>
            </a:r>
            <a:r>
              <a:rPr lang="en-US" sz="1400" err="1">
                <a:latin typeface="Times New Roman"/>
                <a:cs typeface="Times New Roman"/>
              </a:rPr>
              <a:t>запам’ятали</a:t>
            </a:r>
            <a:r>
              <a:rPr lang="en-US" sz="1400" dirty="0">
                <a:latin typeface="Times New Roman"/>
                <a:cs typeface="Times New Roman"/>
              </a:rPr>
              <a:t> </a:t>
            </a:r>
            <a:r>
              <a:rPr lang="en-US" sz="1400" err="1">
                <a:latin typeface="Times New Roman"/>
                <a:cs typeface="Times New Roman"/>
              </a:rPr>
              <a:t>його</a:t>
            </a:r>
            <a:r>
              <a:rPr lang="en-US" sz="1400" dirty="0">
                <a:latin typeface="Times New Roman"/>
                <a:cs typeface="Times New Roman"/>
              </a:rPr>
              <a:t> </a:t>
            </a:r>
            <a:r>
              <a:rPr lang="en-US" sz="1400" err="1">
                <a:latin typeface="Times New Roman"/>
                <a:cs typeface="Times New Roman"/>
              </a:rPr>
              <a:t>слова</a:t>
            </a:r>
            <a:r>
              <a:rPr lang="en-US" sz="1400" dirty="0">
                <a:latin typeface="Times New Roman"/>
                <a:cs typeface="Times New Roman"/>
              </a:rPr>
              <a:t> і </a:t>
            </a:r>
            <a:r>
              <a:rPr lang="en-US" sz="1400" err="1">
                <a:latin typeface="Times New Roman"/>
                <a:cs typeface="Times New Roman"/>
              </a:rPr>
              <a:t>щойно</a:t>
            </a:r>
            <a:r>
              <a:rPr lang="en-US" sz="1400" dirty="0">
                <a:latin typeface="Times New Roman"/>
                <a:cs typeface="Times New Roman"/>
              </a:rPr>
              <a:t> </a:t>
            </a:r>
            <a:r>
              <a:rPr lang="en-US" sz="1400" err="1">
                <a:latin typeface="Times New Roman"/>
                <a:cs typeface="Times New Roman"/>
              </a:rPr>
              <a:t>той</a:t>
            </a:r>
            <a:r>
              <a:rPr lang="en-US" sz="1400" dirty="0">
                <a:latin typeface="Times New Roman"/>
                <a:cs typeface="Times New Roman"/>
              </a:rPr>
              <a:t> </a:t>
            </a:r>
            <a:r>
              <a:rPr lang="en-US" sz="1400" err="1">
                <a:latin typeface="Times New Roman"/>
                <a:cs typeface="Times New Roman"/>
              </a:rPr>
              <a:t>поїхав</a:t>
            </a:r>
            <a:r>
              <a:rPr lang="en-US" sz="1400" dirty="0">
                <a:latin typeface="Times New Roman"/>
                <a:cs typeface="Times New Roman"/>
              </a:rPr>
              <a:t> у </a:t>
            </a:r>
            <a:r>
              <a:rPr lang="en-US" sz="1400" err="1">
                <a:latin typeface="Times New Roman"/>
                <a:cs typeface="Times New Roman"/>
              </a:rPr>
              <a:t>справах</a:t>
            </a:r>
            <a:r>
              <a:rPr lang="en-US" sz="1400" dirty="0">
                <a:latin typeface="Times New Roman"/>
                <a:cs typeface="Times New Roman"/>
              </a:rPr>
              <a:t> </a:t>
            </a:r>
            <a:r>
              <a:rPr lang="en-US" sz="1400" err="1">
                <a:latin typeface="Times New Roman"/>
                <a:cs typeface="Times New Roman"/>
              </a:rPr>
              <a:t>до</a:t>
            </a:r>
            <a:r>
              <a:rPr lang="en-US" sz="1400" dirty="0">
                <a:latin typeface="Times New Roman"/>
                <a:cs typeface="Times New Roman"/>
              </a:rPr>
              <a:t> </a:t>
            </a:r>
            <a:r>
              <a:rPr lang="en-US" sz="1400" err="1">
                <a:latin typeface="Times New Roman"/>
                <a:cs typeface="Times New Roman"/>
              </a:rPr>
              <a:t>Варшави</a:t>
            </a:r>
            <a:r>
              <a:rPr lang="en-US" sz="1400" dirty="0">
                <a:latin typeface="Times New Roman"/>
                <a:cs typeface="Times New Roman"/>
              </a:rPr>
              <a:t>, </a:t>
            </a:r>
            <a:r>
              <a:rPr lang="en-US" sz="1400" err="1">
                <a:latin typeface="Times New Roman"/>
                <a:cs typeface="Times New Roman"/>
              </a:rPr>
              <a:t>взялися</a:t>
            </a:r>
            <a:r>
              <a:rPr lang="en-US" sz="1400" dirty="0">
                <a:latin typeface="Times New Roman"/>
                <a:cs typeface="Times New Roman"/>
              </a:rPr>
              <a:t> </a:t>
            </a:r>
            <a:r>
              <a:rPr lang="en-US" sz="1400" err="1">
                <a:latin typeface="Times New Roman"/>
                <a:cs typeface="Times New Roman"/>
              </a:rPr>
              <a:t>висаджувати</a:t>
            </a:r>
            <a:r>
              <a:rPr lang="en-US" sz="1400" dirty="0">
                <a:latin typeface="Times New Roman"/>
                <a:cs typeface="Times New Roman"/>
              </a:rPr>
              <a:t> </a:t>
            </a:r>
            <a:r>
              <a:rPr lang="en-US" sz="1400" err="1">
                <a:latin typeface="Times New Roman"/>
                <a:cs typeface="Times New Roman"/>
              </a:rPr>
              <a:t>ліс</a:t>
            </a:r>
            <a:r>
              <a:rPr lang="en-US" sz="1400" dirty="0">
                <a:latin typeface="Times New Roman"/>
                <a:cs typeface="Times New Roman"/>
              </a:rPr>
              <a:t>. </a:t>
            </a:r>
            <a:r>
              <a:rPr lang="en-US" sz="1400" err="1">
                <a:latin typeface="Times New Roman"/>
                <a:cs typeface="Times New Roman"/>
              </a:rPr>
              <a:t>Для</a:t>
            </a:r>
            <a:r>
              <a:rPr lang="en-US" sz="1400" dirty="0">
                <a:latin typeface="Times New Roman"/>
                <a:cs typeface="Times New Roman"/>
              </a:rPr>
              <a:t> </a:t>
            </a:r>
            <a:r>
              <a:rPr lang="en-US" sz="1400" err="1">
                <a:latin typeface="Times New Roman"/>
                <a:cs typeface="Times New Roman"/>
              </a:rPr>
              <a:t>цього</a:t>
            </a:r>
            <a:r>
              <a:rPr lang="en-US" sz="1400" dirty="0">
                <a:latin typeface="Times New Roman"/>
                <a:cs typeface="Times New Roman"/>
              </a:rPr>
              <a:t> </a:t>
            </a:r>
            <a:r>
              <a:rPr lang="en-US" sz="1400" err="1">
                <a:latin typeface="Times New Roman"/>
                <a:cs typeface="Times New Roman"/>
              </a:rPr>
              <a:t>було</a:t>
            </a:r>
            <a:r>
              <a:rPr lang="en-US" sz="1400" dirty="0">
                <a:latin typeface="Times New Roman"/>
                <a:cs typeface="Times New Roman"/>
              </a:rPr>
              <a:t> </a:t>
            </a:r>
            <a:r>
              <a:rPr lang="en-US" sz="1400" err="1">
                <a:latin typeface="Times New Roman"/>
                <a:cs typeface="Times New Roman"/>
              </a:rPr>
              <a:t>залучено</a:t>
            </a:r>
            <a:r>
              <a:rPr lang="en-US" sz="1400" dirty="0">
                <a:latin typeface="Times New Roman"/>
                <a:cs typeface="Times New Roman"/>
              </a:rPr>
              <a:t> </a:t>
            </a:r>
            <a:r>
              <a:rPr lang="en-US" sz="1400" err="1">
                <a:latin typeface="Times New Roman"/>
                <a:cs typeface="Times New Roman"/>
              </a:rPr>
              <a:t>тисячі</a:t>
            </a:r>
            <a:r>
              <a:rPr lang="en-US" sz="1400" dirty="0">
                <a:latin typeface="Times New Roman"/>
                <a:cs typeface="Times New Roman"/>
              </a:rPr>
              <a:t> </a:t>
            </a:r>
            <a:r>
              <a:rPr lang="en-US" sz="1400" err="1">
                <a:latin typeface="Times New Roman"/>
                <a:cs typeface="Times New Roman"/>
              </a:rPr>
              <a:t>селян</a:t>
            </a:r>
            <a:r>
              <a:rPr lang="en-US" sz="1400" dirty="0">
                <a:latin typeface="Times New Roman"/>
                <a:cs typeface="Times New Roman"/>
              </a:rPr>
              <a:t>, </a:t>
            </a:r>
            <a:r>
              <a:rPr lang="en-US" sz="1400" err="1">
                <a:latin typeface="Times New Roman"/>
                <a:cs typeface="Times New Roman"/>
              </a:rPr>
              <a:t>привезено</a:t>
            </a:r>
            <a:r>
              <a:rPr lang="en-US" sz="1400" dirty="0">
                <a:latin typeface="Times New Roman"/>
                <a:cs typeface="Times New Roman"/>
              </a:rPr>
              <a:t> </a:t>
            </a:r>
            <a:r>
              <a:rPr lang="en-US" sz="1400" err="1">
                <a:latin typeface="Times New Roman"/>
                <a:cs typeface="Times New Roman"/>
              </a:rPr>
              <a:t>величезну</a:t>
            </a:r>
            <a:r>
              <a:rPr lang="en-US" sz="1400" dirty="0">
                <a:latin typeface="Times New Roman"/>
                <a:cs typeface="Times New Roman"/>
              </a:rPr>
              <a:t> </a:t>
            </a:r>
            <a:r>
              <a:rPr lang="en-US" sz="1400" err="1">
                <a:latin typeface="Times New Roman"/>
                <a:cs typeface="Times New Roman"/>
              </a:rPr>
              <a:t>кількість</a:t>
            </a:r>
            <a:r>
              <a:rPr lang="en-US" sz="1400" dirty="0">
                <a:latin typeface="Times New Roman"/>
                <a:cs typeface="Times New Roman"/>
              </a:rPr>
              <a:t> </a:t>
            </a:r>
            <a:r>
              <a:rPr lang="en-US" sz="1400" err="1">
                <a:latin typeface="Times New Roman"/>
                <a:cs typeface="Times New Roman"/>
              </a:rPr>
              <a:t>молодих</a:t>
            </a:r>
            <a:r>
              <a:rPr lang="en-US" sz="1400" dirty="0">
                <a:latin typeface="Times New Roman"/>
                <a:cs typeface="Times New Roman"/>
              </a:rPr>
              <a:t> </a:t>
            </a:r>
            <a:r>
              <a:rPr lang="en-US" sz="1400" err="1">
                <a:latin typeface="Times New Roman"/>
                <a:cs typeface="Times New Roman"/>
              </a:rPr>
              <a:t>деревець</a:t>
            </a:r>
            <a:r>
              <a:rPr lang="en-US" sz="1400" dirty="0">
                <a:latin typeface="Times New Roman"/>
                <a:cs typeface="Times New Roman"/>
              </a:rPr>
              <a:t> </a:t>
            </a:r>
            <a:r>
              <a:rPr lang="en-US" sz="1400" err="1">
                <a:latin typeface="Times New Roman"/>
                <a:cs typeface="Times New Roman"/>
              </a:rPr>
              <a:t>та</a:t>
            </a:r>
            <a:r>
              <a:rPr lang="en-US" sz="1400" dirty="0">
                <a:latin typeface="Times New Roman"/>
                <a:cs typeface="Times New Roman"/>
              </a:rPr>
              <a:t> </a:t>
            </a:r>
            <a:r>
              <a:rPr lang="en-US" sz="1400" err="1">
                <a:latin typeface="Times New Roman"/>
                <a:cs typeface="Times New Roman"/>
              </a:rPr>
              <a:t>кущів</a:t>
            </a:r>
            <a:r>
              <a:rPr lang="en-US" sz="1400" dirty="0">
                <a:latin typeface="Times New Roman"/>
                <a:cs typeface="Times New Roman"/>
              </a:rPr>
              <a:t>. </a:t>
            </a:r>
            <a:r>
              <a:rPr lang="en-US" sz="1400" err="1">
                <a:latin typeface="Times New Roman"/>
                <a:cs typeface="Times New Roman"/>
              </a:rPr>
              <a:t>За</a:t>
            </a:r>
            <a:r>
              <a:rPr lang="en-US" sz="1400" dirty="0">
                <a:latin typeface="Times New Roman"/>
                <a:cs typeface="Times New Roman"/>
              </a:rPr>
              <a:t> </a:t>
            </a:r>
            <a:r>
              <a:rPr lang="en-US" sz="1400" err="1">
                <a:latin typeface="Times New Roman"/>
                <a:cs typeface="Times New Roman"/>
              </a:rPr>
              <a:t>переказами</a:t>
            </a:r>
            <a:r>
              <a:rPr lang="en-US" sz="1400" dirty="0">
                <a:latin typeface="Times New Roman"/>
                <a:cs typeface="Times New Roman"/>
              </a:rPr>
              <a:t>, </a:t>
            </a:r>
            <a:r>
              <a:rPr lang="en-US" sz="1400" err="1">
                <a:latin typeface="Times New Roman"/>
                <a:cs typeface="Times New Roman"/>
              </a:rPr>
              <a:t>всього</a:t>
            </a:r>
            <a:r>
              <a:rPr lang="en-US" sz="1400" dirty="0">
                <a:latin typeface="Times New Roman"/>
                <a:cs typeface="Times New Roman"/>
              </a:rPr>
              <a:t> </a:t>
            </a:r>
            <a:r>
              <a:rPr lang="en-US" sz="1400" err="1">
                <a:latin typeface="Times New Roman"/>
                <a:cs typeface="Times New Roman"/>
              </a:rPr>
              <a:t>за</a:t>
            </a:r>
            <a:r>
              <a:rPr lang="en-US" sz="1400" dirty="0">
                <a:latin typeface="Times New Roman"/>
                <a:cs typeface="Times New Roman"/>
              </a:rPr>
              <a:t> </a:t>
            </a:r>
            <a:r>
              <a:rPr lang="en-US" sz="1400" err="1">
                <a:latin typeface="Times New Roman"/>
                <a:cs typeface="Times New Roman"/>
              </a:rPr>
              <a:t>одну</a:t>
            </a:r>
            <a:r>
              <a:rPr lang="en-US" sz="1400" dirty="0">
                <a:latin typeface="Times New Roman"/>
                <a:cs typeface="Times New Roman"/>
              </a:rPr>
              <a:t> </a:t>
            </a:r>
            <a:r>
              <a:rPr lang="en-US" sz="1400" err="1">
                <a:latin typeface="Times New Roman"/>
                <a:cs typeface="Times New Roman"/>
              </a:rPr>
              <a:t>за</a:t>
            </a:r>
            <a:r>
              <a:rPr lang="en-US" sz="1400" dirty="0">
                <a:latin typeface="Times New Roman"/>
                <a:cs typeface="Times New Roman"/>
              </a:rPr>
              <a:t> </a:t>
            </a:r>
            <a:r>
              <a:rPr lang="en-US" sz="1400" err="1">
                <a:latin typeface="Times New Roman"/>
                <a:cs typeface="Times New Roman"/>
              </a:rPr>
              <a:t>ніч</a:t>
            </a:r>
            <a:r>
              <a:rPr lang="en-US" sz="1400" dirty="0">
                <a:latin typeface="Times New Roman"/>
                <a:cs typeface="Times New Roman"/>
              </a:rPr>
              <a:t> </a:t>
            </a:r>
            <a:r>
              <a:rPr lang="en-US" sz="1400" err="1">
                <a:latin typeface="Times New Roman"/>
                <a:cs typeface="Times New Roman"/>
              </a:rPr>
              <a:t>було</a:t>
            </a:r>
            <a:r>
              <a:rPr lang="en-US" sz="1400" dirty="0">
                <a:latin typeface="Times New Roman"/>
                <a:cs typeface="Times New Roman"/>
              </a:rPr>
              <a:t> </a:t>
            </a:r>
            <a:r>
              <a:rPr lang="en-US" sz="1400" err="1">
                <a:latin typeface="Times New Roman"/>
                <a:cs typeface="Times New Roman"/>
              </a:rPr>
              <a:t>висаджено</a:t>
            </a:r>
            <a:r>
              <a:rPr lang="en-US" sz="1400" dirty="0">
                <a:latin typeface="Times New Roman"/>
                <a:cs typeface="Times New Roman"/>
              </a:rPr>
              <a:t> </a:t>
            </a:r>
            <a:r>
              <a:rPr lang="en-US" sz="1400" err="1">
                <a:latin typeface="Times New Roman"/>
                <a:cs typeface="Times New Roman"/>
              </a:rPr>
              <a:t>ліс</a:t>
            </a:r>
            <a:r>
              <a:rPr lang="en-US" sz="1400" dirty="0">
                <a:latin typeface="Times New Roman"/>
                <a:cs typeface="Times New Roman"/>
              </a:rPr>
              <a:t>, в </a:t>
            </a:r>
            <a:r>
              <a:rPr lang="en-US" sz="1400" err="1">
                <a:latin typeface="Times New Roman"/>
                <a:cs typeface="Times New Roman"/>
              </a:rPr>
              <a:t>який</a:t>
            </a:r>
            <a:r>
              <a:rPr lang="en-US" sz="1400" dirty="0">
                <a:latin typeface="Times New Roman"/>
                <a:cs typeface="Times New Roman"/>
              </a:rPr>
              <a:t> </a:t>
            </a:r>
            <a:r>
              <a:rPr lang="en-US" sz="1400" err="1">
                <a:latin typeface="Times New Roman"/>
                <a:cs typeface="Times New Roman"/>
              </a:rPr>
              <a:t>друзі</a:t>
            </a:r>
            <a:r>
              <a:rPr lang="en-US" sz="1400" dirty="0">
                <a:latin typeface="Times New Roman"/>
                <a:cs typeface="Times New Roman"/>
              </a:rPr>
              <a:t> </a:t>
            </a:r>
            <a:r>
              <a:rPr lang="en-US" sz="1400" err="1">
                <a:latin typeface="Times New Roman"/>
                <a:cs typeface="Times New Roman"/>
              </a:rPr>
              <a:t>князя</a:t>
            </a:r>
            <a:r>
              <a:rPr lang="en-US" sz="1400" dirty="0">
                <a:latin typeface="Times New Roman"/>
                <a:cs typeface="Times New Roman"/>
              </a:rPr>
              <a:t> </a:t>
            </a:r>
            <a:r>
              <a:rPr lang="en-US" sz="1400" err="1">
                <a:latin typeface="Times New Roman"/>
                <a:cs typeface="Times New Roman"/>
              </a:rPr>
              <a:t>напустили</a:t>
            </a:r>
            <a:r>
              <a:rPr lang="en-US" sz="1400" dirty="0">
                <a:latin typeface="Times New Roman"/>
                <a:cs typeface="Times New Roman"/>
              </a:rPr>
              <a:t> </a:t>
            </a:r>
            <a:r>
              <a:rPr lang="en-US" sz="1400" err="1">
                <a:latin typeface="Times New Roman"/>
                <a:cs typeface="Times New Roman"/>
              </a:rPr>
              <a:t>різної</a:t>
            </a:r>
            <a:r>
              <a:rPr lang="en-US" sz="1400" dirty="0">
                <a:latin typeface="Times New Roman"/>
                <a:cs typeface="Times New Roman"/>
              </a:rPr>
              <a:t> </a:t>
            </a:r>
            <a:r>
              <a:rPr lang="en-US" sz="1400" err="1">
                <a:latin typeface="Times New Roman"/>
                <a:cs typeface="Times New Roman"/>
              </a:rPr>
              <a:t>дичини</a:t>
            </a:r>
            <a:r>
              <a:rPr lang="en-US" sz="1400" dirty="0">
                <a:latin typeface="Times New Roman"/>
                <a:cs typeface="Times New Roman"/>
              </a:rPr>
              <a:t>. </a:t>
            </a:r>
            <a:r>
              <a:rPr lang="en-US" sz="1400" err="1">
                <a:latin typeface="Times New Roman"/>
                <a:cs typeface="Times New Roman"/>
              </a:rPr>
              <a:t>Оскільки</a:t>
            </a:r>
            <a:r>
              <a:rPr lang="en-US" sz="1400" dirty="0">
                <a:latin typeface="Times New Roman"/>
                <a:cs typeface="Times New Roman"/>
              </a:rPr>
              <a:t> </a:t>
            </a:r>
            <a:r>
              <a:rPr lang="en-US" sz="1400" err="1">
                <a:latin typeface="Times New Roman"/>
                <a:cs typeface="Times New Roman"/>
              </a:rPr>
              <a:t>серед</a:t>
            </a:r>
            <a:r>
              <a:rPr lang="en-US" sz="1400" dirty="0">
                <a:latin typeface="Times New Roman"/>
                <a:cs typeface="Times New Roman"/>
              </a:rPr>
              <a:t> </a:t>
            </a:r>
            <a:r>
              <a:rPr lang="en-US" sz="1400" err="1">
                <a:latin typeface="Times New Roman"/>
                <a:cs typeface="Times New Roman"/>
              </a:rPr>
              <a:t>насаджень</a:t>
            </a:r>
            <a:r>
              <a:rPr lang="en-US" sz="1400" dirty="0">
                <a:latin typeface="Times New Roman"/>
                <a:cs typeface="Times New Roman"/>
              </a:rPr>
              <a:t> </a:t>
            </a:r>
            <a:r>
              <a:rPr lang="en-US" sz="1400" err="1">
                <a:latin typeface="Times New Roman"/>
                <a:cs typeface="Times New Roman"/>
              </a:rPr>
              <a:t>переважали</a:t>
            </a:r>
            <a:r>
              <a:rPr lang="en-US" sz="1400" dirty="0">
                <a:latin typeface="Times New Roman"/>
                <a:cs typeface="Times New Roman"/>
              </a:rPr>
              <a:t> </a:t>
            </a:r>
            <a:r>
              <a:rPr lang="en-US" sz="1400" err="1">
                <a:latin typeface="Times New Roman"/>
                <a:cs typeface="Times New Roman"/>
              </a:rPr>
              <a:t>граби</a:t>
            </a:r>
            <a:r>
              <a:rPr lang="en-US" sz="1400" dirty="0">
                <a:latin typeface="Times New Roman"/>
                <a:cs typeface="Times New Roman"/>
              </a:rPr>
              <a:t>, </a:t>
            </a:r>
            <a:r>
              <a:rPr lang="en-US" sz="1400" err="1">
                <a:latin typeface="Times New Roman"/>
                <a:cs typeface="Times New Roman"/>
              </a:rPr>
              <a:t>то</a:t>
            </a:r>
            <a:r>
              <a:rPr lang="en-US" sz="1400" dirty="0">
                <a:latin typeface="Times New Roman"/>
                <a:cs typeface="Times New Roman"/>
              </a:rPr>
              <a:t> </a:t>
            </a:r>
            <a:r>
              <a:rPr lang="en-US" sz="1400" err="1">
                <a:latin typeface="Times New Roman"/>
                <a:cs typeface="Times New Roman"/>
              </a:rPr>
              <a:t>ліс</a:t>
            </a:r>
            <a:r>
              <a:rPr lang="en-US" sz="1400" dirty="0">
                <a:latin typeface="Times New Roman"/>
                <a:cs typeface="Times New Roman"/>
              </a:rPr>
              <a:t> </a:t>
            </a:r>
            <a:r>
              <a:rPr lang="en-US" sz="1400" err="1">
                <a:latin typeface="Times New Roman"/>
                <a:cs typeface="Times New Roman"/>
              </a:rPr>
              <a:t>отримав</a:t>
            </a:r>
            <a:r>
              <a:rPr lang="en-US" sz="1400" dirty="0">
                <a:latin typeface="Times New Roman"/>
                <a:cs typeface="Times New Roman"/>
              </a:rPr>
              <a:t> </a:t>
            </a:r>
            <a:r>
              <a:rPr lang="en-US" sz="1400" err="1">
                <a:latin typeface="Times New Roman"/>
                <a:cs typeface="Times New Roman"/>
              </a:rPr>
              <a:t>назву</a:t>
            </a:r>
            <a:r>
              <a:rPr lang="en-US" sz="1400" dirty="0">
                <a:latin typeface="Times New Roman"/>
                <a:cs typeface="Times New Roman"/>
              </a:rPr>
              <a:t> </a:t>
            </a:r>
            <a:r>
              <a:rPr lang="en-US" sz="1400" err="1">
                <a:latin typeface="Times New Roman"/>
                <a:cs typeface="Times New Roman"/>
              </a:rPr>
              <a:t>Грабник</a:t>
            </a:r>
            <a:r>
              <a:rPr lang="en-US" sz="1400" dirty="0">
                <a:latin typeface="Times New Roman"/>
                <a:cs typeface="Times New Roman"/>
              </a:rPr>
              <a:t>. </a:t>
            </a:r>
            <a:r>
              <a:rPr lang="en-US" sz="1400" err="1">
                <a:latin typeface="Times New Roman"/>
                <a:cs typeface="Times New Roman"/>
              </a:rPr>
              <a:t>На</a:t>
            </a:r>
            <a:r>
              <a:rPr lang="en-US" sz="1400" dirty="0">
                <a:latin typeface="Times New Roman"/>
                <a:cs typeface="Times New Roman"/>
              </a:rPr>
              <a:t> </a:t>
            </a:r>
            <a:r>
              <a:rPr lang="en-US" sz="1400" err="1">
                <a:latin typeface="Times New Roman"/>
                <a:cs typeface="Times New Roman"/>
              </a:rPr>
              <a:t>початку</a:t>
            </a:r>
            <a:r>
              <a:rPr lang="en-US" sz="1400" dirty="0">
                <a:latin typeface="Times New Roman"/>
                <a:cs typeface="Times New Roman"/>
              </a:rPr>
              <a:t> XIX </a:t>
            </a:r>
            <a:r>
              <a:rPr lang="en-US" sz="1400" err="1">
                <a:latin typeface="Times New Roman"/>
                <a:cs typeface="Times New Roman"/>
              </a:rPr>
              <a:t>століття</a:t>
            </a:r>
            <a:r>
              <a:rPr lang="en-US" sz="1400" dirty="0">
                <a:latin typeface="Times New Roman"/>
                <a:cs typeface="Times New Roman"/>
              </a:rPr>
              <a:t> </a:t>
            </a:r>
            <a:r>
              <a:rPr lang="en-US" sz="1400" err="1">
                <a:latin typeface="Times New Roman"/>
                <a:cs typeface="Times New Roman"/>
              </a:rPr>
              <a:t>частина</a:t>
            </a:r>
            <a:r>
              <a:rPr lang="en-US" sz="1400" dirty="0">
                <a:latin typeface="Times New Roman"/>
                <a:cs typeface="Times New Roman"/>
              </a:rPr>
              <a:t> </a:t>
            </a:r>
            <a:r>
              <a:rPr lang="en-US" sz="1400" err="1">
                <a:latin typeface="Times New Roman"/>
                <a:cs typeface="Times New Roman"/>
              </a:rPr>
              <a:t>ділянки</a:t>
            </a:r>
            <a:r>
              <a:rPr lang="en-US" sz="1400" dirty="0">
                <a:latin typeface="Times New Roman"/>
                <a:cs typeface="Times New Roman"/>
              </a:rPr>
              <a:t> </a:t>
            </a:r>
            <a:r>
              <a:rPr lang="en-US" sz="1400" err="1">
                <a:latin typeface="Times New Roman"/>
                <a:cs typeface="Times New Roman"/>
              </a:rPr>
              <a:t>лісу</a:t>
            </a:r>
            <a:r>
              <a:rPr lang="en-US" sz="1400" dirty="0">
                <a:latin typeface="Times New Roman"/>
                <a:cs typeface="Times New Roman"/>
              </a:rPr>
              <a:t> </a:t>
            </a:r>
            <a:r>
              <a:rPr lang="en-US" sz="1400" err="1">
                <a:latin typeface="Times New Roman"/>
                <a:cs typeface="Times New Roman"/>
              </a:rPr>
              <a:t>була</a:t>
            </a:r>
            <a:r>
              <a:rPr lang="en-US" sz="1400" dirty="0">
                <a:latin typeface="Times New Roman"/>
                <a:cs typeface="Times New Roman"/>
              </a:rPr>
              <a:t> </a:t>
            </a:r>
            <a:r>
              <a:rPr lang="en-US" sz="1400" err="1">
                <a:latin typeface="Times New Roman"/>
                <a:cs typeface="Times New Roman"/>
              </a:rPr>
              <a:t>відведена</a:t>
            </a:r>
            <a:r>
              <a:rPr lang="en-US" sz="1400" dirty="0">
                <a:latin typeface="Times New Roman"/>
                <a:cs typeface="Times New Roman"/>
              </a:rPr>
              <a:t> </a:t>
            </a:r>
            <a:r>
              <a:rPr lang="en-US" sz="1400" err="1">
                <a:latin typeface="Times New Roman"/>
                <a:cs typeface="Times New Roman"/>
              </a:rPr>
              <a:t>на</a:t>
            </a:r>
            <a:r>
              <a:rPr lang="en-US" sz="1400" dirty="0">
                <a:latin typeface="Times New Roman"/>
                <a:cs typeface="Times New Roman"/>
              </a:rPr>
              <a:t> </a:t>
            </a:r>
            <a:r>
              <a:rPr lang="en-US" sz="1400" err="1">
                <a:latin typeface="Times New Roman"/>
                <a:cs typeface="Times New Roman"/>
              </a:rPr>
              <a:t>цвинтар</a:t>
            </a:r>
            <a:r>
              <a:rPr lang="en-US" sz="1400" dirty="0">
                <a:latin typeface="Times New Roman"/>
                <a:cs typeface="Times New Roman"/>
              </a:rPr>
              <a:t>.</a:t>
            </a:r>
          </a:p>
        </p:txBody>
      </p:sp>
      <p:sp>
        <p:nvSpPr>
          <p:cNvPr id="4" name="TextBox 3">
            <a:extLst>
              <a:ext uri="{FF2B5EF4-FFF2-40B4-BE49-F238E27FC236}">
                <a16:creationId xmlns:a16="http://schemas.microsoft.com/office/drawing/2014/main" xmlns="" id="{E8077151-820D-9FB3-83CC-4A838928D613}"/>
              </a:ext>
            </a:extLst>
          </p:cNvPr>
          <p:cNvSpPr txBox="1"/>
          <p:nvPr/>
        </p:nvSpPr>
        <p:spPr>
          <a:xfrm>
            <a:off x="516277" y="4195885"/>
            <a:ext cx="11152237" cy="18158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uk-UA" sz="1400" dirty="0">
                <a:latin typeface="Times New Roman"/>
                <a:ea typeface="Oswald"/>
                <a:cs typeface="Oswald"/>
              </a:rPr>
              <a:t>«Грабник» став останнім притулком для багатьох </a:t>
            </a:r>
            <a:r>
              <a:rPr lang="uk-UA" sz="1400" err="1">
                <a:latin typeface="Times New Roman"/>
                <a:ea typeface="Oswald"/>
                <a:cs typeface="Oswald"/>
              </a:rPr>
              <a:t>рівнян</a:t>
            </a:r>
            <a:r>
              <a:rPr lang="uk-UA" sz="1400" dirty="0">
                <a:latin typeface="Times New Roman"/>
                <a:ea typeface="Oswald"/>
                <a:cs typeface="Oswald"/>
              </a:rPr>
              <a:t>, які відзначились добрими справами. А оскільки історію творять люди, то сміливо можна сказати, що тут «спочиває» історія Рівного. Отож вічний спочинок тут знайшли: педагоги </a:t>
            </a:r>
            <a:r>
              <a:rPr lang="uk-UA" sz="1400" err="1">
                <a:latin typeface="Times New Roman"/>
                <a:ea typeface="Oswald"/>
                <a:cs typeface="Oswald"/>
              </a:rPr>
              <a:t>Юліян</a:t>
            </a:r>
            <a:r>
              <a:rPr lang="uk-UA" sz="1400" dirty="0">
                <a:latin typeface="Times New Roman"/>
                <a:ea typeface="Oswald"/>
                <a:cs typeface="Oswald"/>
              </a:rPr>
              <a:t> Захаржевський, Віра </a:t>
            </a:r>
            <a:r>
              <a:rPr lang="uk-UA" sz="1400" err="1">
                <a:latin typeface="Times New Roman"/>
                <a:ea typeface="Oswald"/>
                <a:cs typeface="Oswald"/>
              </a:rPr>
              <a:t>Конторовська</a:t>
            </a:r>
            <a:r>
              <a:rPr lang="uk-UA" sz="1400" dirty="0">
                <a:latin typeface="Times New Roman"/>
                <a:ea typeface="Oswald"/>
                <a:cs typeface="Oswald"/>
              </a:rPr>
              <a:t>, Іван Куліш, директор Рівненського реального училища Соколов, рівненські лікарі Микола Прохоров, Олександр Виноградов, Костянтин </a:t>
            </a:r>
            <a:r>
              <a:rPr lang="uk-UA" sz="1400" err="1">
                <a:latin typeface="Times New Roman"/>
                <a:ea typeface="Oswald"/>
                <a:cs typeface="Oswald"/>
              </a:rPr>
              <a:t>Хржановський</a:t>
            </a:r>
            <a:r>
              <a:rPr lang="uk-UA" sz="1400" dirty="0">
                <a:latin typeface="Times New Roman"/>
                <a:ea typeface="Oswald"/>
                <a:cs typeface="Oswald"/>
              </a:rPr>
              <a:t>, меценати подружжя </a:t>
            </a:r>
            <a:r>
              <a:rPr lang="uk-UA" sz="1400" err="1">
                <a:latin typeface="Times New Roman"/>
                <a:ea typeface="Oswald"/>
                <a:cs typeface="Oswald"/>
              </a:rPr>
              <a:t>Гонопко</a:t>
            </a:r>
            <a:r>
              <a:rPr lang="uk-UA" sz="1400" dirty="0">
                <a:latin typeface="Times New Roman"/>
                <a:ea typeface="Oswald"/>
                <a:cs typeface="Oswald"/>
              </a:rPr>
              <a:t>. Тут поховані батько та сестра письменника Володимира Короленка.</a:t>
            </a:r>
          </a:p>
          <a:p>
            <a:r>
              <a:rPr lang="uk-UA" sz="1400" dirty="0">
                <a:latin typeface="Times New Roman"/>
                <a:ea typeface="+mn-lt"/>
                <a:cs typeface="+mn-lt"/>
              </a:rPr>
              <a:t>В радянські часи цвинтар «Грабник» став місцем поховання для представників компартійної номенклатури, «енкаведисти» та комісарів Червоної Армії. В той же час кладовище стало місцем поховання для багатьох українських патріотів, провідників ОУН-УПА, які загинули від рук «енкаведистів». Тут є декілька братських могил. У 2002 році до 60-ї річниці створення УПА на цвинтарі було зведено меморіальну каплицю.</a:t>
            </a:r>
            <a:endParaRPr lang="uk-UA" dirty="0">
              <a:latin typeface="Times New Roman"/>
            </a:endParaRPr>
          </a:p>
        </p:txBody>
      </p:sp>
    </p:spTree>
    <p:extLst>
      <p:ext uri="{BB962C8B-B14F-4D97-AF65-F5344CB8AC3E}">
        <p14:creationId xmlns:p14="http://schemas.microsoft.com/office/powerpoint/2010/main" val="1351192299"/>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C5ED1DE-40E0-2038-B970-E55F5CC9F748}"/>
              </a:ext>
            </a:extLst>
          </p:cNvPr>
          <p:cNvSpPr>
            <a:spLocks noGrp="1"/>
          </p:cNvSpPr>
          <p:nvPr>
            <p:ph type="title"/>
          </p:nvPr>
        </p:nvSpPr>
        <p:spPr>
          <a:xfrm>
            <a:off x="572232" y="743499"/>
            <a:ext cx="5277727" cy="3206605"/>
          </a:xfrm>
        </p:spPr>
        <p:txBody>
          <a:bodyPr/>
          <a:lstStyle/>
          <a:p>
            <a:r>
              <a:rPr lang="uk-UA" sz="1400" b="1" dirty="0">
                <a:latin typeface="Times New Roman"/>
                <a:ea typeface="+mj-lt"/>
                <a:cs typeface="+mj-lt"/>
              </a:rPr>
              <a:t>Церква Святого Стефана на Грабнику — одна із найстаріших у Рівному</a:t>
            </a:r>
            <a:endParaRPr lang="uk-UA" sz="1400" dirty="0">
              <a:latin typeface="Times New Roman"/>
              <a:cs typeface="Times New Roman"/>
            </a:endParaRPr>
          </a:p>
          <a:p>
            <a:r>
              <a:rPr lang="uk-UA" sz="1400" dirty="0">
                <a:latin typeface="Times New Roman"/>
                <a:ea typeface="+mj-lt"/>
                <a:cs typeface="+mj-lt"/>
              </a:rPr>
              <a:t>Після перших поховань на Грабнику з’явилася невеличка капличка. А в 1848 році на її місці закладено церкву на честь святого </a:t>
            </a:r>
            <a:r>
              <a:rPr lang="uk-UA" sz="1400" dirty="0" err="1">
                <a:latin typeface="Times New Roman"/>
                <a:ea typeface="+mj-lt"/>
                <a:cs typeface="+mj-lt"/>
              </a:rPr>
              <a:t>первомученика</a:t>
            </a:r>
            <a:r>
              <a:rPr lang="uk-UA" sz="1400" dirty="0">
                <a:latin typeface="Times New Roman"/>
                <a:ea typeface="+mj-lt"/>
                <a:cs typeface="+mj-lt"/>
              </a:rPr>
              <a:t> архідиякона Стефана.</a:t>
            </a:r>
            <a:endParaRPr lang="uk-UA" sz="1400" dirty="0">
              <a:latin typeface="Times New Roman"/>
              <a:cs typeface="Times New Roman"/>
            </a:endParaRPr>
          </a:p>
          <a:p>
            <a:r>
              <a:rPr lang="uk-UA" sz="1400" dirty="0">
                <a:latin typeface="Times New Roman"/>
                <a:ea typeface="+mj-lt"/>
                <a:cs typeface="+mj-lt"/>
              </a:rPr>
              <a:t>Храм спорудила за власні кошти на могилі чоловіка генерала Стефана Красовського його вдова Катерина Красовська. Кошти також пожертвували капітан Бєляєв і колишній засідатель Рівненського повітового суду </a:t>
            </a:r>
            <a:r>
              <a:rPr lang="uk-UA" sz="1400" dirty="0" err="1">
                <a:latin typeface="Times New Roman"/>
                <a:ea typeface="+mj-lt"/>
                <a:cs typeface="+mj-lt"/>
              </a:rPr>
              <a:t>Лангерсон</a:t>
            </a:r>
            <a:r>
              <a:rPr lang="uk-UA" sz="1400" dirty="0">
                <a:latin typeface="Times New Roman"/>
                <a:ea typeface="+mj-lt"/>
                <a:cs typeface="+mj-lt"/>
              </a:rPr>
              <a:t>. Вдова пожертвувала на потреби церкви немалу на ті часи суму — тисячу рублів. </a:t>
            </a:r>
            <a:r>
              <a:rPr lang="uk-UA" sz="1400" dirty="0" err="1">
                <a:latin typeface="Times New Roman"/>
                <a:ea typeface="+mj-lt"/>
                <a:cs typeface="+mj-lt"/>
              </a:rPr>
              <a:t>Освячено</a:t>
            </a:r>
            <a:r>
              <a:rPr lang="uk-UA" sz="1400" dirty="0">
                <a:latin typeface="Times New Roman"/>
                <a:ea typeface="+mj-lt"/>
                <a:cs typeface="+mj-lt"/>
              </a:rPr>
              <a:t> церкву 23 лютого 1850 року. Коли в 1881 році під час великої пожежі в місті згорів Воскресенський храм, то міські православні богослужіння проходили в цій цвинтарній церкві. </a:t>
            </a:r>
            <a:r>
              <a:rPr lang="uk-UA" sz="1400" dirty="0" err="1">
                <a:latin typeface="Times New Roman"/>
                <a:ea typeface="+mj-lt"/>
                <a:cs typeface="+mj-lt"/>
              </a:rPr>
              <a:t>Збереглася</a:t>
            </a:r>
            <a:r>
              <a:rPr lang="uk-UA" sz="1400" dirty="0">
                <a:latin typeface="Times New Roman"/>
                <a:ea typeface="+mj-lt"/>
                <a:cs typeface="+mj-lt"/>
              </a:rPr>
              <a:t> вона й донині. </a:t>
            </a:r>
            <a:endParaRPr lang="uk-UA" sz="1400" dirty="0">
              <a:latin typeface="Times New Roman"/>
            </a:endParaRPr>
          </a:p>
        </p:txBody>
      </p:sp>
      <p:pic>
        <p:nvPicPr>
          <p:cNvPr id="3" name="Рисунок 2" descr="Зображення, що містить небо, просто неба, будівля, люди&#10;&#10;Опис створено автоматично">
            <a:extLst>
              <a:ext uri="{FF2B5EF4-FFF2-40B4-BE49-F238E27FC236}">
                <a16:creationId xmlns:a16="http://schemas.microsoft.com/office/drawing/2014/main" xmlns="" id="{1F432F94-3FDE-6327-FB26-45D47C7B454D}"/>
              </a:ext>
            </a:extLst>
          </p:cNvPr>
          <p:cNvPicPr>
            <a:picLocks/>
          </p:cNvPicPr>
          <p:nvPr/>
        </p:nvPicPr>
        <p:blipFill>
          <a:blip r:embed="rId2"/>
          <a:stretch>
            <a:fillRect/>
          </a:stretch>
        </p:blipFill>
        <p:spPr>
          <a:xfrm>
            <a:off x="5991754" y="2205336"/>
            <a:ext cx="2433567" cy="3800191"/>
          </a:xfrm>
          <a:prstGeom prst="rect">
            <a:avLst/>
          </a:prstGeom>
        </p:spPr>
      </p:pic>
      <p:pic>
        <p:nvPicPr>
          <p:cNvPr id="5" name="Рисунок 4" descr="Зображення, що містить просто неба, небо, будівля, дерево&#10;&#10;Опис створено автоматично">
            <a:extLst>
              <a:ext uri="{FF2B5EF4-FFF2-40B4-BE49-F238E27FC236}">
                <a16:creationId xmlns:a16="http://schemas.microsoft.com/office/drawing/2014/main" xmlns="" id="{78D47AC2-19FE-0156-73B2-63660EAD1A7F}"/>
              </a:ext>
            </a:extLst>
          </p:cNvPr>
          <p:cNvPicPr>
            <a:picLocks noChangeAspect="1"/>
          </p:cNvPicPr>
          <p:nvPr/>
        </p:nvPicPr>
        <p:blipFill rotWithShape="1">
          <a:blip r:embed="rId3"/>
          <a:srcRect t="-137" r="-474" b="20862"/>
          <a:stretch/>
        </p:blipFill>
        <p:spPr>
          <a:xfrm>
            <a:off x="8993945" y="356410"/>
            <a:ext cx="2416623" cy="3976084"/>
          </a:xfrm>
          <a:prstGeom prst="rect">
            <a:avLst/>
          </a:prstGeom>
        </p:spPr>
      </p:pic>
    </p:spTree>
    <p:extLst>
      <p:ext uri="{BB962C8B-B14F-4D97-AF65-F5344CB8AC3E}">
        <p14:creationId xmlns:p14="http://schemas.microsoft.com/office/powerpoint/2010/main" val="2596827316"/>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35D05472-1671-2EE6-F2EA-4BCC62EEAD74}"/>
              </a:ext>
            </a:extLst>
          </p:cNvPr>
          <p:cNvSpPr>
            <a:spLocks noGrp="1"/>
          </p:cNvSpPr>
          <p:nvPr>
            <p:ph type="title"/>
          </p:nvPr>
        </p:nvSpPr>
        <p:spPr>
          <a:xfrm>
            <a:off x="396895" y="572441"/>
            <a:ext cx="8215390" cy="2121690"/>
          </a:xfrm>
        </p:spPr>
        <p:txBody>
          <a:bodyPr/>
          <a:lstStyle/>
          <a:p>
            <a:r>
              <a:rPr lang="uk-UA" sz="1400" dirty="0">
                <a:latin typeface="Times New Roman"/>
                <a:cs typeface="Times New Roman"/>
              </a:rPr>
              <a:t> Щоправда, на фоні величного Покровського собору здається іграшковою. Утім, на самому цвинтарі виглядає органічно. </a:t>
            </a:r>
            <a:r>
              <a:rPr lang="uk-UA" sz="1400" dirty="0" err="1">
                <a:latin typeface="Times New Roman"/>
                <a:cs typeface="Times New Roman"/>
              </a:rPr>
              <a:t>Рівняни</a:t>
            </a:r>
            <a:r>
              <a:rPr lang="uk-UA" sz="1400" dirty="0">
                <a:latin typeface="Times New Roman"/>
                <a:cs typeface="Times New Roman"/>
              </a:rPr>
              <a:t>, які воліють відвідувати саме її, кажуть, що стіни церкви Святого Стефана більше спонукають до духовного очищення і звернення до Бога. Доводилося чути й несхвальні відгуки щодо самого факту будівництва собору за рахунок руйнування давніх поховань. Утім, існує й інша думка, що, мовляв, храм на кістках — справа богоугодна. Але по-варварськи розкидані давні надгробки, які валяються попід мурами собору ще й досі, — картина, яку навряд чи можна виправдати навіть і таким грандіозним будівництвом. Подекуди горе-будівельники звели мур просто по старовинних родинних каплицях, яких вцілілих на Грабнику залишилося одиниці.</a:t>
            </a:r>
            <a:endParaRPr lang="uk-UA" dirty="0"/>
          </a:p>
        </p:txBody>
      </p:sp>
      <p:pic>
        <p:nvPicPr>
          <p:cNvPr id="4" name="Рисунок 3" descr="Зображення, що містить небо, просто неба, хмара, будівля&#10;&#10;Опис створено автоматично">
            <a:extLst>
              <a:ext uri="{FF2B5EF4-FFF2-40B4-BE49-F238E27FC236}">
                <a16:creationId xmlns:a16="http://schemas.microsoft.com/office/drawing/2014/main" xmlns="" id="{6ED63142-E195-AB4D-515E-21112881E8A3}"/>
              </a:ext>
            </a:extLst>
          </p:cNvPr>
          <p:cNvPicPr>
            <a:picLocks noChangeAspect="1"/>
          </p:cNvPicPr>
          <p:nvPr/>
        </p:nvPicPr>
        <p:blipFill>
          <a:blip r:embed="rId2"/>
          <a:stretch>
            <a:fillRect/>
          </a:stretch>
        </p:blipFill>
        <p:spPr>
          <a:xfrm>
            <a:off x="3809220" y="3101917"/>
            <a:ext cx="4257282" cy="2775256"/>
          </a:xfrm>
          <a:prstGeom prst="rect">
            <a:avLst/>
          </a:prstGeom>
        </p:spPr>
      </p:pic>
      <p:pic>
        <p:nvPicPr>
          <p:cNvPr id="6" name="Рисунок 5" descr="Зображення, що містить просто неба, небо, будівля, дерево&#10;&#10;Опис створено автоматично">
            <a:extLst>
              <a:ext uri="{FF2B5EF4-FFF2-40B4-BE49-F238E27FC236}">
                <a16:creationId xmlns:a16="http://schemas.microsoft.com/office/drawing/2014/main" xmlns="" id="{DA585FDB-02A5-4D83-56A0-5EADA2212CE7}"/>
              </a:ext>
            </a:extLst>
          </p:cNvPr>
          <p:cNvPicPr>
            <a:picLocks noChangeAspect="1"/>
          </p:cNvPicPr>
          <p:nvPr/>
        </p:nvPicPr>
        <p:blipFill rotWithShape="1">
          <a:blip r:embed="rId3"/>
          <a:srcRect t="-137" r="-474" b="20862"/>
          <a:stretch/>
        </p:blipFill>
        <p:spPr>
          <a:xfrm>
            <a:off x="8739945" y="791839"/>
            <a:ext cx="2806694" cy="4611083"/>
          </a:xfrm>
          <a:prstGeom prst="rect">
            <a:avLst/>
          </a:prstGeom>
        </p:spPr>
      </p:pic>
    </p:spTree>
    <p:extLst>
      <p:ext uri="{BB962C8B-B14F-4D97-AF65-F5344CB8AC3E}">
        <p14:creationId xmlns:p14="http://schemas.microsoft.com/office/powerpoint/2010/main" val="765458354"/>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10B09F5-D622-F323-B7C4-EFF52EF1EB25}"/>
              </a:ext>
            </a:extLst>
          </p:cNvPr>
          <p:cNvSpPr>
            <a:spLocks noGrp="1"/>
          </p:cNvSpPr>
          <p:nvPr>
            <p:ph type="title"/>
          </p:nvPr>
        </p:nvSpPr>
        <p:spPr>
          <a:xfrm>
            <a:off x="471227" y="3207543"/>
            <a:ext cx="8621427" cy="737687"/>
          </a:xfrm>
        </p:spPr>
        <p:txBody>
          <a:bodyPr/>
          <a:lstStyle/>
          <a:p>
            <a:r>
              <a:rPr lang="uk-UA" sz="1400" b="1" dirty="0">
                <a:latin typeface="Times New Roman"/>
                <a:ea typeface="+mj-lt"/>
                <a:cs typeface="+mj-lt"/>
              </a:rPr>
              <a:t>Тарас </a:t>
            </a:r>
            <a:r>
              <a:rPr lang="uk-UA" sz="1400" b="1" dirty="0" err="1">
                <a:latin typeface="Times New Roman"/>
                <a:ea typeface="+mj-lt"/>
                <a:cs typeface="+mj-lt"/>
              </a:rPr>
              <a:t>Давидюк</a:t>
            </a:r>
            <a:r>
              <a:rPr lang="uk-UA" sz="1400" dirty="0">
                <a:latin typeface="Times New Roman"/>
                <a:ea typeface="+mj-lt"/>
                <a:cs typeface="+mj-lt"/>
              </a:rPr>
              <a:t> народився 28 серпня 1986 року в Рівному. Закінчив Острозьку академію за спеціальністю «політолог».</a:t>
            </a:r>
            <a:endParaRPr lang="uk-UA" sz="1400" dirty="0">
              <a:latin typeface="Times New Roman"/>
              <a:cs typeface="Times New Roman"/>
            </a:endParaRPr>
          </a:p>
          <a:p>
            <a:r>
              <a:rPr lang="uk-UA" sz="1400" dirty="0">
                <a:latin typeface="Times New Roman"/>
                <a:ea typeface="+mj-lt"/>
                <a:cs typeface="+mj-lt"/>
              </a:rPr>
              <a:t>Працював учителем історії та журналістом. Засновник та головний редактор місцевого незалежного новинного </a:t>
            </a:r>
            <a:r>
              <a:rPr lang="uk-UA" sz="1400" dirty="0" err="1">
                <a:latin typeface="Times New Roman"/>
                <a:ea typeface="+mj-lt"/>
                <a:cs typeface="+mj-lt"/>
              </a:rPr>
              <a:t>вебсайту</a:t>
            </a:r>
            <a:r>
              <a:rPr lang="uk-UA" sz="1400" dirty="0">
                <a:latin typeface="Times New Roman"/>
                <a:ea typeface="+mj-lt"/>
                <a:cs typeface="+mj-lt"/>
              </a:rPr>
              <a:t> «</a:t>
            </a:r>
            <a:r>
              <a:rPr lang="uk-UA" sz="1400" dirty="0" err="1">
                <a:latin typeface="Times New Roman"/>
                <a:ea typeface="+mj-lt"/>
                <a:cs typeface="+mj-lt"/>
              </a:rPr>
              <a:t>Горинь.інфо</a:t>
            </a:r>
            <a:r>
              <a:rPr lang="uk-UA" sz="1400" dirty="0">
                <a:latin typeface="Times New Roman"/>
                <a:ea typeface="+mj-lt"/>
                <a:cs typeface="+mj-lt"/>
              </a:rPr>
              <a:t>».</a:t>
            </a:r>
            <a:endParaRPr lang="uk-UA" sz="1400" dirty="0">
              <a:latin typeface="Times New Roman"/>
              <a:cs typeface="Times New Roman"/>
            </a:endParaRPr>
          </a:p>
          <a:p>
            <a:r>
              <a:rPr lang="uk-UA" sz="1400" dirty="0">
                <a:latin typeface="Times New Roman"/>
                <a:ea typeface="+mj-lt"/>
                <a:cs typeface="+mj-lt"/>
              </a:rPr>
              <a:t>Від 2002 — у громадському русі. Член організації «Молодий Рух». Протягом 2005—2012 років був головою обласної організації і членом центрального проводу Молодіжного націоналістичного конгресу; головою рівненської обласної організації «Активна молодь».</a:t>
            </a:r>
            <a:endParaRPr lang="uk-UA" sz="1400" dirty="0">
              <a:latin typeface="Times New Roman"/>
              <a:cs typeface="Times New Roman"/>
            </a:endParaRPr>
          </a:p>
          <a:p>
            <a:r>
              <a:rPr lang="uk-UA" sz="1400" dirty="0">
                <a:latin typeface="Times New Roman"/>
                <a:ea typeface="+mj-lt"/>
                <a:cs typeface="+mj-lt"/>
              </a:rPr>
              <a:t>2005 року приєднався до місцевого осередку Пласту (2012 повернувся). Пройшов вишкіл юнацьких впорядників; упорядник гуртка «Чорні ступні», зв'язковий 33-го юнацького пластового куреня імені Уласа </a:t>
            </a:r>
            <a:r>
              <a:rPr lang="uk-UA" sz="1400" dirty="0" err="1">
                <a:latin typeface="Times New Roman"/>
                <a:ea typeface="+mj-lt"/>
                <a:cs typeface="+mj-lt"/>
              </a:rPr>
              <a:t>Самчука</a:t>
            </a:r>
            <a:r>
              <a:rPr lang="uk-UA" sz="1400" dirty="0">
                <a:latin typeface="Times New Roman"/>
                <a:ea typeface="+mj-lt"/>
                <a:cs typeface="+mj-lt"/>
              </a:rPr>
              <a:t>, </a:t>
            </a:r>
            <a:r>
              <a:rPr lang="uk-UA" sz="1400" dirty="0" err="1">
                <a:latin typeface="Times New Roman"/>
                <a:ea typeface="+mj-lt"/>
                <a:cs typeface="+mj-lt"/>
              </a:rPr>
              <a:t>виховник</a:t>
            </a:r>
            <a:r>
              <a:rPr lang="uk-UA" sz="1400" dirty="0">
                <a:latin typeface="Times New Roman"/>
                <a:ea typeface="+mj-lt"/>
                <a:cs typeface="+mj-lt"/>
              </a:rPr>
              <a:t> та інструктор багатьох пластових таборів. Виховну працю поєднував з обов'язками осередкового старшого </a:t>
            </a:r>
            <a:r>
              <a:rPr lang="uk-UA" sz="1400" dirty="0" err="1">
                <a:latin typeface="Times New Roman"/>
                <a:ea typeface="+mj-lt"/>
                <a:cs typeface="+mj-lt"/>
              </a:rPr>
              <a:t>пластунства</a:t>
            </a:r>
            <a:r>
              <a:rPr lang="uk-UA" sz="1400" dirty="0">
                <a:latin typeface="Times New Roman"/>
                <a:ea typeface="+mj-lt"/>
                <a:cs typeface="+mj-lt"/>
              </a:rPr>
              <a:t> в місті.</a:t>
            </a:r>
            <a:endParaRPr lang="uk-UA" sz="1400" dirty="0">
              <a:latin typeface="Times New Roman"/>
              <a:cs typeface="Times New Roman"/>
            </a:endParaRPr>
          </a:p>
          <a:p>
            <a:r>
              <a:rPr lang="uk-UA" sz="1400" dirty="0">
                <a:latin typeface="Times New Roman"/>
                <a:ea typeface="+mj-lt"/>
                <a:cs typeface="+mj-lt"/>
              </a:rPr>
              <a:t>Учасник Революції </a:t>
            </a:r>
            <a:r>
              <a:rPr lang="uk-UA" sz="1400" dirty="0" smtClean="0">
                <a:latin typeface="Times New Roman"/>
                <a:ea typeface="+mj-lt"/>
                <a:cs typeface="+mj-lt"/>
              </a:rPr>
              <a:t>гідності</a:t>
            </a:r>
            <a:r>
              <a:rPr lang="en-US" sz="1400" dirty="0">
                <a:latin typeface="Times New Roman"/>
                <a:ea typeface="+mj-lt"/>
                <a:cs typeface="+mj-lt"/>
              </a:rPr>
              <a:t>.</a:t>
            </a:r>
            <a:r>
              <a:rPr lang="uk-UA" sz="1400" dirty="0" smtClean="0">
                <a:latin typeface="Times New Roman"/>
                <a:ea typeface="+mj-lt"/>
                <a:cs typeface="+mj-lt"/>
              </a:rPr>
              <a:t> </a:t>
            </a:r>
            <a:r>
              <a:rPr lang="uk-UA" sz="1400" dirty="0">
                <a:latin typeface="Times New Roman"/>
                <a:ea typeface="+mj-lt"/>
                <a:cs typeface="+mj-lt"/>
              </a:rPr>
              <a:t>Був добровольцем у 14-й та 15-й сотнях Самооборони Майдану.</a:t>
            </a:r>
            <a:endParaRPr lang="uk-UA" sz="1400" dirty="0">
              <a:latin typeface="Times New Roman"/>
              <a:cs typeface="Times New Roman"/>
            </a:endParaRPr>
          </a:p>
          <a:p>
            <a:r>
              <a:rPr lang="uk-UA" sz="1400" dirty="0">
                <a:latin typeface="Times New Roman"/>
                <a:ea typeface="+mj-lt"/>
                <a:cs typeface="+mj-lt"/>
              </a:rPr>
              <a:t>У 2015 році Всеукраїнське </a:t>
            </a:r>
            <a:r>
              <a:rPr lang="uk-UA" sz="1400" dirty="0" err="1">
                <a:latin typeface="Times New Roman"/>
                <a:ea typeface="+mj-lt"/>
                <a:cs typeface="+mj-lt"/>
              </a:rPr>
              <a:t>обʼєднання</a:t>
            </a:r>
            <a:r>
              <a:rPr lang="uk-UA" sz="1400" dirty="0">
                <a:latin typeface="Times New Roman"/>
                <a:ea typeface="+mj-lt"/>
                <a:cs typeface="+mj-lt"/>
              </a:rPr>
              <a:t> "Свобода" висунуло </a:t>
            </a:r>
            <a:r>
              <a:rPr lang="uk-UA" sz="1400" dirty="0" err="1">
                <a:latin typeface="Times New Roman"/>
                <a:ea typeface="+mj-lt"/>
                <a:cs typeface="+mj-lt"/>
              </a:rPr>
              <a:t>Давидюка</a:t>
            </a:r>
            <a:r>
              <a:rPr lang="uk-UA" sz="1400" dirty="0">
                <a:latin typeface="Times New Roman"/>
                <a:ea typeface="+mj-lt"/>
                <a:cs typeface="+mj-lt"/>
              </a:rPr>
              <a:t> своїм кандидатом у Рівненську міську раду 7-го скликання по мажоритарному окрузі (не обраний).</a:t>
            </a:r>
            <a:endParaRPr lang="uk-UA" sz="1400" dirty="0">
              <a:latin typeface="Times New Roman"/>
            </a:endParaRPr>
          </a:p>
          <a:p>
            <a:endParaRPr lang="uk-UA" sz="1400" dirty="0">
              <a:latin typeface="Times New Roman"/>
              <a:cs typeface="Times New Roman"/>
            </a:endParaRPr>
          </a:p>
        </p:txBody>
      </p:sp>
      <p:pic>
        <p:nvPicPr>
          <p:cNvPr id="3" name="Рисунок 2" descr="Зображення, що містить просто неба, небо, похорон, рослина&#10;&#10;Опис створено автоматично">
            <a:extLst>
              <a:ext uri="{FF2B5EF4-FFF2-40B4-BE49-F238E27FC236}">
                <a16:creationId xmlns:a16="http://schemas.microsoft.com/office/drawing/2014/main" xmlns="" id="{39FCFFB4-72B7-65AB-6D75-E7A798789B45}"/>
              </a:ext>
            </a:extLst>
          </p:cNvPr>
          <p:cNvPicPr>
            <a:picLocks noChangeAspect="1"/>
          </p:cNvPicPr>
          <p:nvPr/>
        </p:nvPicPr>
        <p:blipFill>
          <a:blip r:embed="rId2"/>
          <a:stretch>
            <a:fillRect/>
          </a:stretch>
        </p:blipFill>
        <p:spPr>
          <a:xfrm>
            <a:off x="8949435" y="298585"/>
            <a:ext cx="2939759" cy="6255224"/>
          </a:xfrm>
          <a:prstGeom prst="rect">
            <a:avLst/>
          </a:prstGeom>
        </p:spPr>
      </p:pic>
    </p:spTree>
    <p:extLst>
      <p:ext uri="{BB962C8B-B14F-4D97-AF65-F5344CB8AC3E}">
        <p14:creationId xmlns:p14="http://schemas.microsoft.com/office/powerpoint/2010/main" val="2905695381"/>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D477F10A-9EF3-864F-414B-83EE8E797CFF}"/>
              </a:ext>
            </a:extLst>
          </p:cNvPr>
          <p:cNvSpPr>
            <a:spLocks noGrp="1"/>
          </p:cNvSpPr>
          <p:nvPr>
            <p:ph type="title"/>
          </p:nvPr>
        </p:nvSpPr>
        <p:spPr>
          <a:xfrm>
            <a:off x="505347" y="2993232"/>
            <a:ext cx="8268860" cy="851419"/>
          </a:xfrm>
        </p:spPr>
        <p:txBody>
          <a:bodyPr/>
          <a:lstStyle/>
          <a:p>
            <a:r>
              <a:rPr lang="uk-UA" sz="1400" dirty="0">
                <a:latin typeface="Times New Roman"/>
                <a:ea typeface="+mj-lt"/>
                <a:cs typeface="+mj-lt"/>
              </a:rPr>
              <a:t>Тарас співпрацював і був знайомий з багатьма патріотами, громадськими активістами Рівненщини та  України. Також він був засновником та головним редактором рівненського видання “</a:t>
            </a:r>
            <a:r>
              <a:rPr lang="uk-UA" sz="1400" dirty="0" err="1">
                <a:latin typeface="Times New Roman"/>
                <a:ea typeface="+mj-lt"/>
                <a:cs typeface="+mj-lt"/>
              </a:rPr>
              <a:t>Горинь.інфо</a:t>
            </a:r>
            <a:r>
              <a:rPr lang="uk-UA" sz="1400" dirty="0">
                <a:latin typeface="Times New Roman"/>
                <a:ea typeface="+mj-lt"/>
                <a:cs typeface="+mj-lt"/>
              </a:rPr>
              <a:t>”. Він добре розумів, які лукаві московські вороги – тож воював і словом, і ділом. Однаково був майстром і стилету, і </a:t>
            </a:r>
            <a:r>
              <a:rPr lang="uk-UA" sz="1400" dirty="0" err="1">
                <a:latin typeface="Times New Roman"/>
                <a:ea typeface="+mj-lt"/>
                <a:cs typeface="+mj-lt"/>
              </a:rPr>
              <a:t>стилусу</a:t>
            </a:r>
            <a:r>
              <a:rPr lang="uk-UA" sz="1400" dirty="0">
                <a:latin typeface="Times New Roman"/>
                <a:ea typeface="+mj-lt"/>
                <a:cs typeface="+mj-lt"/>
              </a:rPr>
              <a:t> як писав поет Євген Маланюк.</a:t>
            </a:r>
            <a:br>
              <a:rPr lang="uk-UA" sz="1400" dirty="0">
                <a:latin typeface="Times New Roman"/>
                <a:ea typeface="+mj-lt"/>
                <a:cs typeface="+mj-lt"/>
              </a:rPr>
            </a:br>
            <a:r>
              <a:rPr lang="uk-UA" sz="1400" dirty="0">
                <a:latin typeface="Times New Roman"/>
                <a:ea typeface="+mj-lt"/>
                <a:cs typeface="+mj-lt"/>
              </a:rPr>
              <a:t>З Початку повномасштабної війни Тарас пішов на фронт та навіть воюючи не забував нагадувати для всієї команди про наші засади багато радив, переживав. Крайні місяці воював у 14-го окремому полку, разом із своїми побратимами ще з «Гарпуна».</a:t>
            </a:r>
            <a:endParaRPr lang="uk-UA" sz="1400" dirty="0">
              <a:latin typeface="Times New Roman"/>
              <a:cs typeface="Times New Roman"/>
            </a:endParaRPr>
          </a:p>
          <a:p>
            <a:r>
              <a:rPr lang="uk-UA" sz="1400" dirty="0">
                <a:latin typeface="Times New Roman"/>
                <a:ea typeface="+mj-lt"/>
                <a:cs typeface="+mj-lt"/>
              </a:rPr>
              <a:t>29 вересня цього року Тарас заручився із київською </a:t>
            </a:r>
            <a:r>
              <a:rPr lang="uk-UA" sz="1400" dirty="0" err="1">
                <a:latin typeface="Times New Roman"/>
                <a:ea typeface="+mj-lt"/>
                <a:cs typeface="+mj-lt"/>
              </a:rPr>
              <a:t>пластункою</a:t>
            </a:r>
            <a:r>
              <a:rPr lang="uk-UA" sz="1400" dirty="0">
                <a:latin typeface="Times New Roman"/>
                <a:ea typeface="+mj-lt"/>
                <a:cs typeface="+mj-lt"/>
              </a:rPr>
              <a:t> Тетяною </a:t>
            </a:r>
            <a:r>
              <a:rPr lang="uk-UA" sz="1400" dirty="0" err="1">
                <a:latin typeface="Times New Roman"/>
                <a:ea typeface="+mj-lt"/>
                <a:cs typeface="+mj-lt"/>
              </a:rPr>
              <a:t>Лущенко</a:t>
            </a:r>
            <a:r>
              <a:rPr lang="uk-UA" sz="1400" dirty="0">
                <a:latin typeface="Times New Roman"/>
                <a:ea typeface="+mj-lt"/>
                <a:cs typeface="+mj-lt"/>
              </a:rPr>
              <a:t> І знову на фронт. 27 жовтня, </a:t>
            </a:r>
            <a:r>
              <a:rPr lang="uk-UA" sz="1400" dirty="0" smtClean="0">
                <a:latin typeface="Times New Roman"/>
                <a:ea typeface="+mj-lt"/>
                <a:cs typeface="+mj-lt"/>
              </a:rPr>
              <a:t>за </a:t>
            </a:r>
            <a:r>
              <a:rPr lang="uk-UA" sz="1400" dirty="0" smtClean="0">
                <a:latin typeface="Times New Roman"/>
                <a:ea typeface="+mj-lt"/>
                <a:cs typeface="+mj-lt"/>
              </a:rPr>
              <a:t>тиждень до загибелі, </a:t>
            </a:r>
            <a:r>
              <a:rPr lang="uk-UA" sz="1400" dirty="0">
                <a:latin typeface="Times New Roman"/>
                <a:ea typeface="+mj-lt"/>
                <a:cs typeface="+mj-lt"/>
              </a:rPr>
              <a:t>Тарас написав у себе на сторінці: «На сьогодні немає і не може бути важливіших справ, ніж війна. І це мають зрозуміти всі. І не лише зрозуміти, але й діяти відповідно».</a:t>
            </a:r>
            <a:endParaRPr lang="uk-UA" sz="1400" dirty="0">
              <a:latin typeface="Times New Roman"/>
              <a:cs typeface="Times New Roman"/>
            </a:endParaRPr>
          </a:p>
          <a:p>
            <a:r>
              <a:rPr lang="uk-UA" sz="1400" dirty="0">
                <a:latin typeface="Times New Roman"/>
                <a:ea typeface="+mj-lt"/>
                <a:cs typeface="+mj-lt"/>
              </a:rPr>
              <a:t> Тарас був закоханим у гори, а ще був надзвичайним правдолюбом. Чесний, впертий та вірний своїм словам і Батьківщині, яку захищав</a:t>
            </a:r>
            <a:r>
              <a:rPr lang="uk-UA" sz="1400" dirty="0" smtClean="0">
                <a:latin typeface="Times New Roman"/>
                <a:ea typeface="+mj-lt"/>
                <a:cs typeface="+mj-lt"/>
              </a:rPr>
              <a:t>.</a:t>
            </a:r>
            <a:br>
              <a:rPr lang="uk-UA" sz="1400" dirty="0" smtClean="0">
                <a:latin typeface="Times New Roman"/>
                <a:ea typeface="+mj-lt"/>
                <a:cs typeface="+mj-lt"/>
              </a:rPr>
            </a:br>
            <a:r>
              <a:rPr lang="uk-UA" sz="1400" dirty="0" smtClean="0">
                <a:latin typeface="Times New Roman" panose="02020603050405020304" pitchFamily="18" charset="0"/>
                <a:ea typeface="+mj-lt"/>
                <a:cs typeface="Times New Roman" panose="02020603050405020304" pitchFamily="18" charset="0"/>
              </a:rPr>
              <a:t>Життя Тараса обірвалося 3 листопада 2023(37 років) року поблизу </a:t>
            </a:r>
            <a:r>
              <a:rPr lang="uk-UA" sz="1400" dirty="0" err="1" smtClean="0">
                <a:latin typeface="Times New Roman" panose="02020603050405020304" pitchFamily="18" charset="0"/>
                <a:ea typeface="+mj-lt"/>
                <a:cs typeface="Times New Roman" panose="02020603050405020304" pitchFamily="18" charset="0"/>
              </a:rPr>
              <a:t>с.Роботине</a:t>
            </a:r>
            <a:r>
              <a:rPr lang="uk-UA" sz="1400" dirty="0" smtClean="0">
                <a:latin typeface="Times New Roman" panose="02020603050405020304" pitchFamily="18" charset="0"/>
                <a:ea typeface="+mj-lt"/>
                <a:cs typeface="Times New Roman" panose="02020603050405020304" pitchFamily="18" charset="0"/>
              </a:rPr>
              <a:t> </a:t>
            </a:r>
            <a:r>
              <a:rPr lang="uk-UA" sz="1400" u="sng" dirty="0" err="1">
                <a:latin typeface="Times New Roman" panose="02020603050405020304" pitchFamily="18" charset="0"/>
                <a:cs typeface="Times New Roman" panose="02020603050405020304" pitchFamily="18" charset="0"/>
              </a:rPr>
              <a:t>Пологівський</a:t>
            </a:r>
            <a:r>
              <a:rPr lang="uk-UA" sz="1400" u="sng" dirty="0">
                <a:latin typeface="Times New Roman" panose="02020603050405020304" pitchFamily="18" charset="0"/>
                <a:cs typeface="Times New Roman" panose="02020603050405020304" pitchFamily="18" charset="0"/>
              </a:rPr>
              <a:t> </a:t>
            </a:r>
            <a:r>
              <a:rPr lang="uk-UA" sz="1400" u="sng" dirty="0" err="1">
                <a:latin typeface="Times New Roman" panose="02020603050405020304" pitchFamily="18" charset="0"/>
                <a:cs typeface="Times New Roman" panose="02020603050405020304" pitchFamily="18" charset="0"/>
              </a:rPr>
              <a:t>район</a:t>
            </a:r>
            <a:r>
              <a:rPr lang="uk-UA" sz="1400" dirty="0" err="1">
                <a:latin typeface="Times New Roman" panose="02020603050405020304" pitchFamily="18" charset="0"/>
                <a:cs typeface="Times New Roman" panose="02020603050405020304" pitchFamily="18" charset="0"/>
              </a:rPr>
              <a:t>,</a:t>
            </a:r>
            <a:r>
              <a:rPr lang="uk-UA" sz="1400" dirty="0" err="1" smtClean="0">
                <a:latin typeface="Times New Roman" panose="02020603050405020304" pitchFamily="18" charset="0"/>
                <a:ea typeface="+mj-lt"/>
                <a:cs typeface="Times New Roman" panose="02020603050405020304" pitchFamily="18" charset="0"/>
              </a:rPr>
              <a:t>Запорізької</a:t>
            </a:r>
            <a:r>
              <a:rPr lang="uk-UA" sz="1400" dirty="0" smtClean="0">
                <a:latin typeface="Times New Roman" panose="02020603050405020304" pitchFamily="18" charset="0"/>
                <a:ea typeface="+mj-lt"/>
                <a:cs typeface="Times New Roman" panose="02020603050405020304" pitchFamily="18" charset="0"/>
              </a:rPr>
              <a:t> області…</a:t>
            </a:r>
            <a:endParaRPr lang="uk-UA" sz="1400" dirty="0">
              <a:latin typeface="Times New Roman" panose="02020603050405020304" pitchFamily="18" charset="0"/>
              <a:cs typeface="Times New Roman" panose="02020603050405020304" pitchFamily="18" charset="0"/>
            </a:endParaRPr>
          </a:p>
          <a:p>
            <a:endParaRPr lang="uk-UA" sz="1400" dirty="0">
              <a:latin typeface="Times New Roman"/>
              <a:ea typeface="+mj-lt"/>
              <a:cs typeface="+mj-lt"/>
            </a:endParaRPr>
          </a:p>
        </p:txBody>
      </p:sp>
      <p:pic>
        <p:nvPicPr>
          <p:cNvPr id="3" name="Рисунок 2" descr="зображення новини">
            <a:extLst>
              <a:ext uri="{FF2B5EF4-FFF2-40B4-BE49-F238E27FC236}">
                <a16:creationId xmlns:a16="http://schemas.microsoft.com/office/drawing/2014/main" xmlns="" id="{03D827B9-E083-533C-91EB-A44702524592}"/>
              </a:ext>
            </a:extLst>
          </p:cNvPr>
          <p:cNvPicPr>
            <a:picLocks noChangeAspect="1"/>
          </p:cNvPicPr>
          <p:nvPr/>
        </p:nvPicPr>
        <p:blipFill>
          <a:blip r:embed="rId2"/>
          <a:stretch>
            <a:fillRect/>
          </a:stretch>
        </p:blipFill>
        <p:spPr>
          <a:xfrm>
            <a:off x="594957" y="3992753"/>
            <a:ext cx="3927997" cy="2329930"/>
          </a:xfrm>
          <a:prstGeom prst="rect">
            <a:avLst/>
          </a:prstGeom>
        </p:spPr>
      </p:pic>
      <p:pic>
        <p:nvPicPr>
          <p:cNvPr id="4" name="Рисунок 3" descr="Рівненський пластун Тарас Давидюк каже, що навіть не вирішувалося питання,  чи йти на війну, лише обирав, куди саме">
            <a:extLst>
              <a:ext uri="{FF2B5EF4-FFF2-40B4-BE49-F238E27FC236}">
                <a16:creationId xmlns:a16="http://schemas.microsoft.com/office/drawing/2014/main" xmlns="" id="{EF7133E8-05E5-339D-AEF1-60820515D128}"/>
              </a:ext>
            </a:extLst>
          </p:cNvPr>
          <p:cNvPicPr>
            <a:picLocks noChangeAspect="1"/>
          </p:cNvPicPr>
          <p:nvPr/>
        </p:nvPicPr>
        <p:blipFill>
          <a:blip r:embed="rId3"/>
          <a:stretch>
            <a:fillRect/>
          </a:stretch>
        </p:blipFill>
        <p:spPr>
          <a:xfrm>
            <a:off x="4788089" y="3674739"/>
            <a:ext cx="2968389" cy="2979762"/>
          </a:xfrm>
          <a:prstGeom prst="rect">
            <a:avLst/>
          </a:prstGeom>
        </p:spPr>
      </p:pic>
      <p:pic>
        <p:nvPicPr>
          <p:cNvPr id="5" name="Рисунок 4" descr="Зображення, що містить текст, Обличчя людини, знімок екрана, програмне забезпечення&#10;&#10;Опис створено автоматично">
            <a:extLst>
              <a:ext uri="{FF2B5EF4-FFF2-40B4-BE49-F238E27FC236}">
                <a16:creationId xmlns:a16="http://schemas.microsoft.com/office/drawing/2014/main" xmlns="" id="{F2D71A91-F901-6372-B268-2EF3EE38910C}"/>
              </a:ext>
            </a:extLst>
          </p:cNvPr>
          <p:cNvPicPr>
            <a:picLocks noChangeAspect="1"/>
          </p:cNvPicPr>
          <p:nvPr/>
        </p:nvPicPr>
        <p:blipFill rotWithShape="1">
          <a:blip r:embed="rId4"/>
          <a:srcRect l="44963" t="24978" r="19496" b="6633"/>
          <a:stretch/>
        </p:blipFill>
        <p:spPr>
          <a:xfrm>
            <a:off x="8518477" y="3418942"/>
            <a:ext cx="2968408" cy="3234351"/>
          </a:xfrm>
          <a:prstGeom prst="rect">
            <a:avLst/>
          </a:prstGeom>
        </p:spPr>
      </p:pic>
    </p:spTree>
    <p:extLst>
      <p:ext uri="{BB962C8B-B14F-4D97-AF65-F5344CB8AC3E}">
        <p14:creationId xmlns:p14="http://schemas.microsoft.com/office/powerpoint/2010/main" val="2238061138"/>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6BE2DF11-CB64-B14F-804D-17EC8E6CE7BE}"/>
              </a:ext>
            </a:extLst>
          </p:cNvPr>
          <p:cNvSpPr>
            <a:spLocks noGrp="1"/>
          </p:cNvSpPr>
          <p:nvPr>
            <p:ph type="title"/>
          </p:nvPr>
        </p:nvSpPr>
        <p:spPr>
          <a:xfrm>
            <a:off x="592269" y="668355"/>
            <a:ext cx="10634472" cy="2591509"/>
          </a:xfrm>
        </p:spPr>
        <p:txBody>
          <a:bodyPr/>
          <a:lstStyle/>
          <a:p>
            <a:endParaRPr lang="uk-UA" sz="1400" dirty="0">
              <a:latin typeface="Times New Roman"/>
            </a:endParaRPr>
          </a:p>
          <a:p>
            <a:endParaRPr lang="uk-UA" dirty="0"/>
          </a:p>
        </p:txBody>
      </p:sp>
      <p:pic>
        <p:nvPicPr>
          <p:cNvPr id="3" name="Рисунок 2" descr="Зображення, що містить просто неба, небо, дерево, будівля&#10;&#10;Опис створено автоматично">
            <a:extLst>
              <a:ext uri="{FF2B5EF4-FFF2-40B4-BE49-F238E27FC236}">
                <a16:creationId xmlns:a16="http://schemas.microsoft.com/office/drawing/2014/main" xmlns="" id="{70AF5A2E-F099-BB7B-B34E-322D09B0D325}"/>
              </a:ext>
            </a:extLst>
          </p:cNvPr>
          <p:cNvPicPr>
            <a:picLocks noChangeAspect="1"/>
          </p:cNvPicPr>
          <p:nvPr/>
        </p:nvPicPr>
        <p:blipFill>
          <a:blip r:embed="rId2"/>
          <a:stretch>
            <a:fillRect/>
          </a:stretch>
        </p:blipFill>
        <p:spPr>
          <a:xfrm>
            <a:off x="8738677" y="1378857"/>
            <a:ext cx="2815432" cy="3746501"/>
          </a:xfrm>
          <a:prstGeom prst="rect">
            <a:avLst/>
          </a:prstGeom>
        </p:spPr>
      </p:pic>
      <p:sp>
        <p:nvSpPr>
          <p:cNvPr id="4" name="TextBox 3">
            <a:extLst>
              <a:ext uri="{FF2B5EF4-FFF2-40B4-BE49-F238E27FC236}">
                <a16:creationId xmlns:a16="http://schemas.microsoft.com/office/drawing/2014/main" xmlns="" id="{39707A57-DA51-9B92-D7DE-94C4C1BA3355}"/>
              </a:ext>
            </a:extLst>
          </p:cNvPr>
          <p:cNvSpPr txBox="1"/>
          <p:nvPr/>
        </p:nvSpPr>
        <p:spPr>
          <a:xfrm>
            <a:off x="815534" y="72571"/>
            <a:ext cx="1056361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sz="2000" b="1" dirty="0">
                <a:latin typeface="Times New Roman"/>
                <a:cs typeface="Times New Roman"/>
              </a:rPr>
              <a:t>Каплиця пам'яті Клима </a:t>
            </a:r>
            <a:r>
              <a:rPr lang="uk-UA" sz="2000" b="1" dirty="0" err="1">
                <a:latin typeface="Times New Roman"/>
                <a:cs typeface="Times New Roman"/>
              </a:rPr>
              <a:t>Савура</a:t>
            </a:r>
            <a:r>
              <a:rPr lang="uk-UA" sz="2000" b="1" dirty="0">
                <a:latin typeface="Times New Roman"/>
                <a:cs typeface="Times New Roman"/>
              </a:rPr>
              <a:t> та героїв Національно-визвольних змагань 1918-1950 рр.</a:t>
            </a:r>
            <a:endParaRPr lang="uk-UA" b="1" dirty="0"/>
          </a:p>
          <a:p>
            <a:endParaRPr lang="uk-UA" dirty="0"/>
          </a:p>
          <a:p>
            <a:endParaRPr lang="uk-UA" dirty="0"/>
          </a:p>
        </p:txBody>
      </p:sp>
      <p:sp>
        <p:nvSpPr>
          <p:cNvPr id="6" name="TextBox 5">
            <a:extLst>
              <a:ext uri="{FF2B5EF4-FFF2-40B4-BE49-F238E27FC236}">
                <a16:creationId xmlns:a16="http://schemas.microsoft.com/office/drawing/2014/main" xmlns="" id="{F444D339-5282-C01C-65F0-852564695ECA}"/>
              </a:ext>
            </a:extLst>
          </p:cNvPr>
          <p:cNvSpPr txBox="1"/>
          <p:nvPr/>
        </p:nvSpPr>
        <p:spPr>
          <a:xfrm>
            <a:off x="372440" y="1148366"/>
            <a:ext cx="811688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dirty="0">
                <a:latin typeface="Times New Roman"/>
                <a:cs typeface="Times New Roman"/>
              </a:rPr>
              <a:t>Дмитро-Роман Семенович </a:t>
            </a:r>
            <a:r>
              <a:rPr lang="uk-UA" dirty="0" err="1">
                <a:latin typeface="Times New Roman"/>
                <a:cs typeface="Times New Roman"/>
              </a:rPr>
              <a:t>Клячківський</a:t>
            </a:r>
            <a:r>
              <a:rPr lang="uk-UA" dirty="0">
                <a:latin typeface="Times New Roman"/>
                <a:cs typeface="Times New Roman"/>
              </a:rPr>
              <a:t>- "Клим </a:t>
            </a:r>
            <a:r>
              <a:rPr lang="uk-UA" dirty="0" err="1">
                <a:latin typeface="Times New Roman"/>
                <a:cs typeface="Times New Roman"/>
              </a:rPr>
              <a:t>Савур</a:t>
            </a:r>
            <a:r>
              <a:rPr lang="uk-UA" dirty="0">
                <a:latin typeface="Times New Roman"/>
                <a:cs typeface="Times New Roman"/>
              </a:rPr>
              <a:t>" (1911-1945 рр.)- організатор і перший командир УПА на Волині, командир УПА-Північ. </a:t>
            </a:r>
          </a:p>
          <a:p>
            <a:r>
              <a:rPr lang="uk-UA" dirty="0">
                <a:latin typeface="Times New Roman"/>
                <a:cs typeface="Times New Roman"/>
              </a:rPr>
              <a:t>12 лютого 1945 року загинув у бою з переважаючими силами НКВС біля </a:t>
            </a:r>
            <a:r>
              <a:rPr lang="uk-UA" dirty="0" err="1">
                <a:latin typeface="Times New Roman"/>
                <a:cs typeface="Times New Roman"/>
              </a:rPr>
              <a:t>Оржівських</a:t>
            </a:r>
            <a:r>
              <a:rPr lang="uk-UA" dirty="0">
                <a:latin typeface="Times New Roman"/>
                <a:cs typeface="Times New Roman"/>
              </a:rPr>
              <a:t> хуторів </a:t>
            </a:r>
            <a:r>
              <a:rPr lang="uk-UA" dirty="0" err="1">
                <a:latin typeface="Times New Roman"/>
                <a:cs typeface="Times New Roman"/>
              </a:rPr>
              <a:t>Клеванського</a:t>
            </a:r>
            <a:r>
              <a:rPr lang="uk-UA" dirty="0">
                <a:latin typeface="Times New Roman"/>
                <a:cs typeface="Times New Roman"/>
              </a:rPr>
              <a:t> району на Рівненщині. Таємно похований на території кладовища "Грабник". Лицар Золотого Хреста Заслуги(1952, посмертно) та Золотого Хреста бойової заслуги 1-го класу(посмертно).</a:t>
            </a:r>
          </a:p>
          <a:p>
            <a:r>
              <a:rPr lang="uk-UA" dirty="0">
                <a:latin typeface="Times New Roman"/>
                <a:cs typeface="Times New Roman"/>
              </a:rPr>
              <a:t>Своїм героїзмом Клим </a:t>
            </a:r>
            <a:r>
              <a:rPr lang="uk-UA" dirty="0" err="1">
                <a:latin typeface="Times New Roman"/>
                <a:cs typeface="Times New Roman"/>
              </a:rPr>
              <a:t>Савур</a:t>
            </a:r>
            <a:r>
              <a:rPr lang="uk-UA" dirty="0">
                <a:latin typeface="Times New Roman"/>
                <a:cs typeface="Times New Roman"/>
              </a:rPr>
              <a:t> навіки прославив своє ім'я та своїх побратимів по зброї.</a:t>
            </a:r>
          </a:p>
          <a:p>
            <a:r>
              <a:rPr lang="uk-UA" dirty="0">
                <a:latin typeface="Times New Roman"/>
                <a:cs typeface="Times New Roman"/>
              </a:rPr>
              <a:t>У 2001 році на кладовищі Грабник встановлено каплицю пам'яті Климу </a:t>
            </a:r>
            <a:r>
              <a:rPr lang="uk-UA" dirty="0" err="1">
                <a:latin typeface="Times New Roman"/>
                <a:cs typeface="Times New Roman"/>
              </a:rPr>
              <a:t>Савуру</a:t>
            </a:r>
            <a:r>
              <a:rPr lang="uk-UA" dirty="0">
                <a:latin typeface="Times New Roman"/>
                <a:cs typeface="Times New Roman"/>
              </a:rPr>
              <a:t>.</a:t>
            </a:r>
          </a:p>
          <a:p>
            <a:endParaRPr lang="uk-UA" dirty="0"/>
          </a:p>
        </p:txBody>
      </p:sp>
    </p:spTree>
    <p:extLst>
      <p:ext uri="{BB962C8B-B14F-4D97-AF65-F5344CB8AC3E}">
        <p14:creationId xmlns:p14="http://schemas.microsoft.com/office/powerpoint/2010/main" val="2987214741"/>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xmlns="" id="{EEE97843-2051-D60A-232A-6239E3F13997}"/>
              </a:ext>
            </a:extLst>
          </p:cNvPr>
          <p:cNvSpPr>
            <a:spLocks noGrp="1"/>
          </p:cNvSpPr>
          <p:nvPr>
            <p:ph type="title"/>
          </p:nvPr>
        </p:nvSpPr>
        <p:spPr>
          <a:xfrm>
            <a:off x="505853" y="1587345"/>
            <a:ext cx="7985615" cy="4242508"/>
          </a:xfrm>
        </p:spPr>
        <p:txBody>
          <a:bodyPr/>
          <a:lstStyle/>
          <a:p>
            <a:r>
              <a:rPr lang="uk-UA" sz="1400" dirty="0">
                <a:latin typeface="Times New Roman"/>
                <a:ea typeface="+mj-lt"/>
                <a:cs typeface="+mj-lt"/>
              </a:rPr>
              <a:t>Протоієрей </a:t>
            </a:r>
            <a:r>
              <a:rPr lang="uk-UA" sz="1400" b="1" dirty="0">
                <a:latin typeface="Times New Roman"/>
                <a:ea typeface="+mj-lt"/>
                <a:cs typeface="+mj-lt"/>
              </a:rPr>
              <a:t>Сергій </a:t>
            </a:r>
            <a:r>
              <a:rPr lang="uk-UA" sz="1400" b="1" dirty="0" err="1">
                <a:latin typeface="Times New Roman"/>
                <a:ea typeface="+mj-lt"/>
                <a:cs typeface="+mj-lt"/>
              </a:rPr>
              <a:t>Лучанін</a:t>
            </a:r>
            <a:r>
              <a:rPr lang="uk-UA" sz="1400" dirty="0">
                <a:latin typeface="Times New Roman"/>
                <a:ea typeface="+mj-lt"/>
                <a:cs typeface="+mj-lt"/>
              </a:rPr>
              <a:t> народився в Новій Каховці Херсонської області. В Рівне приїхав на навчаня в Українському інституті інженерів водного господарства, нині — НУВГП.</a:t>
            </a:r>
            <a:endParaRPr lang="uk-UA" sz="1400" dirty="0">
              <a:latin typeface="Times New Roman"/>
              <a:cs typeface="Times New Roman"/>
            </a:endParaRPr>
          </a:p>
          <a:p>
            <a:r>
              <a:rPr lang="uk-UA" sz="1400" dirty="0">
                <a:latin typeface="Times New Roman"/>
                <a:ea typeface="+mj-lt"/>
                <a:cs typeface="+mj-lt"/>
              </a:rPr>
              <a:t>У 1991-1992 рр. був слухачем пастирських курсів при Рівненській єпархії УАПЦ, після цього — висвячений та призначений настоятелем Свято-Преображенської парафії в Олександрії Рівненського району.</a:t>
            </a:r>
            <a:endParaRPr lang="uk-UA" sz="1400" dirty="0">
              <a:latin typeface="Times New Roman"/>
              <a:cs typeface="Times New Roman"/>
            </a:endParaRPr>
          </a:p>
          <a:p>
            <a:r>
              <a:rPr lang="uk-UA" sz="1400" dirty="0">
                <a:latin typeface="Times New Roman"/>
                <a:ea typeface="+mj-lt"/>
                <a:cs typeface="+mj-lt"/>
              </a:rPr>
              <a:t>У 1995 році Сергій </a:t>
            </a:r>
            <a:r>
              <a:rPr lang="uk-UA" sz="1400" dirty="0" err="1">
                <a:latin typeface="Times New Roman"/>
                <a:ea typeface="+mj-lt"/>
                <a:cs typeface="+mj-lt"/>
              </a:rPr>
              <a:t>Лучанін</a:t>
            </a:r>
            <a:r>
              <a:rPr lang="uk-UA" sz="1400" dirty="0">
                <a:latin typeface="Times New Roman"/>
                <a:ea typeface="+mj-lt"/>
                <a:cs typeface="+mj-lt"/>
              </a:rPr>
              <a:t> закінчив Волинську духовну семінарію і став благочинним Рівненського районного </a:t>
            </a:r>
            <a:r>
              <a:rPr lang="uk-UA" sz="1400" dirty="0" err="1">
                <a:latin typeface="Times New Roman"/>
                <a:ea typeface="+mj-lt"/>
                <a:cs typeface="+mj-lt"/>
              </a:rPr>
              <a:t>благочиння</a:t>
            </a:r>
            <a:r>
              <a:rPr lang="uk-UA" sz="1400" dirty="0">
                <a:latin typeface="Times New Roman"/>
                <a:ea typeface="+mj-lt"/>
                <a:cs typeface="+mj-lt"/>
              </a:rPr>
              <a:t>.</a:t>
            </a:r>
            <a:endParaRPr lang="uk-UA" sz="1400" dirty="0">
              <a:latin typeface="Times New Roman"/>
              <a:cs typeface="Times New Roman"/>
            </a:endParaRPr>
          </a:p>
          <a:p>
            <a:r>
              <a:rPr lang="uk-UA" sz="1400" dirty="0">
                <a:latin typeface="Times New Roman"/>
                <a:ea typeface="+mj-lt"/>
                <a:cs typeface="+mj-lt"/>
              </a:rPr>
              <a:t>У 2001-2005 рр. – навчався у Київській духовній академії.</a:t>
            </a:r>
            <a:endParaRPr lang="uk-UA" sz="1400" dirty="0">
              <a:latin typeface="Times New Roman"/>
              <a:cs typeface="Times New Roman"/>
            </a:endParaRPr>
          </a:p>
          <a:p>
            <a:r>
              <a:rPr lang="uk-UA" sz="1400" dirty="0">
                <a:latin typeface="Times New Roman"/>
                <a:ea typeface="+mj-lt"/>
                <a:cs typeface="+mj-lt"/>
              </a:rPr>
              <a:t>У червні 2007 року закінчив магістратуру Острозької академії, пізніше — кандидат історичних наук, спеціальність Релігієзнавство.</a:t>
            </a:r>
            <a:br>
              <a:rPr lang="uk-UA" sz="1400" dirty="0">
                <a:latin typeface="Times New Roman"/>
                <a:ea typeface="+mj-lt"/>
                <a:cs typeface="+mj-lt"/>
              </a:rPr>
            </a:br>
            <a:r>
              <a:rPr lang="uk-UA" sz="1400" dirty="0">
                <a:latin typeface="Times New Roman"/>
                <a:ea typeface="+mj-lt"/>
                <a:cs typeface="+mj-lt"/>
              </a:rPr>
              <a:t/>
            </a:r>
            <a:br>
              <a:rPr lang="uk-UA" sz="1400" dirty="0">
                <a:latin typeface="Times New Roman"/>
                <a:ea typeface="+mj-lt"/>
                <a:cs typeface="+mj-lt"/>
              </a:rPr>
            </a:br>
            <a:r>
              <a:rPr lang="uk-UA" sz="1400" dirty="0">
                <a:latin typeface="Times New Roman"/>
                <a:ea typeface="+mj-lt"/>
                <a:cs typeface="+mj-lt"/>
              </a:rPr>
              <a:t/>
            </a:r>
            <a:br>
              <a:rPr lang="uk-UA" sz="1400" dirty="0">
                <a:latin typeface="Times New Roman"/>
                <a:ea typeface="+mj-lt"/>
                <a:cs typeface="+mj-lt"/>
              </a:rPr>
            </a:br>
            <a:r>
              <a:rPr lang="uk-UA" sz="1400" dirty="0">
                <a:latin typeface="Times New Roman"/>
                <a:ea typeface="+mj-lt"/>
                <a:cs typeface="+mj-lt"/>
              </a:rPr>
              <a:t/>
            </a:r>
            <a:br>
              <a:rPr lang="uk-UA" sz="1400" dirty="0">
                <a:latin typeface="Times New Roman"/>
                <a:ea typeface="+mj-lt"/>
                <a:cs typeface="+mj-lt"/>
              </a:rPr>
            </a:br>
            <a:r>
              <a:rPr lang="uk-UA" sz="1400" dirty="0">
                <a:latin typeface="Times New Roman"/>
                <a:ea typeface="+mj-lt"/>
                <a:cs typeface="+mj-lt"/>
              </a:rPr>
              <a:t/>
            </a:r>
            <a:br>
              <a:rPr lang="uk-UA" sz="1400" dirty="0">
                <a:latin typeface="Times New Roman"/>
                <a:ea typeface="+mj-lt"/>
                <a:cs typeface="+mj-lt"/>
              </a:rPr>
            </a:br>
            <a:endParaRPr lang="uk-UA" sz="1400" dirty="0">
              <a:latin typeface="Times New Roman"/>
              <a:cs typeface="Times New Roman"/>
            </a:endParaRPr>
          </a:p>
          <a:p>
            <a:r>
              <a:rPr lang="uk-UA" sz="1400" dirty="0">
                <a:latin typeface="Times New Roman"/>
                <a:ea typeface="+mj-lt"/>
                <a:cs typeface="+mj-lt"/>
              </a:rPr>
              <a:t>У 2008 році Сергія </a:t>
            </a:r>
            <a:r>
              <a:rPr lang="uk-UA" sz="1400" dirty="0" err="1">
                <a:latin typeface="Times New Roman"/>
                <a:ea typeface="+mj-lt"/>
                <a:cs typeface="+mj-lt"/>
              </a:rPr>
              <a:t>Лучаніна</a:t>
            </a:r>
            <a:r>
              <a:rPr lang="uk-UA" sz="1400" dirty="0">
                <a:latin typeface="Times New Roman"/>
                <a:ea typeface="+mj-lt"/>
                <a:cs typeface="+mj-lt"/>
              </a:rPr>
              <a:t> </a:t>
            </a:r>
            <a:r>
              <a:rPr lang="uk-UA" sz="1400" dirty="0" err="1">
                <a:latin typeface="Times New Roman"/>
                <a:ea typeface="+mj-lt"/>
                <a:cs typeface="+mj-lt"/>
              </a:rPr>
              <a:t>прзначили</a:t>
            </a:r>
            <a:r>
              <a:rPr lang="uk-UA" sz="1400" dirty="0">
                <a:latin typeface="Times New Roman"/>
                <a:ea typeface="+mj-lt"/>
                <a:cs typeface="+mj-lt"/>
              </a:rPr>
              <a:t> канцлером Рівненської єпархії УПЦ Київського Патріархату.</a:t>
            </a:r>
            <a:endParaRPr lang="uk-UA" sz="1400" dirty="0">
              <a:latin typeface="Times New Roman"/>
              <a:cs typeface="Times New Roman"/>
            </a:endParaRPr>
          </a:p>
          <a:p>
            <a:r>
              <a:rPr lang="uk-UA" sz="1400" dirty="0">
                <a:latin typeface="Times New Roman"/>
                <a:ea typeface="+mj-lt"/>
                <a:cs typeface="+mj-lt"/>
              </a:rPr>
              <a:t>З липня 2014 року – в штаті духовенства Свято-Воскресенського кафедрального собору Рівного.</a:t>
            </a:r>
            <a:endParaRPr lang="uk-UA" sz="1400" dirty="0">
              <a:latin typeface="Times New Roman"/>
              <a:cs typeface="Times New Roman"/>
            </a:endParaRPr>
          </a:p>
          <a:p>
            <a:r>
              <a:rPr lang="uk-UA" sz="1400" dirty="0">
                <a:latin typeface="Times New Roman"/>
                <a:ea typeface="+mj-lt"/>
                <a:cs typeface="+mj-lt"/>
              </a:rPr>
              <a:t>Також у 2006-2010 рр. Сергій </a:t>
            </a:r>
            <a:r>
              <a:rPr lang="uk-UA" sz="1400" dirty="0" err="1">
                <a:latin typeface="Times New Roman"/>
                <a:ea typeface="+mj-lt"/>
                <a:cs typeface="+mj-lt"/>
              </a:rPr>
              <a:t>Лучанін</a:t>
            </a:r>
            <a:r>
              <a:rPr lang="uk-UA" sz="1400" dirty="0">
                <a:latin typeface="Times New Roman"/>
                <a:ea typeface="+mj-lt"/>
                <a:cs typeface="+mj-lt"/>
              </a:rPr>
              <a:t> був депутатом Рівненської райради, у 2010-2015 рр. — обласної ради.</a:t>
            </a:r>
            <a:endParaRPr lang="uk-UA" sz="1400" dirty="0">
              <a:latin typeface="Times New Roman"/>
              <a:cs typeface="Times New Roman"/>
            </a:endParaRPr>
          </a:p>
          <a:p>
            <a:r>
              <a:rPr lang="uk-UA" sz="1400" dirty="0">
                <a:latin typeface="Times New Roman"/>
                <a:ea typeface="+mj-lt"/>
                <a:cs typeface="+mj-lt"/>
              </a:rPr>
              <a:t>Поховали отця Сергія біля церкви Святого Стефана на Грабнику. Там в 1991 році він прийняв </a:t>
            </a:r>
            <a:r>
              <a:rPr lang="uk-UA" sz="1400" dirty="0" err="1">
                <a:latin typeface="Times New Roman"/>
                <a:ea typeface="+mj-lt"/>
                <a:cs typeface="+mj-lt"/>
              </a:rPr>
              <a:t>священницький</a:t>
            </a:r>
            <a:r>
              <a:rPr lang="uk-UA" sz="1400" dirty="0">
                <a:latin typeface="Times New Roman"/>
                <a:ea typeface="+mj-lt"/>
                <a:cs typeface="+mj-lt"/>
              </a:rPr>
              <a:t> сан.</a:t>
            </a:r>
            <a:endParaRPr lang="uk-UA" sz="1400" dirty="0">
              <a:latin typeface="Times New Roman"/>
            </a:endParaRPr>
          </a:p>
        </p:txBody>
      </p:sp>
      <p:pic>
        <p:nvPicPr>
          <p:cNvPr id="3" name="Рисунок 2" descr="Зображення, що містить просто неба, рослина, небо, могила&#10;&#10;Опис створено автоматично">
            <a:extLst>
              <a:ext uri="{FF2B5EF4-FFF2-40B4-BE49-F238E27FC236}">
                <a16:creationId xmlns:a16="http://schemas.microsoft.com/office/drawing/2014/main" xmlns="" id="{35639108-8D84-2694-72C3-66110265BD02}"/>
              </a:ext>
            </a:extLst>
          </p:cNvPr>
          <p:cNvPicPr>
            <a:picLocks noChangeAspect="1"/>
          </p:cNvPicPr>
          <p:nvPr/>
        </p:nvPicPr>
        <p:blipFill>
          <a:blip r:embed="rId2"/>
          <a:stretch>
            <a:fillRect/>
          </a:stretch>
        </p:blipFill>
        <p:spPr>
          <a:xfrm>
            <a:off x="9582320" y="90714"/>
            <a:ext cx="2243932" cy="2993573"/>
          </a:xfrm>
          <a:prstGeom prst="rect">
            <a:avLst/>
          </a:prstGeom>
        </p:spPr>
      </p:pic>
      <p:pic>
        <p:nvPicPr>
          <p:cNvPr id="4" name="Рисунок 3" descr="Зображення, що містить небо, просто неба, рослина, могила&#10;&#10;Опис створено автоматично">
            <a:extLst>
              <a:ext uri="{FF2B5EF4-FFF2-40B4-BE49-F238E27FC236}">
                <a16:creationId xmlns:a16="http://schemas.microsoft.com/office/drawing/2014/main" xmlns="" id="{46F151F9-B9D8-E41A-0987-D05B4E421B67}"/>
              </a:ext>
            </a:extLst>
          </p:cNvPr>
          <p:cNvPicPr>
            <a:picLocks noChangeAspect="1"/>
          </p:cNvPicPr>
          <p:nvPr/>
        </p:nvPicPr>
        <p:blipFill>
          <a:blip r:embed="rId3"/>
          <a:stretch>
            <a:fillRect/>
          </a:stretch>
        </p:blipFill>
        <p:spPr>
          <a:xfrm>
            <a:off x="8583313" y="3332408"/>
            <a:ext cx="2461646" cy="3283857"/>
          </a:xfrm>
          <a:prstGeom prst="rect">
            <a:avLst/>
          </a:prstGeom>
        </p:spPr>
      </p:pic>
    </p:spTree>
    <p:extLst>
      <p:ext uri="{BB962C8B-B14F-4D97-AF65-F5344CB8AC3E}">
        <p14:creationId xmlns:p14="http://schemas.microsoft.com/office/powerpoint/2010/main" val="870937274"/>
      </p:ext>
    </p:extLst>
  </p:cSld>
  <p:clrMapOvr>
    <a:masterClrMapping/>
  </p:clrMapOvr>
  <p:transition spd="slow">
    <p:push dir="u"/>
  </p:transition>
</p:sld>
</file>

<file path=ppt/theme/theme1.xml><?xml version="1.0" encoding="utf-8"?>
<a:theme xmlns:a="http://schemas.openxmlformats.org/drawingml/2006/main" name="LevelVTI">
  <a:themeElements>
    <a:clrScheme name="Custom 88">
      <a:dk1>
        <a:sysClr val="windowText" lastClr="000000"/>
      </a:dk1>
      <a:lt1>
        <a:sysClr val="window" lastClr="FFFFFF"/>
      </a:lt1>
      <a:dk2>
        <a:srgbClr val="182230"/>
      </a:dk2>
      <a:lt2>
        <a:srgbClr val="F2F2F2"/>
      </a:lt2>
      <a:accent1>
        <a:srgbClr val="00BAC8"/>
      </a:accent1>
      <a:accent2>
        <a:srgbClr val="794DFF"/>
      </a:accent2>
      <a:accent3>
        <a:srgbClr val="00D17D"/>
      </a:accent3>
      <a:accent4>
        <a:srgbClr val="E69500"/>
      </a:accent4>
      <a:accent5>
        <a:srgbClr val="FE5D21"/>
      </a:accent5>
      <a:accent6>
        <a:srgbClr val="939393"/>
      </a:accent6>
      <a:hlink>
        <a:srgbClr val="3E8FF1"/>
      </a:hlink>
      <a:folHlink>
        <a:srgbClr val="939393"/>
      </a:folHlink>
    </a:clrScheme>
    <a:fontScheme name="Seaford">
      <a:majorFont>
        <a:latin typeface="Seaford"/>
        <a:ea typeface=""/>
        <a:cs typeface=""/>
      </a:majorFont>
      <a:minorFont>
        <a:latin typeface="Seafor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evelVTI" id="{64F43929-0387-4D33-907F-72B939BCAF99}" vid="{D804DF84-3298-4A39-BA0E-21F83D68BC2A}"/>
    </a:ext>
  </a:extLst>
</a:theme>
</file>

<file path=docProps/app.xml><?xml version="1.0" encoding="utf-8"?>
<Properties xmlns="http://schemas.openxmlformats.org/officeDocument/2006/extended-properties" xmlns:vt="http://schemas.openxmlformats.org/officeDocument/2006/docPropsVTypes">
  <TotalTime>48</TotalTime>
  <Words>690</Words>
  <Application>Microsoft Office PowerPoint</Application>
  <PresentationFormat>Широкоэкранный</PresentationFormat>
  <Paragraphs>50</Paragraphs>
  <Slides>13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Arial</vt:lpstr>
      <vt:lpstr>Oswald</vt:lpstr>
      <vt:lpstr>Seaford</vt:lpstr>
      <vt:lpstr>Times New Roman</vt:lpstr>
      <vt:lpstr>Ubuntu</vt:lpstr>
      <vt:lpstr>LevelVTI</vt:lpstr>
      <vt:lpstr>Екскурсійний маршрут історичними місцями Рівного(кладовище Грабник та церква Святого Стефана)</vt:lpstr>
      <vt:lpstr>Мета: пошук екскурсійних маршрутів історичними місцями Рівного (кладовище Грабник та церква Святого Стефана) Завдання: 1.Дослідити кладовище грабник та церкву Святого Стефана.                    2.Розробити екскурсійний маршрут  Об'єкт дослідження: історичні місця Рівного (кладовище Грабник та церква Святого Стефана) Предмет дослідження: процес розробки екскурсійного маршруту історичними місцями Рівного </vt:lpstr>
      <vt:lpstr>Кладовище – це не лише останній прихисток земного шляху людини, а й цінний історичний об’єкт. Старовинні цвинтарі можуть багато розповісти про культуру поховання минулих століть, а коротенькі скорботні надписи на могильній плиті іноді скажуть більше про людину, ніж томи мемуарів. Історія старих кладовищ Рівного не настільки відома, як Личаківського кладовища у Львові чи Байкового у Києві. Та все ж рівненські цвинтарі є цікавими об’єктами для дослідників минулого, туристів і самих жителів Рівного</vt:lpstr>
      <vt:lpstr>Церква Святого Стефана на Грабнику — одна із найстаріших у Рівному Після перших поховань на Грабнику з’явилася невеличка капличка. А в 1848 році на її місці закладено церкву на честь святого первомученика архідиякона Стефана. Храм спорудила за власні кошти на могилі чоловіка генерала Стефана Красовського його вдова Катерина Красовська. Кошти також пожертвували капітан Бєляєв і колишній засідатель Рівненського повітового суду Лангерсон. Вдова пожертвувала на потреби церкви немалу на ті часи суму — тисячу рублів. Освячено церкву 23 лютого 1850 року. Коли в 1881 році під час великої пожежі в місті згорів Воскресенський храм, то міські православні богослужіння проходили в цій цвинтарній церкві. Збереглася вона й донині. </vt:lpstr>
      <vt:lpstr> Щоправда, на фоні величного Покровського собору здається іграшковою. Утім, на самому цвинтарі виглядає органічно. Рівняни, які воліють відвідувати саме її, кажуть, що стіни церкви Святого Стефана більше спонукають до духовного очищення і звернення до Бога. Доводилося чути й несхвальні відгуки щодо самого факту будівництва собору за рахунок руйнування давніх поховань. Утім, існує й інша думка, що, мовляв, храм на кістках — справа богоугодна. Але по-варварськи розкидані давні надгробки, які валяються попід мурами собору ще й досі, — картина, яку навряд чи можна виправдати навіть і таким грандіозним будівництвом. Подекуди горе-будівельники звели мур просто по старовинних родинних каплицях, яких вцілілих на Грабнику залишилося одиниці.</vt:lpstr>
      <vt:lpstr>Тарас Давидюк народився 28 серпня 1986 року в Рівному. Закінчив Острозьку академію за спеціальністю «політолог». Працював учителем історії та журналістом. Засновник та головний редактор місцевого незалежного новинного вебсайту «Горинь.інфо». Від 2002 — у громадському русі. Член організації «Молодий Рух». Протягом 2005—2012 років був головою обласної організації і членом центрального проводу Молодіжного націоналістичного конгресу; головою рівненської обласної організації «Активна молодь». 2005 року приєднався до місцевого осередку Пласту (2012 повернувся). Пройшов вишкіл юнацьких впорядників; упорядник гуртка «Чорні ступні», зв'язковий 33-го юнацького пластового куреня імені Уласа Самчука, виховник та інструктор багатьох пластових таборів. Виховну працю поєднував з обов'язками осередкового старшого пластунства в місті. Учасник Революції гідності. Був добровольцем у 14-й та 15-й сотнях Самооборони Майдану. У 2015 році Всеукраїнське обʼєднання "Свобода" висунуло Давидюка своїм кандидатом у Рівненську міську раду 7-го скликання по мажоритарному окрузі (не обраний). </vt:lpstr>
      <vt:lpstr>Тарас співпрацював і був знайомий з багатьма патріотами, громадськими активістами Рівненщини та  України. Також він був засновником та головним редактором рівненського видання “Горинь.інфо”. Він добре розумів, які лукаві московські вороги – тож воював і словом, і ділом. Однаково був майстром і стилету, і стилусу як писав поет Євген Маланюк. З Початку повномасштабної війни Тарас пішов на фронт та навіть воюючи не забував нагадувати для всієї команди про наші засади багато радив, переживав. Крайні місяці воював у 14-го окремому полку, разом із своїми побратимами ще з «Гарпуна». 29 вересня цього року Тарас заручився із київською пластункою Тетяною Лущенко І знову на фронт. 27 жовтня, за тиждень до загибелі, Тарас написав у себе на сторінці: «На сьогодні немає і не може бути важливіших справ, ніж війна. І це мають зрозуміти всі. І не лише зрозуміти, але й діяти відповідно».  Тарас був закоханим у гори, а ще був надзвичайним правдолюбом. Чесний, впертий та вірний своїм словам і Батьківщині, яку захищав. Життя Тараса обірвалося 3 листопада 2023(37 років) року поблизу с.Роботине Пологівський район,Запорізької області… </vt:lpstr>
      <vt:lpstr> </vt:lpstr>
      <vt:lpstr>Протоієрей Сергій Лучанін народився в Новій Каховці Херсонської області. В Рівне приїхав на навчаня в Українському інституті інженерів водного господарства, нині — НУВГП. У 1991-1992 рр. був слухачем пастирських курсів при Рівненській єпархії УАПЦ, після цього — висвячений та призначений настоятелем Свято-Преображенської парафії в Олександрії Рівненського району. У 1995 році Сергій Лучанін закінчив Волинську духовну семінарію і став благочинним Рівненського районного благочиння. У 2001-2005 рр. – навчався у Київській духовній академії. У червні 2007 року закінчив магістратуру Острозької академії, пізніше — кандидат історичних наук, спеціальність Релігієзнавство.      У 2008 році Сергія Лучаніна прзначили канцлером Рівненської єпархії УПЦ Київського Патріархату. З липня 2014 року – в штаті духовенства Свято-Воскресенського кафедрального собору Рівного. Також у 2006-2010 рр. Сергій Лучанін був депутатом Рівненської райради, у 2010-2015 рр. — обласної ради. Поховали отця Сергія біля церкви Святого Стефана на Грабнику. Там в 1991 році він прийняв священницький сан.</vt:lpstr>
      <vt:lpstr>Пишними скульптурними формами відзначаються німецькі поховання кінця XIX-початку XX століть — могили Берндтів (їм належав перший в Рівному кінотеатр “Ампір”), Рильке, Ґренке, Шротера, доктора Леопольда Ландсберґа. Напівзруйновані, вони й досі зберігають сліди колишньої величі, кожен унікальний по-своєму. Причому деякі з пам’ятників краєзнавці приписують авторству відомого тогочасного скульптора з Житомира Генриха Олешкевича. Небідні рівненські німці, наслідуючи німецьку діаспору з центру Волинської губернії, й собі замовляли надмогильні пам’ятники в майстерні знаменитого скульптора і доставляли до Рівного. Нині ще можна віднайти рештки пам’ятника доктору Ландсбергу і Теодору Шротеру роботи Генриха Олешкевича. У Рівному пам’ятники й надгробки наприкінці XIX-початку XX століття виготовляли в майстерні Ярмушевича. Заможніші рівняни замовляли в Трипіллі у відомій майстерні Мордасевича.</vt:lpstr>
      <vt:lpstr>Висновки Дослідивши історичні об'єкти міста Рівне - кладовище Грабник та церкву Святого Стефана, можна відзначити їхню велику культурну та історичну цінність. Кладовище Грабник є місцем, пов'язаним з багатою історією міста, де поховані видатні постаті як з минулих століть так і сучасні. Його атмосфера переносить відвідувача в минулі епохи, де можна відчути дух минулого та почути неповторні історії. Розроблений екскурсійний маршрут дає можливість ознайомитися з деякими історичними об'єктами міста. Під час екскурсії відвідувачі матимуть змогу поглибити свої знання про історію міста Рівне, дізнатися цікаві факти та легенди, пов'язані з цими місцями. Відвідувачі відчують атмосферу минулих епох і залишаться під враженням від культурної спадщини міста.  </vt:lpstr>
      <vt:lpstr>Список використаних джерел:  1.https://rivne-future.com.ua/uk/eternal-istoriya-kladovyshh-mista-rivnogo 2.https://retrorivne.com.ua/taiemnici-starovinnogo-rivnenskogo-cvintarja/ 3.https://horyn.info/news/na-vijni-zagynuv-taras-davydyuk-golovnyj-redaktor-goryn-info/ 4.https://horyn.info/news/taras-davydyuk-prysutnij/ 5.https://www.facebook.com/davydiuk.taras 6.https://uk.wikipedia.org/wiki/ 7.https://suspilne.media/rivne/697026-pomer-sekretar-rivnenskoi-eparhii-pcu-sergij-lucanin-prosanna-z-protoiereem-anonsuvali-na-3-berezna/ Всі фото були зроблені самостійно ,окрім 7 слайду.</vt:lpstr>
      <vt:lpstr>Дякую за увагу!</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
  <cp:lastModifiedBy>Fam1ly</cp:lastModifiedBy>
  <cp:revision>467</cp:revision>
  <dcterms:created xsi:type="dcterms:W3CDTF">2024-04-08T14:22:27Z</dcterms:created>
  <dcterms:modified xsi:type="dcterms:W3CDTF">2024-04-12T17:58:18Z</dcterms:modified>
</cp:coreProperties>
</file>