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c9f12b51e1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c9f12b51e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9f12b51e1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c9f12b51e1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9f12b51e1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c9f12b51e1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c9f12b51e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c9f12b51e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c9f12b51e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c9f12b51e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9f12b51e1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c9f12b51e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c9f12b51e1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c9f12b51e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c9f12b51e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c9f12b51e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9f12b51e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9f12b51e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9f12b51e1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c9f12b51e1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9f12b51e1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c9f12b51e1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9900"/>
            <a:ext cx="9144000" cy="51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909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