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1"/>
  </p:sldMasterIdLst>
  <p:sldIdLst>
    <p:sldId id="256" r:id="rId2"/>
    <p:sldId id="261" r:id="rId3"/>
    <p:sldId id="262" r:id="rId4"/>
    <p:sldId id="257" r:id="rId5"/>
    <p:sldId id="260" r:id="rId6"/>
    <p:sldId id="258" r:id="rId7"/>
    <p:sldId id="263" r:id="rId8"/>
    <p:sldId id="264" r:id="rId9"/>
    <p:sldId id="259" r:id="rId10"/>
    <p:sldId id="265" r:id="rId11"/>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5pPr>
    <a:lvl6pPr marL="2286000" algn="l" defTabSz="914400" rtl="0" eaLnBrk="1" latinLnBrk="0" hangingPunct="1">
      <a:defRPr kern="1200">
        <a:solidFill>
          <a:schemeClr val="tx1"/>
        </a:solidFill>
        <a:latin typeface="Franklin Gothic Book" panose="020B0503020102020204" pitchFamily="34" charset="0"/>
        <a:ea typeface="+mn-ea"/>
        <a:cs typeface="+mn-cs"/>
      </a:defRPr>
    </a:lvl6pPr>
    <a:lvl7pPr marL="2743200" algn="l" defTabSz="914400" rtl="0" eaLnBrk="1" latinLnBrk="0" hangingPunct="1">
      <a:defRPr kern="1200">
        <a:solidFill>
          <a:schemeClr val="tx1"/>
        </a:solidFill>
        <a:latin typeface="Franklin Gothic Book" panose="020B0503020102020204" pitchFamily="34" charset="0"/>
        <a:ea typeface="+mn-ea"/>
        <a:cs typeface="+mn-cs"/>
      </a:defRPr>
    </a:lvl7pPr>
    <a:lvl8pPr marL="3200400" algn="l" defTabSz="914400" rtl="0" eaLnBrk="1" latinLnBrk="0" hangingPunct="1">
      <a:defRPr kern="1200">
        <a:solidFill>
          <a:schemeClr val="tx1"/>
        </a:solidFill>
        <a:latin typeface="Franklin Gothic Book" panose="020B0503020102020204" pitchFamily="34" charset="0"/>
        <a:ea typeface="+mn-ea"/>
        <a:cs typeface="+mn-cs"/>
      </a:defRPr>
    </a:lvl8pPr>
    <a:lvl9pPr marL="3657600" algn="l" defTabSz="914400" rtl="0" eaLnBrk="1" latinLnBrk="0" hangingPunct="1">
      <a:defRPr kern="1200">
        <a:solidFill>
          <a:schemeClr val="tx1"/>
        </a:solidFill>
        <a:latin typeface="Franklin Gothic Book" panose="020B05030201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2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22884F68-F4B8-4C29-A75A-EF2009C40FF0}"/>
              </a:ext>
            </a:extLst>
          </p:cNvPr>
          <p:cNvGrpSpPr>
            <a:grpSpLocks/>
          </p:cNvGrpSpPr>
          <p:nvPr/>
        </p:nvGrpSpPr>
        <p:grpSpPr bwMode="auto">
          <a:xfrm>
            <a:off x="752475" y="744538"/>
            <a:ext cx="10674350" cy="5349875"/>
            <a:chOff x="752858" y="744469"/>
            <a:chExt cx="10674117" cy="5349671"/>
          </a:xfrm>
        </p:grpSpPr>
        <p:sp>
          <p:nvSpPr>
            <p:cNvPr id="5" name="Freeform 6">
              <a:extLst>
                <a:ext uri="{FF2B5EF4-FFF2-40B4-BE49-F238E27FC236}">
                  <a16:creationId xmlns:a16="http://schemas.microsoft.com/office/drawing/2014/main" id="{5B0D4EFA-95E7-4969-AD95-2E50CAE86263}"/>
                </a:ext>
              </a:extLst>
            </p:cNvPr>
            <p:cNvSpPr>
              <a:spLocks/>
            </p:cNvSpPr>
            <p:nvPr/>
          </p:nvSpPr>
          <p:spPr bwMode="auto">
            <a:xfrm>
              <a:off x="8151962" y="1685652"/>
              <a:ext cx="3275013" cy="4408488"/>
            </a:xfrm>
            <a:custGeom>
              <a:avLst/>
              <a:gdLst>
                <a:gd name="T0" fmla="*/ 8761 w 10000"/>
                <a:gd name="T1" fmla="*/ 0 h 10000"/>
                <a:gd name="T2" fmla="*/ 10000 w 10000"/>
                <a:gd name="T3" fmla="*/ 0 h 10000"/>
                <a:gd name="T4" fmla="*/ 10000 w 10000"/>
                <a:gd name="T5" fmla="*/ 10000 h 10000"/>
                <a:gd name="T6" fmla="*/ 0 w 10000"/>
                <a:gd name="T7" fmla="*/ 10000 h 10000"/>
                <a:gd name="T8" fmla="*/ 0 w 10000"/>
                <a:gd name="T9" fmla="*/ 9126 h 10000"/>
                <a:gd name="T10" fmla="*/ 8761 w 10000"/>
                <a:gd name="T11" fmla="*/ 9127 h 10000"/>
                <a:gd name="T12" fmla="*/ 8761 w 10000"/>
                <a:gd name="T13" fmla="*/ 0 h 10000"/>
              </a:gdLst>
              <a:ahLst/>
              <a:cxnLst>
                <a:cxn ang="0">
                  <a:pos x="T0" y="T1"/>
                </a:cxn>
                <a:cxn ang="0">
                  <a:pos x="T2" y="T3"/>
                </a:cxn>
                <a:cxn ang="0">
                  <a:pos x="T4" y="T5"/>
                </a:cxn>
                <a:cxn ang="0">
                  <a:pos x="T6" y="T7"/>
                </a:cxn>
                <a:cxn ang="0">
                  <a:pos x="T8" y="T9"/>
                </a:cxn>
                <a:cxn ang="0">
                  <a:pos x="T10" y="T11"/>
                </a:cxn>
                <a:cxn ang="0">
                  <a:pos x="T12" y="T13"/>
                </a:cxn>
              </a:cxnLst>
              <a:rect l="0" t="0"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ru-RU"/>
            </a:p>
          </p:txBody>
        </p:sp>
        <p:sp>
          <p:nvSpPr>
            <p:cNvPr id="6" name="Freeform 6">
              <a:extLst>
                <a:ext uri="{FF2B5EF4-FFF2-40B4-BE49-F238E27FC236}">
                  <a16:creationId xmlns:a16="http://schemas.microsoft.com/office/drawing/2014/main" id="{18DC5742-68D1-419B-B45E-3DCA2E5A7579}"/>
                </a:ext>
              </a:extLst>
            </p:cNvPr>
            <p:cNvSpPr>
              <a:spLocks/>
            </p:cNvSpPr>
            <p:nvPr/>
          </p:nvSpPr>
          <p:spPr bwMode="auto">
            <a:xfrm flipH="1" flipV="1">
              <a:off x="752858" y="744469"/>
              <a:ext cx="3275668" cy="4408488"/>
            </a:xfrm>
            <a:custGeom>
              <a:avLst/>
              <a:gdLst>
                <a:gd name="T0" fmla="*/ 8763 w 10002"/>
                <a:gd name="T1" fmla="*/ 0 h 10000"/>
                <a:gd name="T2" fmla="*/ 10002 w 10002"/>
                <a:gd name="T3" fmla="*/ 0 h 10000"/>
                <a:gd name="T4" fmla="*/ 10002 w 10002"/>
                <a:gd name="T5" fmla="*/ 10000 h 10000"/>
                <a:gd name="T6" fmla="*/ 2 w 10002"/>
                <a:gd name="T7" fmla="*/ 10000 h 10000"/>
                <a:gd name="T8" fmla="*/ 0 w 10002"/>
                <a:gd name="T9" fmla="*/ 9125 h 10000"/>
                <a:gd name="T10" fmla="*/ 8763 w 10002"/>
                <a:gd name="T11" fmla="*/ 9128 h 10000"/>
                <a:gd name="T12" fmla="*/ 8763 w 10002"/>
                <a:gd name="T13" fmla="*/ 0 h 10000"/>
              </a:gdLst>
              <a:ahLst/>
              <a:cxnLst>
                <a:cxn ang="0">
                  <a:pos x="T0" y="T1"/>
                </a:cxn>
                <a:cxn ang="0">
                  <a:pos x="T2" y="T3"/>
                </a:cxn>
                <a:cxn ang="0">
                  <a:pos x="T4" y="T5"/>
                </a:cxn>
                <a:cxn ang="0">
                  <a:pos x="T6" y="T7"/>
                </a:cxn>
                <a:cxn ang="0">
                  <a:pos x="T8" y="T9"/>
                </a:cxn>
                <a:cxn ang="0">
                  <a:pos x="T10" y="T11"/>
                </a:cxn>
                <a:cxn ang="0">
                  <a:pos x="T12" y="T13"/>
                </a:cxn>
              </a:cxnLst>
              <a:rect l="0" t="0"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ru-RU"/>
            </a:p>
          </p:txBody>
        </p:sp>
      </p:grpSp>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3">
            <a:extLst>
              <a:ext uri="{FF2B5EF4-FFF2-40B4-BE49-F238E27FC236}">
                <a16:creationId xmlns:a16="http://schemas.microsoft.com/office/drawing/2014/main" id="{37136FE5-9137-4A96-B5D4-68DE287DF656}"/>
              </a:ext>
            </a:extLst>
          </p:cNvPr>
          <p:cNvSpPr>
            <a:spLocks noGrp="1"/>
          </p:cNvSpPr>
          <p:nvPr>
            <p:ph type="dt" sz="half" idx="10"/>
          </p:nvPr>
        </p:nvSpPr>
        <p:spPr>
          <a:xfrm>
            <a:off x="752475" y="6453188"/>
            <a:ext cx="1608138" cy="404812"/>
          </a:xfrm>
        </p:spPr>
        <p:txBody>
          <a:bodyPr/>
          <a:lstStyle>
            <a:lvl1pPr>
              <a:defRPr baseline="0" smtClean="0">
                <a:solidFill>
                  <a:schemeClr val="tx2"/>
                </a:solidFill>
              </a:defRPr>
            </a:lvl1pPr>
          </a:lstStyle>
          <a:p>
            <a:pPr>
              <a:defRPr/>
            </a:pPr>
            <a:fld id="{FADC838F-0A15-4D5C-B5E7-A2CB7C82E3BC}" type="datetimeFigureOut">
              <a:rPr lang="ru-RU"/>
              <a:pPr>
                <a:defRPr/>
              </a:pPr>
              <a:t>чт 11.04.24</a:t>
            </a:fld>
            <a:endParaRPr lang="ru-RU"/>
          </a:p>
        </p:txBody>
      </p:sp>
      <p:sp>
        <p:nvSpPr>
          <p:cNvPr id="8" name="Footer Placeholder 4">
            <a:extLst>
              <a:ext uri="{FF2B5EF4-FFF2-40B4-BE49-F238E27FC236}">
                <a16:creationId xmlns:a16="http://schemas.microsoft.com/office/drawing/2014/main" id="{A9BE2F26-7F67-4779-89DE-4B1D107AEA67}"/>
              </a:ext>
            </a:extLst>
          </p:cNvPr>
          <p:cNvSpPr>
            <a:spLocks noGrp="1"/>
          </p:cNvSpPr>
          <p:nvPr>
            <p:ph type="ftr" sz="quarter" idx="11"/>
          </p:nvPr>
        </p:nvSpPr>
        <p:spPr>
          <a:xfrm>
            <a:off x="2584450" y="6453188"/>
            <a:ext cx="7023100" cy="404812"/>
          </a:xfrm>
        </p:spPr>
        <p:txBody>
          <a:bodyPr/>
          <a:lstStyle>
            <a:lvl1pPr algn="ctr">
              <a:defRPr baseline="0">
                <a:solidFill>
                  <a:schemeClr val="tx2"/>
                </a:solidFill>
              </a:defRPr>
            </a:lvl1pPr>
          </a:lstStyle>
          <a:p>
            <a:pPr>
              <a:defRPr/>
            </a:pPr>
            <a:endParaRPr lang="ru-RU"/>
          </a:p>
        </p:txBody>
      </p:sp>
      <p:sp>
        <p:nvSpPr>
          <p:cNvPr id="9" name="Slide Number Placeholder 5">
            <a:extLst>
              <a:ext uri="{FF2B5EF4-FFF2-40B4-BE49-F238E27FC236}">
                <a16:creationId xmlns:a16="http://schemas.microsoft.com/office/drawing/2014/main" id="{893C70D0-BA93-4FD4-974C-DC80D3C904D7}"/>
              </a:ext>
            </a:extLst>
          </p:cNvPr>
          <p:cNvSpPr>
            <a:spLocks noGrp="1"/>
          </p:cNvSpPr>
          <p:nvPr>
            <p:ph type="sldNum" sz="quarter" idx="12"/>
          </p:nvPr>
        </p:nvSpPr>
        <p:spPr>
          <a:xfrm>
            <a:off x="9831388" y="6453188"/>
            <a:ext cx="1595437" cy="404812"/>
          </a:xfrm>
        </p:spPr>
        <p:txBody>
          <a:bodyPr/>
          <a:lstStyle>
            <a:lvl1pPr>
              <a:defRPr/>
            </a:lvl1pPr>
          </a:lstStyle>
          <a:p>
            <a:fld id="{AA862224-3BC1-4B5C-A8C0-0A58B9292BF8}" type="slidenum">
              <a:rPr lang="ru-RU" altLang="ru-RU"/>
              <a:pPr/>
              <a:t>‹#›</a:t>
            </a:fld>
            <a:endParaRPr lang="ru-RU" altLang="ru-RU"/>
          </a:p>
        </p:txBody>
      </p:sp>
    </p:spTree>
    <p:extLst>
      <p:ext uri="{BB962C8B-B14F-4D97-AF65-F5344CB8AC3E}">
        <p14:creationId xmlns:p14="http://schemas.microsoft.com/office/powerpoint/2010/main" val="13906500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D6B1EC97-C5FF-4655-B988-DCD88223EBD7}"/>
              </a:ext>
            </a:extLst>
          </p:cNvPr>
          <p:cNvSpPr>
            <a:spLocks noGrp="1"/>
          </p:cNvSpPr>
          <p:nvPr>
            <p:ph type="dt" sz="half" idx="10"/>
          </p:nvPr>
        </p:nvSpPr>
        <p:spPr/>
        <p:txBody>
          <a:bodyPr/>
          <a:lstStyle>
            <a:lvl1pPr>
              <a:defRPr/>
            </a:lvl1pPr>
          </a:lstStyle>
          <a:p>
            <a:pPr>
              <a:defRPr/>
            </a:pPr>
            <a:fld id="{95398418-B4D9-4A43-B1BC-DC423CDC4371}" type="datetimeFigureOut">
              <a:rPr lang="ru-RU"/>
              <a:pPr>
                <a:defRPr/>
              </a:pPr>
              <a:t>чт 11.04.24</a:t>
            </a:fld>
            <a:endParaRPr lang="ru-RU"/>
          </a:p>
        </p:txBody>
      </p:sp>
      <p:sp>
        <p:nvSpPr>
          <p:cNvPr id="5" name="Footer Placeholder 4">
            <a:extLst>
              <a:ext uri="{FF2B5EF4-FFF2-40B4-BE49-F238E27FC236}">
                <a16:creationId xmlns:a16="http://schemas.microsoft.com/office/drawing/2014/main" id="{BBBFCC36-0FA6-4C01-A211-705B85AE6CA8}"/>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E22B73A9-E48E-4AD4-8CC1-8E75744EB8C2}"/>
              </a:ext>
            </a:extLst>
          </p:cNvPr>
          <p:cNvSpPr>
            <a:spLocks noGrp="1"/>
          </p:cNvSpPr>
          <p:nvPr>
            <p:ph type="sldNum" sz="quarter" idx="12"/>
          </p:nvPr>
        </p:nvSpPr>
        <p:spPr/>
        <p:txBody>
          <a:bodyPr/>
          <a:lstStyle>
            <a:lvl1pPr>
              <a:defRPr/>
            </a:lvl1pPr>
          </a:lstStyle>
          <a:p>
            <a:fld id="{2C5A7E9D-7AF3-4E54-8658-D6D11BEE54B0}" type="slidenum">
              <a:rPr lang="ru-RU" altLang="ru-RU"/>
              <a:pPr/>
              <a:t>‹#›</a:t>
            </a:fld>
            <a:endParaRPr lang="ru-RU" altLang="ru-RU"/>
          </a:p>
        </p:txBody>
      </p:sp>
    </p:spTree>
    <p:extLst>
      <p:ext uri="{BB962C8B-B14F-4D97-AF65-F5344CB8AC3E}">
        <p14:creationId xmlns:p14="http://schemas.microsoft.com/office/powerpoint/2010/main" val="194512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70A18C49-8511-4C79-B98C-4D1AAA185452}"/>
              </a:ext>
            </a:extLst>
          </p:cNvPr>
          <p:cNvSpPr>
            <a:spLocks noGrp="1"/>
          </p:cNvSpPr>
          <p:nvPr>
            <p:ph type="dt" sz="half" idx="10"/>
          </p:nvPr>
        </p:nvSpPr>
        <p:spPr/>
        <p:txBody>
          <a:bodyPr/>
          <a:lstStyle>
            <a:lvl1pPr>
              <a:defRPr/>
            </a:lvl1pPr>
          </a:lstStyle>
          <a:p>
            <a:pPr>
              <a:defRPr/>
            </a:pPr>
            <a:fld id="{87743E4D-A9EC-4487-BBED-03243E120027}" type="datetimeFigureOut">
              <a:rPr lang="ru-RU"/>
              <a:pPr>
                <a:defRPr/>
              </a:pPr>
              <a:t>чт 11.04.24</a:t>
            </a:fld>
            <a:endParaRPr lang="ru-RU"/>
          </a:p>
        </p:txBody>
      </p:sp>
      <p:sp>
        <p:nvSpPr>
          <p:cNvPr id="5" name="Footer Placeholder 4">
            <a:extLst>
              <a:ext uri="{FF2B5EF4-FFF2-40B4-BE49-F238E27FC236}">
                <a16:creationId xmlns:a16="http://schemas.microsoft.com/office/drawing/2014/main" id="{86731446-A0D7-485A-9FE1-FD34B3BDCB6A}"/>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43DBCDDF-57A0-4D71-A9D2-09091301503A}"/>
              </a:ext>
            </a:extLst>
          </p:cNvPr>
          <p:cNvSpPr>
            <a:spLocks noGrp="1"/>
          </p:cNvSpPr>
          <p:nvPr>
            <p:ph type="sldNum" sz="quarter" idx="12"/>
          </p:nvPr>
        </p:nvSpPr>
        <p:spPr/>
        <p:txBody>
          <a:bodyPr/>
          <a:lstStyle>
            <a:lvl1pPr>
              <a:defRPr/>
            </a:lvl1pPr>
          </a:lstStyle>
          <a:p>
            <a:fld id="{EA68E43D-2E07-41CE-A8F9-3BFD203195B2}" type="slidenum">
              <a:rPr lang="ru-RU" altLang="ru-RU"/>
              <a:pPr/>
              <a:t>‹#›</a:t>
            </a:fld>
            <a:endParaRPr lang="ru-RU" altLang="ru-RU"/>
          </a:p>
        </p:txBody>
      </p:sp>
    </p:spTree>
    <p:extLst>
      <p:ext uri="{BB962C8B-B14F-4D97-AF65-F5344CB8AC3E}">
        <p14:creationId xmlns:p14="http://schemas.microsoft.com/office/powerpoint/2010/main" val="425188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5637A010-FC53-4FD6-9E22-4B259BE2209B}"/>
              </a:ext>
            </a:extLst>
          </p:cNvPr>
          <p:cNvSpPr>
            <a:spLocks noGrp="1"/>
          </p:cNvSpPr>
          <p:nvPr>
            <p:ph type="dt" sz="half" idx="10"/>
          </p:nvPr>
        </p:nvSpPr>
        <p:spPr/>
        <p:txBody>
          <a:bodyPr/>
          <a:lstStyle>
            <a:lvl1pPr>
              <a:defRPr/>
            </a:lvl1pPr>
          </a:lstStyle>
          <a:p>
            <a:pPr>
              <a:defRPr/>
            </a:pPr>
            <a:fld id="{02E4A9DB-9EFB-401E-A975-D51F4914DE72}" type="datetimeFigureOut">
              <a:rPr lang="ru-RU"/>
              <a:pPr>
                <a:defRPr/>
              </a:pPr>
              <a:t>чт 11.04.24</a:t>
            </a:fld>
            <a:endParaRPr lang="ru-RU"/>
          </a:p>
        </p:txBody>
      </p:sp>
      <p:sp>
        <p:nvSpPr>
          <p:cNvPr id="5" name="Footer Placeholder 4">
            <a:extLst>
              <a:ext uri="{FF2B5EF4-FFF2-40B4-BE49-F238E27FC236}">
                <a16:creationId xmlns:a16="http://schemas.microsoft.com/office/drawing/2014/main" id="{6D05B20B-A2D6-455F-B03F-E3B03A9B06EB}"/>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9C643126-5E67-42A3-A2D2-886C66C39F8C}"/>
              </a:ext>
            </a:extLst>
          </p:cNvPr>
          <p:cNvSpPr>
            <a:spLocks noGrp="1"/>
          </p:cNvSpPr>
          <p:nvPr>
            <p:ph type="sldNum" sz="quarter" idx="12"/>
          </p:nvPr>
        </p:nvSpPr>
        <p:spPr/>
        <p:txBody>
          <a:bodyPr/>
          <a:lstStyle>
            <a:lvl1pPr>
              <a:defRPr/>
            </a:lvl1pPr>
          </a:lstStyle>
          <a:p>
            <a:fld id="{32936262-5DBF-4DE3-9C95-40C090431541}" type="slidenum">
              <a:rPr lang="ru-RU" altLang="ru-RU"/>
              <a:pPr/>
              <a:t>‹#›</a:t>
            </a:fld>
            <a:endParaRPr lang="ru-RU" altLang="ru-RU"/>
          </a:p>
        </p:txBody>
      </p:sp>
    </p:spTree>
    <p:extLst>
      <p:ext uri="{BB962C8B-B14F-4D97-AF65-F5344CB8AC3E}">
        <p14:creationId xmlns:p14="http://schemas.microsoft.com/office/powerpoint/2010/main" val="303226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6" title="Crop Mark">
            <a:extLst>
              <a:ext uri="{FF2B5EF4-FFF2-40B4-BE49-F238E27FC236}">
                <a16:creationId xmlns:a16="http://schemas.microsoft.com/office/drawing/2014/main" id="{0C713400-E653-44A4-B253-C0F4046D8BCB}"/>
              </a:ext>
            </a:extLst>
          </p:cNvPr>
          <p:cNvSpPr/>
          <p:nvPr/>
        </p:nvSpPr>
        <p:spPr bwMode="auto">
          <a:xfrm>
            <a:off x="8151813" y="1685925"/>
            <a:ext cx="3275012"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5" name="Date Placeholder 3">
            <a:extLst>
              <a:ext uri="{FF2B5EF4-FFF2-40B4-BE49-F238E27FC236}">
                <a16:creationId xmlns:a16="http://schemas.microsoft.com/office/drawing/2014/main" id="{3DD86D91-89D2-48E1-9588-F8A2AA278A81}"/>
              </a:ext>
            </a:extLst>
          </p:cNvPr>
          <p:cNvSpPr>
            <a:spLocks noGrp="1"/>
          </p:cNvSpPr>
          <p:nvPr>
            <p:ph type="dt" sz="half" idx="10"/>
          </p:nvPr>
        </p:nvSpPr>
        <p:spPr>
          <a:xfrm>
            <a:off x="738188" y="6453188"/>
            <a:ext cx="1622425" cy="404812"/>
          </a:xfrm>
        </p:spPr>
        <p:txBody>
          <a:bodyPr/>
          <a:lstStyle>
            <a:lvl1pPr>
              <a:defRPr smtClean="0">
                <a:solidFill>
                  <a:schemeClr val="tx2"/>
                </a:solidFill>
              </a:defRPr>
            </a:lvl1pPr>
          </a:lstStyle>
          <a:p>
            <a:pPr>
              <a:defRPr/>
            </a:pPr>
            <a:fld id="{C3A30E10-3B9C-4873-9456-404A42A86EAD}" type="datetimeFigureOut">
              <a:rPr lang="ru-RU"/>
              <a:pPr>
                <a:defRPr/>
              </a:pPr>
              <a:t>чт 11.04.24</a:t>
            </a:fld>
            <a:endParaRPr lang="ru-RU"/>
          </a:p>
        </p:txBody>
      </p:sp>
      <p:sp>
        <p:nvSpPr>
          <p:cNvPr id="6" name="Footer Placeholder 4">
            <a:extLst>
              <a:ext uri="{FF2B5EF4-FFF2-40B4-BE49-F238E27FC236}">
                <a16:creationId xmlns:a16="http://schemas.microsoft.com/office/drawing/2014/main" id="{E68CCA2B-60CB-4F80-982C-A0C44519A385}"/>
              </a:ext>
            </a:extLst>
          </p:cNvPr>
          <p:cNvSpPr>
            <a:spLocks noGrp="1"/>
          </p:cNvSpPr>
          <p:nvPr>
            <p:ph type="ftr" sz="quarter" idx="11"/>
          </p:nvPr>
        </p:nvSpPr>
        <p:spPr>
          <a:xfrm>
            <a:off x="2584450" y="6453188"/>
            <a:ext cx="7023100" cy="404812"/>
          </a:xfrm>
        </p:spPr>
        <p:txBody>
          <a:bodyPr/>
          <a:lstStyle>
            <a:lvl1pPr algn="ctr">
              <a:defRPr>
                <a:solidFill>
                  <a:schemeClr val="tx2"/>
                </a:solidFill>
              </a:defRPr>
            </a:lvl1pPr>
          </a:lstStyle>
          <a:p>
            <a:pPr>
              <a:defRPr/>
            </a:pPr>
            <a:endParaRPr lang="ru-RU"/>
          </a:p>
        </p:txBody>
      </p:sp>
      <p:sp>
        <p:nvSpPr>
          <p:cNvPr id="7" name="Slide Number Placeholder 5">
            <a:extLst>
              <a:ext uri="{FF2B5EF4-FFF2-40B4-BE49-F238E27FC236}">
                <a16:creationId xmlns:a16="http://schemas.microsoft.com/office/drawing/2014/main" id="{CFB17B5B-3D64-4F4A-8F1A-97660357AB80}"/>
              </a:ext>
            </a:extLst>
          </p:cNvPr>
          <p:cNvSpPr>
            <a:spLocks noGrp="1"/>
          </p:cNvSpPr>
          <p:nvPr>
            <p:ph type="sldNum" sz="quarter" idx="12"/>
          </p:nvPr>
        </p:nvSpPr>
        <p:spPr>
          <a:xfrm>
            <a:off x="9831388" y="6453188"/>
            <a:ext cx="1595437" cy="404812"/>
          </a:xfrm>
        </p:spPr>
        <p:txBody>
          <a:bodyPr/>
          <a:lstStyle>
            <a:lvl1pPr>
              <a:defRPr/>
            </a:lvl1pPr>
          </a:lstStyle>
          <a:p>
            <a:fld id="{8DB5FF97-3C88-4B97-B4D6-3CB79F89869B}" type="slidenum">
              <a:rPr lang="ru-RU" altLang="ru-RU"/>
              <a:pPr/>
              <a:t>‹#›</a:t>
            </a:fld>
            <a:endParaRPr lang="ru-RU" altLang="ru-RU"/>
          </a:p>
        </p:txBody>
      </p:sp>
    </p:spTree>
    <p:extLst>
      <p:ext uri="{BB962C8B-B14F-4D97-AF65-F5344CB8AC3E}">
        <p14:creationId xmlns:p14="http://schemas.microsoft.com/office/powerpoint/2010/main" val="7440697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65C25E49-CD04-4A0F-89B0-C4F5E1D729F4}"/>
              </a:ext>
            </a:extLst>
          </p:cNvPr>
          <p:cNvSpPr>
            <a:spLocks noGrp="1"/>
          </p:cNvSpPr>
          <p:nvPr>
            <p:ph type="dt" sz="half" idx="10"/>
          </p:nvPr>
        </p:nvSpPr>
        <p:spPr/>
        <p:txBody>
          <a:bodyPr/>
          <a:lstStyle>
            <a:lvl1pPr>
              <a:defRPr/>
            </a:lvl1pPr>
          </a:lstStyle>
          <a:p>
            <a:pPr>
              <a:defRPr/>
            </a:pPr>
            <a:fld id="{35AAC656-6A73-4DB0-9530-6DD647CFB53C}" type="datetimeFigureOut">
              <a:rPr lang="ru-RU"/>
              <a:pPr>
                <a:defRPr/>
              </a:pPr>
              <a:t>чт 11.04.24</a:t>
            </a:fld>
            <a:endParaRPr lang="ru-RU"/>
          </a:p>
        </p:txBody>
      </p:sp>
      <p:sp>
        <p:nvSpPr>
          <p:cNvPr id="6" name="Footer Placeholder 4">
            <a:extLst>
              <a:ext uri="{FF2B5EF4-FFF2-40B4-BE49-F238E27FC236}">
                <a16:creationId xmlns:a16="http://schemas.microsoft.com/office/drawing/2014/main" id="{1F0D3865-F5C7-4A8A-9B18-CA0505522098}"/>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FD10166-C9F9-4E79-9528-88FD718FAFF4}"/>
              </a:ext>
            </a:extLst>
          </p:cNvPr>
          <p:cNvSpPr>
            <a:spLocks noGrp="1"/>
          </p:cNvSpPr>
          <p:nvPr>
            <p:ph type="sldNum" sz="quarter" idx="12"/>
          </p:nvPr>
        </p:nvSpPr>
        <p:spPr/>
        <p:txBody>
          <a:bodyPr/>
          <a:lstStyle>
            <a:lvl1pPr>
              <a:defRPr/>
            </a:lvl1pPr>
          </a:lstStyle>
          <a:p>
            <a:fld id="{78992F6E-E02E-47C7-8363-D88BAF25B333}" type="slidenum">
              <a:rPr lang="ru-RU" altLang="ru-RU"/>
              <a:pPr/>
              <a:t>‹#›</a:t>
            </a:fld>
            <a:endParaRPr lang="ru-RU" altLang="ru-RU"/>
          </a:p>
        </p:txBody>
      </p:sp>
    </p:spTree>
    <p:extLst>
      <p:ext uri="{BB962C8B-B14F-4D97-AF65-F5344CB8AC3E}">
        <p14:creationId xmlns:p14="http://schemas.microsoft.com/office/powerpoint/2010/main" val="54231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a:extLst>
              <a:ext uri="{FF2B5EF4-FFF2-40B4-BE49-F238E27FC236}">
                <a16:creationId xmlns:a16="http://schemas.microsoft.com/office/drawing/2014/main" id="{8ACCA59A-3740-4546-BE35-8134F97D7985}"/>
              </a:ext>
            </a:extLst>
          </p:cNvPr>
          <p:cNvSpPr>
            <a:spLocks noGrp="1"/>
          </p:cNvSpPr>
          <p:nvPr>
            <p:ph type="dt" sz="half" idx="10"/>
          </p:nvPr>
        </p:nvSpPr>
        <p:spPr/>
        <p:txBody>
          <a:bodyPr/>
          <a:lstStyle>
            <a:lvl1pPr>
              <a:defRPr/>
            </a:lvl1pPr>
          </a:lstStyle>
          <a:p>
            <a:pPr>
              <a:defRPr/>
            </a:pPr>
            <a:fld id="{DB7D2074-7DDB-4DF2-9C46-21DE9F697829}" type="datetimeFigureOut">
              <a:rPr lang="ru-RU"/>
              <a:pPr>
                <a:defRPr/>
              </a:pPr>
              <a:t>чт 11.04.24</a:t>
            </a:fld>
            <a:endParaRPr lang="ru-RU"/>
          </a:p>
        </p:txBody>
      </p:sp>
      <p:sp>
        <p:nvSpPr>
          <p:cNvPr id="8" name="Footer Placeholder 4">
            <a:extLst>
              <a:ext uri="{FF2B5EF4-FFF2-40B4-BE49-F238E27FC236}">
                <a16:creationId xmlns:a16="http://schemas.microsoft.com/office/drawing/2014/main" id="{450CAE7B-87B4-4959-8D0A-68428D899568}"/>
              </a:ext>
            </a:extLst>
          </p:cNvPr>
          <p:cNvSpPr>
            <a:spLocks noGrp="1"/>
          </p:cNvSpPr>
          <p:nvPr>
            <p:ph type="ftr" sz="quarter" idx="11"/>
          </p:nvPr>
        </p:nvSpPr>
        <p:spPr/>
        <p:txBody>
          <a:bodyPr/>
          <a:lstStyle>
            <a:lvl1pPr>
              <a:defRPr/>
            </a:lvl1pPr>
          </a:lstStyle>
          <a:p>
            <a:pPr>
              <a:defRPr/>
            </a:pPr>
            <a:endParaRPr lang="ru-RU"/>
          </a:p>
        </p:txBody>
      </p:sp>
      <p:sp>
        <p:nvSpPr>
          <p:cNvPr id="9" name="Slide Number Placeholder 5">
            <a:extLst>
              <a:ext uri="{FF2B5EF4-FFF2-40B4-BE49-F238E27FC236}">
                <a16:creationId xmlns:a16="http://schemas.microsoft.com/office/drawing/2014/main" id="{072F3D02-C96D-4241-9E43-DE3406ED0BBA}"/>
              </a:ext>
            </a:extLst>
          </p:cNvPr>
          <p:cNvSpPr>
            <a:spLocks noGrp="1"/>
          </p:cNvSpPr>
          <p:nvPr>
            <p:ph type="sldNum" sz="quarter" idx="12"/>
          </p:nvPr>
        </p:nvSpPr>
        <p:spPr/>
        <p:txBody>
          <a:bodyPr/>
          <a:lstStyle>
            <a:lvl1pPr>
              <a:defRPr/>
            </a:lvl1pPr>
          </a:lstStyle>
          <a:p>
            <a:fld id="{8F0D715D-3929-4B3C-BC63-0D32BEE1D41C}" type="slidenum">
              <a:rPr lang="ru-RU" altLang="ru-RU"/>
              <a:pPr/>
              <a:t>‹#›</a:t>
            </a:fld>
            <a:endParaRPr lang="ru-RU" altLang="ru-RU"/>
          </a:p>
        </p:txBody>
      </p:sp>
    </p:spTree>
    <p:extLst>
      <p:ext uri="{BB962C8B-B14F-4D97-AF65-F5344CB8AC3E}">
        <p14:creationId xmlns:p14="http://schemas.microsoft.com/office/powerpoint/2010/main" val="96489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a:extLst>
              <a:ext uri="{FF2B5EF4-FFF2-40B4-BE49-F238E27FC236}">
                <a16:creationId xmlns:a16="http://schemas.microsoft.com/office/drawing/2014/main" id="{A1F27BFF-5346-4967-A765-CAE8CB167433}"/>
              </a:ext>
            </a:extLst>
          </p:cNvPr>
          <p:cNvSpPr>
            <a:spLocks noGrp="1"/>
          </p:cNvSpPr>
          <p:nvPr>
            <p:ph type="dt" sz="half" idx="10"/>
          </p:nvPr>
        </p:nvSpPr>
        <p:spPr/>
        <p:txBody>
          <a:bodyPr/>
          <a:lstStyle>
            <a:lvl1pPr>
              <a:defRPr/>
            </a:lvl1pPr>
          </a:lstStyle>
          <a:p>
            <a:pPr>
              <a:defRPr/>
            </a:pPr>
            <a:fld id="{C4E936C5-DB53-4274-B355-031EE0AC381C}" type="datetimeFigureOut">
              <a:rPr lang="ru-RU"/>
              <a:pPr>
                <a:defRPr/>
              </a:pPr>
              <a:t>чт 11.04.24</a:t>
            </a:fld>
            <a:endParaRPr lang="ru-RU"/>
          </a:p>
        </p:txBody>
      </p:sp>
      <p:sp>
        <p:nvSpPr>
          <p:cNvPr id="4" name="Footer Placeholder 4">
            <a:extLst>
              <a:ext uri="{FF2B5EF4-FFF2-40B4-BE49-F238E27FC236}">
                <a16:creationId xmlns:a16="http://schemas.microsoft.com/office/drawing/2014/main" id="{5E30AEE4-3320-42AC-86B3-5776542889E1}"/>
              </a:ext>
            </a:extLst>
          </p:cNvPr>
          <p:cNvSpPr>
            <a:spLocks noGrp="1"/>
          </p:cNvSpPr>
          <p:nvPr>
            <p:ph type="ftr" sz="quarter" idx="11"/>
          </p:nvPr>
        </p:nvSpPr>
        <p:spPr/>
        <p:txBody>
          <a:bodyPr/>
          <a:lstStyle>
            <a:lvl1pPr>
              <a:defRPr/>
            </a:lvl1pPr>
          </a:lstStyle>
          <a:p>
            <a:pPr>
              <a:defRPr/>
            </a:pPr>
            <a:endParaRPr lang="ru-RU"/>
          </a:p>
        </p:txBody>
      </p:sp>
      <p:sp>
        <p:nvSpPr>
          <p:cNvPr id="5" name="Slide Number Placeholder 5">
            <a:extLst>
              <a:ext uri="{FF2B5EF4-FFF2-40B4-BE49-F238E27FC236}">
                <a16:creationId xmlns:a16="http://schemas.microsoft.com/office/drawing/2014/main" id="{12585B87-A9C1-45A6-8EE1-FEE17678E04E}"/>
              </a:ext>
            </a:extLst>
          </p:cNvPr>
          <p:cNvSpPr>
            <a:spLocks noGrp="1"/>
          </p:cNvSpPr>
          <p:nvPr>
            <p:ph type="sldNum" sz="quarter" idx="12"/>
          </p:nvPr>
        </p:nvSpPr>
        <p:spPr/>
        <p:txBody>
          <a:bodyPr/>
          <a:lstStyle>
            <a:lvl1pPr>
              <a:defRPr/>
            </a:lvl1pPr>
          </a:lstStyle>
          <a:p>
            <a:fld id="{0E22A081-1F50-4517-8387-F1609F023179}" type="slidenum">
              <a:rPr lang="ru-RU" altLang="ru-RU"/>
              <a:pPr/>
              <a:t>‹#›</a:t>
            </a:fld>
            <a:endParaRPr lang="ru-RU" altLang="ru-RU"/>
          </a:p>
        </p:txBody>
      </p:sp>
    </p:spTree>
    <p:extLst>
      <p:ext uri="{BB962C8B-B14F-4D97-AF65-F5344CB8AC3E}">
        <p14:creationId xmlns:p14="http://schemas.microsoft.com/office/powerpoint/2010/main" val="46821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DC13055-7ABF-460D-856F-0C7FEE9A3292}"/>
              </a:ext>
            </a:extLst>
          </p:cNvPr>
          <p:cNvSpPr>
            <a:spLocks noGrp="1"/>
          </p:cNvSpPr>
          <p:nvPr>
            <p:ph type="dt" sz="half" idx="10"/>
          </p:nvPr>
        </p:nvSpPr>
        <p:spPr/>
        <p:txBody>
          <a:bodyPr/>
          <a:lstStyle>
            <a:lvl1pPr>
              <a:defRPr/>
            </a:lvl1pPr>
          </a:lstStyle>
          <a:p>
            <a:pPr>
              <a:defRPr/>
            </a:pPr>
            <a:fld id="{C6F1E103-5DCB-485D-B9E0-BA99BA1F38FE}" type="datetimeFigureOut">
              <a:rPr lang="ru-RU"/>
              <a:pPr>
                <a:defRPr/>
              </a:pPr>
              <a:t>чт 11.04.24</a:t>
            </a:fld>
            <a:endParaRPr lang="ru-RU"/>
          </a:p>
        </p:txBody>
      </p:sp>
      <p:sp>
        <p:nvSpPr>
          <p:cNvPr id="3" name="Footer Placeholder 4">
            <a:extLst>
              <a:ext uri="{FF2B5EF4-FFF2-40B4-BE49-F238E27FC236}">
                <a16:creationId xmlns:a16="http://schemas.microsoft.com/office/drawing/2014/main" id="{E5D5E32F-8E9C-4D99-B89C-0C8AD9C32009}"/>
              </a:ext>
            </a:extLst>
          </p:cNvPr>
          <p:cNvSpPr>
            <a:spLocks noGrp="1"/>
          </p:cNvSpPr>
          <p:nvPr>
            <p:ph type="ftr" sz="quarter" idx="11"/>
          </p:nvPr>
        </p:nvSpPr>
        <p:spPr/>
        <p:txBody>
          <a:bodyPr/>
          <a:lstStyle>
            <a:lvl1pPr>
              <a:defRPr/>
            </a:lvl1pPr>
          </a:lstStyle>
          <a:p>
            <a:pPr>
              <a:defRPr/>
            </a:pPr>
            <a:endParaRPr lang="ru-RU"/>
          </a:p>
        </p:txBody>
      </p:sp>
      <p:sp>
        <p:nvSpPr>
          <p:cNvPr id="4" name="Slide Number Placeholder 5">
            <a:extLst>
              <a:ext uri="{FF2B5EF4-FFF2-40B4-BE49-F238E27FC236}">
                <a16:creationId xmlns:a16="http://schemas.microsoft.com/office/drawing/2014/main" id="{B201D0E6-A314-42D5-AB1A-21996F1D1FE8}"/>
              </a:ext>
            </a:extLst>
          </p:cNvPr>
          <p:cNvSpPr>
            <a:spLocks noGrp="1"/>
          </p:cNvSpPr>
          <p:nvPr>
            <p:ph type="sldNum" sz="quarter" idx="12"/>
          </p:nvPr>
        </p:nvSpPr>
        <p:spPr/>
        <p:txBody>
          <a:bodyPr/>
          <a:lstStyle>
            <a:lvl1pPr>
              <a:defRPr/>
            </a:lvl1pPr>
          </a:lstStyle>
          <a:p>
            <a:fld id="{53525204-B16E-4026-9715-2EB94465763A}" type="slidenum">
              <a:rPr lang="ru-RU" altLang="ru-RU"/>
              <a:pPr/>
              <a:t>‹#›</a:t>
            </a:fld>
            <a:endParaRPr lang="ru-RU" altLang="ru-RU"/>
          </a:p>
        </p:txBody>
      </p:sp>
    </p:spTree>
    <p:extLst>
      <p:ext uri="{BB962C8B-B14F-4D97-AF65-F5344CB8AC3E}">
        <p14:creationId xmlns:p14="http://schemas.microsoft.com/office/powerpoint/2010/main" val="59481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ectangle 7" title="Background Shape">
            <a:extLst>
              <a:ext uri="{FF2B5EF4-FFF2-40B4-BE49-F238E27FC236}">
                <a16:creationId xmlns:a16="http://schemas.microsoft.com/office/drawing/2014/main" id="{CC7F669D-3110-40E6-BBC9-E578124F09B1}"/>
              </a:ext>
            </a:extLst>
          </p:cNvPr>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title="Divider Bar">
            <a:extLst>
              <a:ext uri="{FF2B5EF4-FFF2-40B4-BE49-F238E27FC236}">
                <a16:creationId xmlns:a16="http://schemas.microsoft.com/office/drawing/2014/main" id="{1640957A-9DA3-4819-923D-5BEC3B1C065B}"/>
              </a:ext>
            </a:extLst>
          </p:cNvPr>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7" name="Date Placeholder 4">
            <a:extLst>
              <a:ext uri="{FF2B5EF4-FFF2-40B4-BE49-F238E27FC236}">
                <a16:creationId xmlns:a16="http://schemas.microsoft.com/office/drawing/2014/main" id="{E6D628A8-8904-467D-8768-708B6D6F7E71}"/>
              </a:ext>
            </a:extLst>
          </p:cNvPr>
          <p:cNvSpPr>
            <a:spLocks noGrp="1"/>
          </p:cNvSpPr>
          <p:nvPr>
            <p:ph type="dt" sz="half" idx="10"/>
          </p:nvPr>
        </p:nvSpPr>
        <p:spPr>
          <a:xfrm>
            <a:off x="723900" y="6453188"/>
            <a:ext cx="1204913" cy="404812"/>
          </a:xfrm>
        </p:spPr>
        <p:txBody>
          <a:bodyPr/>
          <a:lstStyle>
            <a:lvl1pPr>
              <a:defRPr smtClean="0">
                <a:solidFill>
                  <a:schemeClr val="tx2"/>
                </a:solidFill>
              </a:defRPr>
            </a:lvl1pPr>
          </a:lstStyle>
          <a:p>
            <a:pPr>
              <a:defRPr/>
            </a:pPr>
            <a:fld id="{F2B6C7AD-A840-4A8F-A2FA-402CC6F0B025}" type="datetimeFigureOut">
              <a:rPr lang="ru-RU"/>
              <a:pPr>
                <a:defRPr/>
              </a:pPr>
              <a:t>чт 11.04.24</a:t>
            </a:fld>
            <a:endParaRPr lang="ru-RU"/>
          </a:p>
        </p:txBody>
      </p:sp>
      <p:sp>
        <p:nvSpPr>
          <p:cNvPr id="8" name="Footer Placeholder 5">
            <a:extLst>
              <a:ext uri="{FF2B5EF4-FFF2-40B4-BE49-F238E27FC236}">
                <a16:creationId xmlns:a16="http://schemas.microsoft.com/office/drawing/2014/main" id="{14BF0260-B4C4-4439-91F9-1B0B702A8774}"/>
              </a:ext>
            </a:extLst>
          </p:cNvPr>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ru-RU"/>
          </a:p>
        </p:txBody>
      </p:sp>
      <p:sp>
        <p:nvSpPr>
          <p:cNvPr id="9" name="Slide Number Placeholder 6">
            <a:extLst>
              <a:ext uri="{FF2B5EF4-FFF2-40B4-BE49-F238E27FC236}">
                <a16:creationId xmlns:a16="http://schemas.microsoft.com/office/drawing/2014/main" id="{0CF1699C-A3B7-41D7-8FEE-B5DF2B7F7F58}"/>
              </a:ext>
            </a:extLst>
          </p:cNvPr>
          <p:cNvSpPr>
            <a:spLocks noGrp="1"/>
          </p:cNvSpPr>
          <p:nvPr>
            <p:ph type="sldNum" sz="quarter" idx="12"/>
          </p:nvPr>
        </p:nvSpPr>
        <p:spPr>
          <a:xfrm>
            <a:off x="9883775" y="6453188"/>
            <a:ext cx="1595438" cy="404812"/>
          </a:xfrm>
        </p:spPr>
        <p:txBody>
          <a:bodyPr/>
          <a:lstStyle>
            <a:lvl1pPr>
              <a:defRPr/>
            </a:lvl1pPr>
          </a:lstStyle>
          <a:p>
            <a:fld id="{D4BD1087-A723-4289-AD9D-A1A439F51042}" type="slidenum">
              <a:rPr lang="ru-RU" altLang="ru-RU"/>
              <a:pPr/>
              <a:t>‹#›</a:t>
            </a:fld>
            <a:endParaRPr lang="ru-RU" altLang="ru-RU"/>
          </a:p>
        </p:txBody>
      </p:sp>
    </p:spTree>
    <p:extLst>
      <p:ext uri="{BB962C8B-B14F-4D97-AF65-F5344CB8AC3E}">
        <p14:creationId xmlns:p14="http://schemas.microsoft.com/office/powerpoint/2010/main" val="33729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title="Background Shape">
            <a:extLst>
              <a:ext uri="{FF2B5EF4-FFF2-40B4-BE49-F238E27FC236}">
                <a16:creationId xmlns:a16="http://schemas.microsoft.com/office/drawing/2014/main" id="{17B944F4-693E-430D-8FDF-7F147CA3A92A}"/>
              </a:ext>
            </a:extLst>
          </p:cNvPr>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title="Divider Bar">
            <a:extLst>
              <a:ext uri="{FF2B5EF4-FFF2-40B4-BE49-F238E27FC236}">
                <a16:creationId xmlns:a16="http://schemas.microsoft.com/office/drawing/2014/main" id="{EC71106E-CB1D-417D-920F-0875C7ACF5DC}"/>
              </a:ext>
            </a:extLst>
          </p:cNvPr>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rtlCol="0">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7" name="Date Placeholder 4">
            <a:extLst>
              <a:ext uri="{FF2B5EF4-FFF2-40B4-BE49-F238E27FC236}">
                <a16:creationId xmlns:a16="http://schemas.microsoft.com/office/drawing/2014/main" id="{72F83C20-DFD4-45DA-9982-39B1A6EB1269}"/>
              </a:ext>
            </a:extLst>
          </p:cNvPr>
          <p:cNvSpPr>
            <a:spLocks noGrp="1"/>
          </p:cNvSpPr>
          <p:nvPr>
            <p:ph type="dt" sz="half" idx="10"/>
          </p:nvPr>
        </p:nvSpPr>
        <p:spPr>
          <a:xfrm>
            <a:off x="723900" y="6453188"/>
            <a:ext cx="1204913" cy="404812"/>
          </a:xfrm>
        </p:spPr>
        <p:txBody>
          <a:bodyPr/>
          <a:lstStyle>
            <a:lvl1pPr>
              <a:defRPr smtClean="0">
                <a:solidFill>
                  <a:schemeClr val="tx2"/>
                </a:solidFill>
              </a:defRPr>
            </a:lvl1pPr>
          </a:lstStyle>
          <a:p>
            <a:pPr>
              <a:defRPr/>
            </a:pPr>
            <a:fld id="{22E4F775-AF25-417B-85F1-8FE9536FD028}" type="datetimeFigureOut">
              <a:rPr lang="ru-RU"/>
              <a:pPr>
                <a:defRPr/>
              </a:pPr>
              <a:t>чт 11.04.24</a:t>
            </a:fld>
            <a:endParaRPr lang="ru-RU"/>
          </a:p>
        </p:txBody>
      </p:sp>
      <p:sp>
        <p:nvSpPr>
          <p:cNvPr id="8" name="Footer Placeholder 5">
            <a:extLst>
              <a:ext uri="{FF2B5EF4-FFF2-40B4-BE49-F238E27FC236}">
                <a16:creationId xmlns:a16="http://schemas.microsoft.com/office/drawing/2014/main" id="{72AF2D03-1A85-4ABC-96C7-0E158F1967F1}"/>
              </a:ext>
            </a:extLst>
          </p:cNvPr>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ru-RU"/>
          </a:p>
        </p:txBody>
      </p:sp>
      <p:sp>
        <p:nvSpPr>
          <p:cNvPr id="9" name="Slide Number Placeholder 6">
            <a:extLst>
              <a:ext uri="{FF2B5EF4-FFF2-40B4-BE49-F238E27FC236}">
                <a16:creationId xmlns:a16="http://schemas.microsoft.com/office/drawing/2014/main" id="{737B19A8-5EB1-41D0-893B-ADE906756759}"/>
              </a:ext>
            </a:extLst>
          </p:cNvPr>
          <p:cNvSpPr>
            <a:spLocks noGrp="1"/>
          </p:cNvSpPr>
          <p:nvPr>
            <p:ph type="sldNum" sz="quarter" idx="12"/>
          </p:nvPr>
        </p:nvSpPr>
        <p:spPr>
          <a:xfrm>
            <a:off x="9883775" y="6453188"/>
            <a:ext cx="1595438" cy="404812"/>
          </a:xfrm>
        </p:spPr>
        <p:txBody>
          <a:bodyPr/>
          <a:lstStyle>
            <a:lvl1pPr>
              <a:defRPr/>
            </a:lvl1pPr>
          </a:lstStyle>
          <a:p>
            <a:fld id="{C88D73E3-84E9-4458-B906-6E695BC2D96C}" type="slidenum">
              <a:rPr lang="ru-RU" altLang="ru-RU"/>
              <a:pPr/>
              <a:t>‹#›</a:t>
            </a:fld>
            <a:endParaRPr lang="ru-RU" altLang="ru-RU"/>
          </a:p>
        </p:txBody>
      </p:sp>
    </p:spTree>
    <p:extLst>
      <p:ext uri="{BB962C8B-B14F-4D97-AF65-F5344CB8AC3E}">
        <p14:creationId xmlns:p14="http://schemas.microsoft.com/office/powerpoint/2010/main" val="155316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00"/>
            </a:gs>
            <a:gs pos="25999">
              <a:srgbClr val="FFFF00"/>
            </a:gs>
            <a:gs pos="64999">
              <a:srgbClr val="CBCCC9"/>
            </a:gs>
            <a:gs pos="75000">
              <a:srgbClr val="CBCCC9"/>
            </a:gs>
            <a:gs pos="100000">
              <a:srgbClr val="92D050"/>
            </a:gs>
          </a:gsLst>
          <a:lin ang="5400000" scaled="1"/>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29E87F1-073E-48B3-AE3E-A9706C33CE2B}"/>
              </a:ext>
            </a:extLst>
          </p:cNvPr>
          <p:cNvSpPr>
            <a:spLocks noGrp="1"/>
          </p:cNvSpPr>
          <p:nvPr>
            <p:ph type="title"/>
          </p:nvPr>
        </p:nvSpPr>
        <p:spPr bwMode="auto">
          <a:xfrm>
            <a:off x="1371600" y="685800"/>
            <a:ext cx="960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заголовка</a:t>
            </a:r>
            <a:endParaRPr lang="en-US" altLang="ru-RU"/>
          </a:p>
        </p:txBody>
      </p:sp>
      <p:sp>
        <p:nvSpPr>
          <p:cNvPr id="1027" name="Text Placeholder 2">
            <a:extLst>
              <a:ext uri="{FF2B5EF4-FFF2-40B4-BE49-F238E27FC236}">
                <a16:creationId xmlns:a16="http://schemas.microsoft.com/office/drawing/2014/main" id="{E1D2A7D5-0CA8-4632-AC55-473422313F80}"/>
              </a:ext>
            </a:extLst>
          </p:cNvPr>
          <p:cNvSpPr>
            <a:spLocks noGrp="1"/>
          </p:cNvSpPr>
          <p:nvPr>
            <p:ph type="body" idx="1"/>
          </p:nvPr>
        </p:nvSpPr>
        <p:spPr bwMode="auto">
          <a:xfrm>
            <a:off x="1371600" y="2286000"/>
            <a:ext cx="9601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a:extLst>
              <a:ext uri="{FF2B5EF4-FFF2-40B4-BE49-F238E27FC236}">
                <a16:creationId xmlns:a16="http://schemas.microsoft.com/office/drawing/2014/main" id="{5A2C34CD-12F9-4E00-A379-B0D093B5014F}"/>
              </a:ext>
            </a:extLst>
          </p:cNvPr>
          <p:cNvSpPr>
            <a:spLocks noGrp="1"/>
          </p:cNvSpPr>
          <p:nvPr>
            <p:ph type="dt" sz="half" idx="2"/>
          </p:nvPr>
        </p:nvSpPr>
        <p:spPr>
          <a:xfrm>
            <a:off x="1390650" y="6453188"/>
            <a:ext cx="1204913" cy="404812"/>
          </a:xfrm>
          <a:prstGeom prst="rect">
            <a:avLst/>
          </a:prstGeom>
        </p:spPr>
        <p:txBody>
          <a:bodyPr vert="horz" lIns="91440" tIns="45720" rIns="91440" bIns="45720" rtlCol="0" anchor="ctr"/>
          <a:lstStyle>
            <a:lvl1pPr algn="l" eaLnBrk="1" fontAlgn="auto" hangingPunct="1">
              <a:spcBef>
                <a:spcPts val="0"/>
              </a:spcBef>
              <a:spcAft>
                <a:spcPts val="0"/>
              </a:spcAft>
              <a:defRPr sz="1200" baseline="0" smtClean="0">
                <a:solidFill>
                  <a:schemeClr val="tx2"/>
                </a:solidFill>
                <a:latin typeface="+mn-lt"/>
              </a:defRPr>
            </a:lvl1pPr>
          </a:lstStyle>
          <a:p>
            <a:pPr>
              <a:defRPr/>
            </a:pPr>
            <a:fld id="{B3EE050F-F0B3-4038-89FB-2D2036EBA423}" type="datetimeFigureOut">
              <a:rPr lang="ru-RU"/>
              <a:pPr>
                <a:defRPr/>
              </a:pPr>
              <a:t>чт 11.04.24</a:t>
            </a:fld>
            <a:endParaRPr lang="ru-RU"/>
          </a:p>
        </p:txBody>
      </p:sp>
      <p:sp>
        <p:nvSpPr>
          <p:cNvPr id="5" name="Footer Placeholder 4">
            <a:extLst>
              <a:ext uri="{FF2B5EF4-FFF2-40B4-BE49-F238E27FC236}">
                <a16:creationId xmlns:a16="http://schemas.microsoft.com/office/drawing/2014/main" id="{FAC5C2AA-8F45-4878-892A-E450F22C9AEB}"/>
              </a:ext>
            </a:extLst>
          </p:cNvPr>
          <p:cNvSpPr>
            <a:spLocks noGrp="1"/>
          </p:cNvSpPr>
          <p:nvPr>
            <p:ph type="ftr" sz="quarter" idx="3"/>
          </p:nvPr>
        </p:nvSpPr>
        <p:spPr>
          <a:xfrm>
            <a:off x="2894013" y="6453188"/>
            <a:ext cx="6280150" cy="404812"/>
          </a:xfrm>
          <a:prstGeom prst="rect">
            <a:avLst/>
          </a:prstGeom>
        </p:spPr>
        <p:txBody>
          <a:bodyPr vert="horz" lIns="91440" tIns="45720" rIns="91440" bIns="45720" rtlCol="0" anchor="ctr"/>
          <a:lstStyle>
            <a:lvl1pPr algn="l" eaLnBrk="1" fontAlgn="auto" hangingPunct="1">
              <a:spcBef>
                <a:spcPts val="0"/>
              </a:spcBef>
              <a:spcAft>
                <a:spcPts val="0"/>
              </a:spcAft>
              <a:defRPr sz="1200" baseline="0">
                <a:solidFill>
                  <a:schemeClr val="tx2"/>
                </a:solidFill>
                <a:latin typeface="+mn-lt"/>
              </a:defRPr>
            </a:lvl1pPr>
          </a:lstStyle>
          <a:p>
            <a:pPr>
              <a:defRPr/>
            </a:pPr>
            <a:endParaRPr lang="ru-RU"/>
          </a:p>
        </p:txBody>
      </p:sp>
      <p:sp>
        <p:nvSpPr>
          <p:cNvPr id="6" name="Slide Number Placeholder 5">
            <a:extLst>
              <a:ext uri="{FF2B5EF4-FFF2-40B4-BE49-F238E27FC236}">
                <a16:creationId xmlns:a16="http://schemas.microsoft.com/office/drawing/2014/main" id="{91AA2739-F9F0-4B3A-B540-6C0353A98085}"/>
              </a:ext>
            </a:extLst>
          </p:cNvPr>
          <p:cNvSpPr>
            <a:spLocks noGrp="1"/>
          </p:cNvSpPr>
          <p:nvPr>
            <p:ph type="sldNum" sz="quarter" idx="4"/>
          </p:nvPr>
        </p:nvSpPr>
        <p:spPr>
          <a:xfrm>
            <a:off x="9472613" y="6453188"/>
            <a:ext cx="1597025"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9BCADFCC-7C32-4840-9B0E-D1C4AB9CD315}" type="slidenum">
              <a:rPr lang="ru-RU" altLang="ru-RU"/>
              <a:pPr/>
              <a:t>‹#›</a:t>
            </a:fld>
            <a:endParaRPr lang="ru-RU" altLang="ru-RU"/>
          </a:p>
        </p:txBody>
      </p:sp>
      <p:sp>
        <p:nvSpPr>
          <p:cNvPr id="9" name="Rectangle 8" title="Side bar">
            <a:extLst>
              <a:ext uri="{FF2B5EF4-FFF2-40B4-BE49-F238E27FC236}">
                <a16:creationId xmlns:a16="http://schemas.microsoft.com/office/drawing/2014/main" id="{BDE55B5A-F075-4014-9B18-EFA6F148D257}"/>
              </a:ext>
            </a:extLst>
          </p:cNvPr>
          <p:cNvSpPr/>
          <p:nvPr/>
        </p:nvSpPr>
        <p:spPr>
          <a:xfrm>
            <a:off x="477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955" r:id="rId1"/>
    <p:sldLayoutId id="2147483948" r:id="rId2"/>
    <p:sldLayoutId id="2147483956" r:id="rId3"/>
    <p:sldLayoutId id="2147483949" r:id="rId4"/>
    <p:sldLayoutId id="2147483950" r:id="rId5"/>
    <p:sldLayoutId id="2147483951" r:id="rId6"/>
    <p:sldLayoutId id="2147483952" r:id="rId7"/>
    <p:sldLayoutId id="2147483957" r:id="rId8"/>
    <p:sldLayoutId id="2147483958" r:id="rId9"/>
    <p:sldLayoutId id="2147483953" r:id="rId10"/>
    <p:sldLayoutId id="2147483954" r:id="rId11"/>
  </p:sldLayoutIdLst>
  <p:txStyles>
    <p:titleStyle>
      <a:lvl1pPr algn="l" rtl="0" fontAlgn="base">
        <a:lnSpc>
          <a:spcPct val="89000"/>
        </a:lnSpc>
        <a:spcBef>
          <a:spcPct val="0"/>
        </a:spcBef>
        <a:spcAft>
          <a:spcPct val="0"/>
        </a:spcAft>
        <a:defRPr sz="4400" kern="1200">
          <a:solidFill>
            <a:schemeClr val="tx2"/>
          </a:solidFill>
          <a:latin typeface="+mj-lt"/>
          <a:ea typeface="+mj-ea"/>
          <a:cs typeface="+mj-cs"/>
        </a:defRPr>
      </a:lvl1pPr>
      <a:lvl2pPr algn="l" rtl="0" fontAlgn="base">
        <a:lnSpc>
          <a:spcPct val="89000"/>
        </a:lnSpc>
        <a:spcBef>
          <a:spcPct val="0"/>
        </a:spcBef>
        <a:spcAft>
          <a:spcPct val="0"/>
        </a:spcAft>
        <a:defRPr sz="4400">
          <a:solidFill>
            <a:schemeClr val="tx2"/>
          </a:solidFill>
          <a:latin typeface="Franklin Gothic Book" panose="020B0503020102020204" pitchFamily="34" charset="0"/>
        </a:defRPr>
      </a:lvl2pPr>
      <a:lvl3pPr algn="l" rtl="0" fontAlgn="base">
        <a:lnSpc>
          <a:spcPct val="89000"/>
        </a:lnSpc>
        <a:spcBef>
          <a:spcPct val="0"/>
        </a:spcBef>
        <a:spcAft>
          <a:spcPct val="0"/>
        </a:spcAft>
        <a:defRPr sz="4400">
          <a:solidFill>
            <a:schemeClr val="tx2"/>
          </a:solidFill>
          <a:latin typeface="Franklin Gothic Book" panose="020B0503020102020204" pitchFamily="34" charset="0"/>
        </a:defRPr>
      </a:lvl3pPr>
      <a:lvl4pPr algn="l" rtl="0" fontAlgn="base">
        <a:lnSpc>
          <a:spcPct val="89000"/>
        </a:lnSpc>
        <a:spcBef>
          <a:spcPct val="0"/>
        </a:spcBef>
        <a:spcAft>
          <a:spcPct val="0"/>
        </a:spcAft>
        <a:defRPr sz="4400">
          <a:solidFill>
            <a:schemeClr val="tx2"/>
          </a:solidFill>
          <a:latin typeface="Franklin Gothic Book" panose="020B0503020102020204" pitchFamily="34" charset="0"/>
        </a:defRPr>
      </a:lvl4pPr>
      <a:lvl5pPr algn="l" rtl="0" fontAlgn="base">
        <a:lnSpc>
          <a:spcPct val="89000"/>
        </a:lnSpc>
        <a:spcBef>
          <a:spcPct val="0"/>
        </a:spcBef>
        <a:spcAft>
          <a:spcPct val="0"/>
        </a:spcAft>
        <a:defRPr sz="4400">
          <a:solidFill>
            <a:schemeClr val="tx2"/>
          </a:solidFill>
          <a:latin typeface="Franklin Gothic Book" panose="020B0503020102020204" pitchFamily="34" charset="0"/>
        </a:defRPr>
      </a:lvl5pPr>
      <a:lvl6pPr marL="457200" algn="l" rtl="0" fontAlgn="base">
        <a:lnSpc>
          <a:spcPct val="89000"/>
        </a:lnSpc>
        <a:spcBef>
          <a:spcPct val="0"/>
        </a:spcBef>
        <a:spcAft>
          <a:spcPct val="0"/>
        </a:spcAft>
        <a:defRPr sz="4400">
          <a:solidFill>
            <a:schemeClr val="tx2"/>
          </a:solidFill>
          <a:latin typeface="Franklin Gothic Book" panose="020B0503020102020204" pitchFamily="34" charset="0"/>
        </a:defRPr>
      </a:lvl6pPr>
      <a:lvl7pPr marL="914400" algn="l" rtl="0" fontAlgn="base">
        <a:lnSpc>
          <a:spcPct val="89000"/>
        </a:lnSpc>
        <a:spcBef>
          <a:spcPct val="0"/>
        </a:spcBef>
        <a:spcAft>
          <a:spcPct val="0"/>
        </a:spcAft>
        <a:defRPr sz="4400">
          <a:solidFill>
            <a:schemeClr val="tx2"/>
          </a:solidFill>
          <a:latin typeface="Franklin Gothic Book" panose="020B0503020102020204" pitchFamily="34" charset="0"/>
        </a:defRPr>
      </a:lvl7pPr>
      <a:lvl8pPr marL="1371600" algn="l" rtl="0" fontAlgn="base">
        <a:lnSpc>
          <a:spcPct val="89000"/>
        </a:lnSpc>
        <a:spcBef>
          <a:spcPct val="0"/>
        </a:spcBef>
        <a:spcAft>
          <a:spcPct val="0"/>
        </a:spcAft>
        <a:defRPr sz="4400">
          <a:solidFill>
            <a:schemeClr val="tx2"/>
          </a:solidFill>
          <a:latin typeface="Franklin Gothic Book" panose="020B0503020102020204" pitchFamily="34" charset="0"/>
        </a:defRPr>
      </a:lvl8pPr>
      <a:lvl9pPr marL="1828800" algn="l" rtl="0" fontAlgn="base">
        <a:lnSpc>
          <a:spcPct val="89000"/>
        </a:lnSpc>
        <a:spcBef>
          <a:spcPct val="0"/>
        </a:spcBef>
        <a:spcAft>
          <a:spcPct val="0"/>
        </a:spcAft>
        <a:defRPr sz="4400">
          <a:solidFill>
            <a:schemeClr val="tx2"/>
          </a:solidFill>
          <a:latin typeface="Franklin Gothic Book" panose="020B0503020102020204" pitchFamily="34" charset="0"/>
        </a:defRPr>
      </a:lvl9pPr>
    </p:titleStyle>
    <p:bodyStyle>
      <a:lvl1pPr marL="382588" indent="-382588" algn="l" rtl="0" fontAlgn="base">
        <a:lnSpc>
          <a:spcPct val="94000"/>
        </a:lnSpc>
        <a:spcBef>
          <a:spcPts val="1000"/>
        </a:spcBef>
        <a:spcAft>
          <a:spcPts val="200"/>
        </a:spcAft>
        <a:buFont typeface="Franklin Gothic Book" panose="020B0503020102020204" pitchFamily="34" charset="0"/>
        <a:buChar char="■"/>
        <a:defRPr sz="2000" kern="1200">
          <a:solidFill>
            <a:schemeClr val="tx2"/>
          </a:solidFill>
          <a:latin typeface="+mn-lt"/>
          <a:ea typeface="+mn-ea"/>
          <a:cs typeface="+mn-cs"/>
        </a:defRPr>
      </a:lvl1pPr>
      <a:lvl2pPr marL="914400" indent="-382588" algn="l" rtl="0" fontAlgn="base">
        <a:lnSpc>
          <a:spcPct val="94000"/>
        </a:lnSpc>
        <a:spcBef>
          <a:spcPts val="500"/>
        </a:spcBef>
        <a:spcAft>
          <a:spcPts val="200"/>
        </a:spcAft>
        <a:buFont typeface="Franklin Gothic Book" panose="020B0503020102020204" pitchFamily="34" charset="0"/>
        <a:buChar char="–"/>
        <a:defRPr sz="2000" i="1" kern="1200">
          <a:solidFill>
            <a:schemeClr val="tx2"/>
          </a:solidFill>
          <a:latin typeface="+mn-lt"/>
          <a:ea typeface="+mn-ea"/>
          <a:cs typeface="+mn-cs"/>
        </a:defRPr>
      </a:lvl2pPr>
      <a:lvl3pPr marL="1371600" indent="-382588" algn="l" rtl="0" fontAlgn="base">
        <a:lnSpc>
          <a:spcPct val="94000"/>
        </a:lnSpc>
        <a:spcBef>
          <a:spcPts val="500"/>
        </a:spcBef>
        <a:spcAft>
          <a:spcPts val="200"/>
        </a:spcAft>
        <a:buFont typeface="Franklin Gothic Book" panose="020B0503020102020204" pitchFamily="34" charset="0"/>
        <a:buChar char="■"/>
        <a:defRPr kern="1200">
          <a:solidFill>
            <a:schemeClr val="tx2"/>
          </a:solidFill>
          <a:latin typeface="+mn-lt"/>
          <a:ea typeface="+mn-ea"/>
          <a:cs typeface="+mn-cs"/>
        </a:defRPr>
      </a:lvl3pPr>
      <a:lvl4pPr marL="1828800" indent="-382588" algn="l" rtl="0" fontAlgn="base">
        <a:lnSpc>
          <a:spcPct val="94000"/>
        </a:lnSpc>
        <a:spcBef>
          <a:spcPts val="500"/>
        </a:spcBef>
        <a:spcAft>
          <a:spcPts val="200"/>
        </a:spcAft>
        <a:buFont typeface="Franklin Gothic Book" panose="020B0503020102020204" pitchFamily="34" charset="0"/>
        <a:buChar char="–"/>
        <a:defRPr i="1" kern="1200">
          <a:solidFill>
            <a:schemeClr val="tx2"/>
          </a:solidFill>
          <a:latin typeface="+mn-lt"/>
          <a:ea typeface="+mn-ea"/>
          <a:cs typeface="+mn-cs"/>
        </a:defRPr>
      </a:lvl4pPr>
      <a:lvl5pPr marL="2286000" indent="-382588" algn="l" rtl="0" fontAlgn="base">
        <a:lnSpc>
          <a:spcPct val="94000"/>
        </a:lnSpc>
        <a:spcBef>
          <a:spcPts val="500"/>
        </a:spcBef>
        <a:spcAft>
          <a:spcPts val="200"/>
        </a:spcAft>
        <a:buFont typeface="Franklin Gothic Book" panose="020B0503020102020204" pitchFamily="34" charset="0"/>
        <a:buChar char="■"/>
        <a:defRPr sz="1600" kern="120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1FC22F-B0BF-4D7A-BA0F-1B39BFEFA657}"/>
              </a:ext>
            </a:extLst>
          </p:cNvPr>
          <p:cNvSpPr>
            <a:spLocks noGrp="1"/>
          </p:cNvSpPr>
          <p:nvPr>
            <p:ph type="ctrTitle"/>
          </p:nvPr>
        </p:nvSpPr>
        <p:spPr>
          <a:xfrm>
            <a:off x="1357313" y="2727325"/>
            <a:ext cx="9477375" cy="458788"/>
          </a:xfrm>
        </p:spPr>
        <p:txBody>
          <a:bodyPr rtlCol="0">
            <a:normAutofit fontScale="90000"/>
          </a:bodyPr>
          <a:lstStyle/>
          <a:p>
            <a:pPr fontAlgn="auto">
              <a:spcAft>
                <a:spcPts val="0"/>
              </a:spcAft>
              <a:defRPr/>
            </a:pPr>
            <a:r>
              <a:rPr lang="uk-UA" sz="2800" b="1" i="1" dirty="0">
                <a:latin typeface="Times New Roman" panose="02020603050405020304" pitchFamily="18" charset="0"/>
                <a:cs typeface="Times New Roman" panose="02020603050405020304" pitchFamily="18" charset="0"/>
              </a:rPr>
              <a:t>Досліди-фокуси на основі оптичних явищ</a:t>
            </a:r>
            <a:endParaRPr lang="ru-RU" sz="2800" b="1" i="1" dirty="0">
              <a:latin typeface="Times New Roman" panose="02020603050405020304" pitchFamily="18" charset="0"/>
              <a:cs typeface="Times New Roman" panose="02020603050405020304" pitchFamily="18" charset="0"/>
            </a:endParaRPr>
          </a:p>
        </p:txBody>
      </p:sp>
      <p:sp>
        <p:nvSpPr>
          <p:cNvPr id="6147" name="Подзаголовок 2">
            <a:extLst>
              <a:ext uri="{FF2B5EF4-FFF2-40B4-BE49-F238E27FC236}">
                <a16:creationId xmlns:a16="http://schemas.microsoft.com/office/drawing/2014/main" id="{80CF52EF-2B05-4A58-BF76-EF73175C3F77}"/>
              </a:ext>
            </a:extLst>
          </p:cNvPr>
          <p:cNvSpPr>
            <a:spLocks noGrp="1"/>
          </p:cNvSpPr>
          <p:nvPr>
            <p:ph type="subTitle" idx="1"/>
          </p:nvPr>
        </p:nvSpPr>
        <p:spPr>
          <a:xfrm>
            <a:off x="1357313" y="3563938"/>
            <a:ext cx="4845050" cy="2413000"/>
          </a:xfrm>
        </p:spPr>
        <p:txBody>
          <a:bodyPr/>
          <a:lstStyle/>
          <a:p>
            <a:pPr algn="l">
              <a:spcBef>
                <a:spcPct val="0"/>
              </a:spcBef>
              <a:spcAft>
                <a:spcPct val="0"/>
              </a:spcAft>
            </a:pPr>
            <a:r>
              <a:rPr lang="uk-UA" altLang="ru-RU" sz="1600" b="1">
                <a:latin typeface="Times New Roman" panose="02020603050405020304" pitchFamily="18" charset="0"/>
                <a:cs typeface="Times New Roman" panose="02020603050405020304" pitchFamily="18" charset="0"/>
              </a:rPr>
              <a:t>Автор: </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Міхова Ольга Іванівна</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ВИНОГРАДІВСЬКИЙ ЛІЦЕЙ ІМЕНІО.О.БАНЄВА  </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БОЛГРАДСЬКОЇ МІСЬКОЇ РАДИ  </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ОДЕСЬКОЇ ОБЛАСТІ</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9 клас</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БОЛГРАДСЬКИЙ ЦДЮТ</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с.Виноградівка</a:t>
            </a:r>
            <a:br>
              <a:rPr lang="uk-UA" altLang="ru-RU" sz="1600">
                <a:latin typeface="Times New Roman" panose="02020603050405020304" pitchFamily="18" charset="0"/>
                <a:cs typeface="Times New Roman" panose="02020603050405020304" pitchFamily="18" charset="0"/>
              </a:rPr>
            </a:br>
            <a:r>
              <a:rPr lang="uk-UA" altLang="ru-RU" sz="1600" b="1">
                <a:latin typeface="Times New Roman" panose="02020603050405020304" pitchFamily="18" charset="0"/>
                <a:cs typeface="Times New Roman" panose="02020603050405020304" pitchFamily="18" charset="0"/>
              </a:rPr>
              <a:t>Керівник: </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Кіпер Юрій Ілліч </a:t>
            </a:r>
          </a:p>
          <a:p>
            <a:pPr algn="l">
              <a:spcBef>
                <a:spcPct val="0"/>
              </a:spcBef>
              <a:spcAft>
                <a:spcPct val="0"/>
              </a:spcAft>
            </a:pPr>
            <a:r>
              <a:rPr lang="uk-UA" altLang="ru-RU" sz="1600">
                <a:latin typeface="Times New Roman" panose="02020603050405020304" pitchFamily="18" charset="0"/>
                <a:cs typeface="Times New Roman" panose="02020603050405020304" pitchFamily="18" charset="0"/>
              </a:rPr>
              <a:t>вчитель трудового навчання та технологій</a:t>
            </a:r>
            <a:endParaRPr lang="ru-RU" altLang="ru-RU" sz="1600">
              <a:latin typeface="Times New Roman" panose="02020603050405020304" pitchFamily="18" charset="0"/>
              <a:cs typeface="Times New Roman" panose="02020603050405020304" pitchFamily="18" charset="0"/>
            </a:endParaRPr>
          </a:p>
        </p:txBody>
      </p:sp>
      <p:sp>
        <p:nvSpPr>
          <p:cNvPr id="6148" name="Подзаголовок 2">
            <a:extLst>
              <a:ext uri="{FF2B5EF4-FFF2-40B4-BE49-F238E27FC236}">
                <a16:creationId xmlns:a16="http://schemas.microsoft.com/office/drawing/2014/main" id="{AE84B502-7FEF-4F6F-9C68-059B28482F6E}"/>
              </a:ext>
            </a:extLst>
          </p:cNvPr>
          <p:cNvSpPr txBox="1">
            <a:spLocks/>
          </p:cNvSpPr>
          <p:nvPr/>
        </p:nvSpPr>
        <p:spPr bwMode="auto">
          <a:xfrm>
            <a:off x="4638675" y="292100"/>
            <a:ext cx="5867400"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4000"/>
              </a:lnSpc>
              <a:spcBef>
                <a:spcPts val="1000"/>
              </a:spcBef>
              <a:spcAft>
                <a:spcPts val="200"/>
              </a:spcAft>
              <a:buFont typeface="Franklin Gothic Book" panose="020B0503020102020204" pitchFamily="34" charset="0"/>
              <a:buChar char="■"/>
              <a:defRPr sz="2000">
                <a:solidFill>
                  <a:schemeClr val="tx2"/>
                </a:solidFill>
                <a:latin typeface="Franklin Gothic Book" panose="020B0503020102020204" pitchFamily="34" charset="0"/>
              </a:defRPr>
            </a:lvl1pPr>
            <a:lvl2pPr>
              <a:lnSpc>
                <a:spcPct val="94000"/>
              </a:lnSpc>
              <a:spcBef>
                <a:spcPts val="500"/>
              </a:spcBef>
              <a:spcAft>
                <a:spcPts val="200"/>
              </a:spcAft>
              <a:buFont typeface="Franklin Gothic Book" panose="020B0503020102020204" pitchFamily="34" charset="0"/>
              <a:buChar char="–"/>
              <a:defRPr sz="2000" i="1">
                <a:solidFill>
                  <a:schemeClr val="tx2"/>
                </a:solidFill>
                <a:latin typeface="Franklin Gothic Book" panose="020B0503020102020204" pitchFamily="34" charset="0"/>
              </a:defRPr>
            </a:lvl2pPr>
            <a:lvl3pPr>
              <a:lnSpc>
                <a:spcPct val="94000"/>
              </a:lnSpc>
              <a:spcBef>
                <a:spcPts val="500"/>
              </a:spcBef>
              <a:spcAft>
                <a:spcPts val="200"/>
              </a:spcAft>
              <a:buFont typeface="Franklin Gothic Book" panose="020B0503020102020204" pitchFamily="34" charset="0"/>
              <a:buChar char="■"/>
              <a:defRPr>
                <a:solidFill>
                  <a:schemeClr val="tx2"/>
                </a:solidFill>
                <a:latin typeface="Franklin Gothic Book" panose="020B0503020102020204" pitchFamily="34" charset="0"/>
              </a:defRPr>
            </a:lvl3pPr>
            <a:lvl4pPr>
              <a:lnSpc>
                <a:spcPct val="94000"/>
              </a:lnSpc>
              <a:spcBef>
                <a:spcPts val="500"/>
              </a:spcBef>
              <a:spcAft>
                <a:spcPts val="200"/>
              </a:spcAft>
              <a:buFont typeface="Franklin Gothic Book" panose="020B0503020102020204" pitchFamily="34" charset="0"/>
              <a:buChar char="–"/>
              <a:defRPr i="1">
                <a:solidFill>
                  <a:schemeClr val="tx2"/>
                </a:solidFill>
                <a:latin typeface="Franklin Gothic Book" panose="020B0503020102020204" pitchFamily="34" charset="0"/>
              </a:defRPr>
            </a:lvl4pPr>
            <a:lvl5pPr>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5pPr>
            <a:lvl6pPr fontAlgn="base">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6pPr>
            <a:lvl7pPr fontAlgn="base">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7pPr>
            <a:lvl8pPr fontAlgn="base">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8pPr>
            <a:lvl9pPr fontAlgn="base">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9pPr>
          </a:lstStyle>
          <a:p>
            <a:pPr algn="ctr" eaLnBrk="1" hangingPunct="1">
              <a:lnSpc>
                <a:spcPct val="150000"/>
              </a:lnSpc>
              <a:spcBef>
                <a:spcPct val="0"/>
              </a:spcBef>
              <a:spcAft>
                <a:spcPct val="0"/>
              </a:spcAft>
              <a:buFont typeface="Franklin Gothic Book" panose="020B0503020102020204" pitchFamily="34" charset="0"/>
              <a:buNone/>
            </a:pPr>
            <a:r>
              <a:rPr lang="uk-UA" altLang="ru-RU" sz="1600" b="1">
                <a:latin typeface="Times New Roman" panose="02020603050405020304" pitchFamily="18" charset="0"/>
                <a:cs typeface="Times New Roman" panose="02020603050405020304" pitchFamily="18" charset="0"/>
              </a:rPr>
              <a:t>ВИНОГРАДІВСЬКИЙ ЛІЦЕЙ ІМЕНІ О. О. БАНЄВА </a:t>
            </a:r>
          </a:p>
          <a:p>
            <a:pPr algn="ctr" eaLnBrk="1" hangingPunct="1">
              <a:lnSpc>
                <a:spcPct val="150000"/>
              </a:lnSpc>
              <a:spcBef>
                <a:spcPct val="0"/>
              </a:spcBef>
              <a:spcAft>
                <a:spcPct val="0"/>
              </a:spcAft>
              <a:buFont typeface="Franklin Gothic Book" panose="020B0503020102020204" pitchFamily="34" charset="0"/>
              <a:buNone/>
            </a:pPr>
            <a:r>
              <a:rPr lang="uk-UA" altLang="ru-RU" sz="1600" b="1">
                <a:latin typeface="Times New Roman" panose="02020603050405020304" pitchFamily="18" charset="0"/>
                <a:cs typeface="Times New Roman" panose="02020603050405020304" pitchFamily="18" charset="0"/>
              </a:rPr>
              <a:t>БОЛГРАДСЬКОЇ МІСЬКОЇ РАДИ ОДЕСЬКОЇ ОБЛАСТІ </a:t>
            </a:r>
            <a:endParaRPr lang="ru-RU" altLang="ru-RU" sz="1600" b="1">
              <a:latin typeface="Times New Roman" panose="02020603050405020304" pitchFamily="18" charset="0"/>
              <a:cs typeface="Times New Roman" panose="02020603050405020304" pitchFamily="18" charset="0"/>
            </a:endParaRPr>
          </a:p>
        </p:txBody>
      </p:sp>
      <p:sp>
        <p:nvSpPr>
          <p:cNvPr id="5" name="Заголовок 1">
            <a:extLst>
              <a:ext uri="{FF2B5EF4-FFF2-40B4-BE49-F238E27FC236}">
                <a16:creationId xmlns:a16="http://schemas.microsoft.com/office/drawing/2014/main" id="{E7C2E808-37C8-45CB-BD86-82BA632949C1}"/>
              </a:ext>
            </a:extLst>
          </p:cNvPr>
          <p:cNvSpPr txBox="1">
            <a:spLocks/>
          </p:cNvSpPr>
          <p:nvPr/>
        </p:nvSpPr>
        <p:spPr>
          <a:xfrm>
            <a:off x="3160713" y="1455738"/>
            <a:ext cx="6202362" cy="958850"/>
          </a:xfrm>
          <a:prstGeom prst="rect">
            <a:avLst/>
          </a:prstGeom>
        </p:spPr>
        <p:txBody>
          <a:bodyPr anchor="b">
            <a:normAutofit lnSpcReduction="10000"/>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fontAlgn="auto">
              <a:spcAft>
                <a:spcPts val="0"/>
              </a:spcAft>
              <a:defRPr/>
            </a:pPr>
            <a:r>
              <a:rPr lang="uk-UA" sz="1800" b="1" dirty="0">
                <a:latin typeface="Times New Roman" panose="02020603050405020304" pitchFamily="18" charset="0"/>
                <a:cs typeface="Times New Roman" panose="02020603050405020304" pitchFamily="18" charset="0"/>
              </a:rPr>
              <a:t>Всеукраїнський Інтерактивний конкурс</a:t>
            </a:r>
          </a:p>
          <a:p>
            <a:pPr fontAlgn="auto">
              <a:spcAft>
                <a:spcPts val="0"/>
              </a:spcAft>
              <a:defRPr/>
            </a:pPr>
            <a:endParaRPr lang="uk-UA" sz="1800" b="1" dirty="0">
              <a:latin typeface="Times New Roman" panose="02020603050405020304" pitchFamily="18" charset="0"/>
              <a:cs typeface="Times New Roman" panose="02020603050405020304" pitchFamily="18" charset="0"/>
            </a:endParaRPr>
          </a:p>
          <a:p>
            <a:pPr fontAlgn="auto">
              <a:spcAft>
                <a:spcPts val="0"/>
              </a:spcAft>
              <a:defRPr/>
            </a:pPr>
            <a:r>
              <a:rPr lang="uk-UA" sz="1800" b="1" dirty="0">
                <a:latin typeface="Times New Roman" panose="02020603050405020304" pitchFamily="18" charset="0"/>
                <a:cs typeface="Times New Roman" panose="02020603050405020304" pitchFamily="18" charset="0"/>
              </a:rPr>
              <a:t> «МАН – Юніор Дослідник»</a:t>
            </a:r>
            <a:r>
              <a:rPr lang="uk-UA" sz="2800" b="1" dirty="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p:txBody>
      </p:sp>
      <p:sp>
        <p:nvSpPr>
          <p:cNvPr id="6" name="Заголовок 1">
            <a:extLst>
              <a:ext uri="{FF2B5EF4-FFF2-40B4-BE49-F238E27FC236}">
                <a16:creationId xmlns:a16="http://schemas.microsoft.com/office/drawing/2014/main" id="{309A183C-57B8-4FFC-8366-CCCB695E1114}"/>
              </a:ext>
            </a:extLst>
          </p:cNvPr>
          <p:cNvSpPr txBox="1">
            <a:spLocks/>
          </p:cNvSpPr>
          <p:nvPr/>
        </p:nvSpPr>
        <p:spPr>
          <a:xfrm>
            <a:off x="7005638" y="2808288"/>
            <a:ext cx="4303712" cy="322262"/>
          </a:xfrm>
          <a:prstGeom prst="rect">
            <a:avLst/>
          </a:prstGeom>
        </p:spPr>
        <p:txBody>
          <a:bodyPr anchor="b">
            <a:normAutofit fontScale="92500" lnSpcReduction="10000"/>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fontAlgn="auto">
              <a:spcAft>
                <a:spcPts val="0"/>
              </a:spcAft>
              <a:defRPr/>
            </a:pPr>
            <a:endParaRPr lang="ru-RU" sz="2000" b="1" cap="none" dirty="0">
              <a:latin typeface="Times New Roman" panose="02020603050405020304" pitchFamily="18" charset="0"/>
              <a:cs typeface="Times New Roman" panose="02020603050405020304" pitchFamily="18" charset="0"/>
            </a:endParaRPr>
          </a:p>
        </p:txBody>
      </p:sp>
      <p:sp>
        <p:nvSpPr>
          <p:cNvPr id="6151" name="TextBox 7">
            <a:extLst>
              <a:ext uri="{FF2B5EF4-FFF2-40B4-BE49-F238E27FC236}">
                <a16:creationId xmlns:a16="http://schemas.microsoft.com/office/drawing/2014/main" id="{43CA7A9B-CD8A-47C6-873A-F1F439186658}"/>
              </a:ext>
            </a:extLst>
          </p:cNvPr>
          <p:cNvSpPr txBox="1">
            <a:spLocks noChangeArrowheads="1"/>
          </p:cNvSpPr>
          <p:nvPr/>
        </p:nvSpPr>
        <p:spPr bwMode="auto">
          <a:xfrm>
            <a:off x="7183438" y="2349500"/>
            <a:ext cx="3471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ru-RU" altLang="ru-RU">
                <a:latin typeface="Times New Roman" panose="02020603050405020304" pitchFamily="18" charset="0"/>
                <a:cs typeface="Times New Roman" panose="02020603050405020304" pitchFamily="18" charset="0"/>
              </a:rPr>
              <a:t>Номінація: «Технік-Юніор»</a:t>
            </a:r>
            <a:endParaRPr lang="uk-UA" altLang="ru-RU">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a:extLst>
              <a:ext uri="{FF2B5EF4-FFF2-40B4-BE49-F238E27FC236}">
                <a16:creationId xmlns:a16="http://schemas.microsoft.com/office/drawing/2014/main" id="{FEB0BDA6-90A1-4B92-86BF-4E809D388CE7}"/>
              </a:ext>
            </a:extLst>
          </p:cNvPr>
          <p:cNvSpPr>
            <a:spLocks noGrp="1"/>
          </p:cNvSpPr>
          <p:nvPr>
            <p:ph type="title"/>
          </p:nvPr>
        </p:nvSpPr>
        <p:spPr>
          <a:xfrm>
            <a:off x="5027613" y="503238"/>
            <a:ext cx="2224087" cy="420687"/>
          </a:xfrm>
        </p:spPr>
        <p:txBody>
          <a:bodyPr/>
          <a:lstStyle/>
          <a:p>
            <a:pPr indent="457200" algn="just">
              <a:lnSpc>
                <a:spcPct val="100000"/>
              </a:lnSpc>
            </a:pPr>
            <a:r>
              <a:rPr lang="uk-UA" altLang="ru-RU" sz="2000" b="1">
                <a:latin typeface="Times New Roman" panose="02020603050405020304" pitchFamily="18" charset="0"/>
                <a:cs typeface="Times New Roman" panose="02020603050405020304" pitchFamily="18" charset="0"/>
              </a:rPr>
              <a:t>ВИСНОВКИ</a:t>
            </a:r>
            <a:endParaRPr lang="ru-RU" altLang="ru-RU" sz="2000" b="1">
              <a:latin typeface="Times New Roman" panose="02020603050405020304" pitchFamily="18" charset="0"/>
              <a:cs typeface="Times New Roman" panose="02020603050405020304" pitchFamily="18" charset="0"/>
            </a:endParaRPr>
          </a:p>
        </p:txBody>
      </p:sp>
      <p:sp>
        <p:nvSpPr>
          <p:cNvPr id="15363" name="Прямоугольник 2">
            <a:extLst>
              <a:ext uri="{FF2B5EF4-FFF2-40B4-BE49-F238E27FC236}">
                <a16:creationId xmlns:a16="http://schemas.microsoft.com/office/drawing/2014/main" id="{92580AF8-8963-4283-8220-2C902188B28E}"/>
              </a:ext>
            </a:extLst>
          </p:cNvPr>
          <p:cNvSpPr>
            <a:spLocks noChangeArrowheads="1"/>
          </p:cNvSpPr>
          <p:nvPr/>
        </p:nvSpPr>
        <p:spPr bwMode="auto">
          <a:xfrm>
            <a:off x="2163763" y="1296988"/>
            <a:ext cx="8691562"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50000"/>
              </a:lnSpc>
            </a:pPr>
            <a:r>
              <a:rPr lang="ru-RU" altLang="ru-RU" sz="1400">
                <a:latin typeface="Times New Roman" panose="02020603050405020304" pitchFamily="18" charset="0"/>
                <a:cs typeface="Times New Roman" panose="02020603050405020304" pitchFamily="18" charset="0"/>
              </a:rPr>
              <a:t>Оптичне явище заломлення світла є ключовим аспектом даної роботи. Воно виникає при переході світлового променя з одного середовища в інше з різними оптичними щільностями.</a:t>
            </a:r>
            <a:r>
              <a:rPr lang="en-US" altLang="ru-RU" sz="1400">
                <a:latin typeface="Times New Roman" panose="02020603050405020304" pitchFamily="18" charset="0"/>
                <a:cs typeface="Times New Roman" panose="02020603050405020304" pitchFamily="18" charset="0"/>
              </a:rPr>
              <a:t> </a:t>
            </a:r>
            <a:r>
              <a:rPr lang="ru-RU" altLang="ru-RU" sz="1400">
                <a:latin typeface="Times New Roman" panose="02020603050405020304" pitchFamily="18" charset="0"/>
                <a:cs typeface="Times New Roman" panose="02020603050405020304" pitchFamily="18" charset="0"/>
              </a:rPr>
              <a:t>Експеримент зникнення скляного стакану в олії виявився ефективним способом вивчення цього оптичного явища. Шляхом спостереження зникаючої частини стакану у середині олії можна побачити вплив заломлення світла.</a:t>
            </a:r>
            <a:r>
              <a:rPr lang="en-US" altLang="ru-RU" sz="1400">
                <a:latin typeface="Times New Roman" panose="02020603050405020304" pitchFamily="18" charset="0"/>
                <a:cs typeface="Times New Roman" panose="02020603050405020304" pitchFamily="18" charset="0"/>
              </a:rPr>
              <a:t> </a:t>
            </a:r>
            <a:r>
              <a:rPr lang="ru-RU" altLang="ru-RU" sz="1400">
                <a:latin typeface="Times New Roman" panose="02020603050405020304" pitchFamily="18" charset="0"/>
                <a:cs typeface="Times New Roman" panose="02020603050405020304" pitchFamily="18" charset="0"/>
              </a:rPr>
              <a:t>Застосування законів заломлення світла допомогло пояснити феномен "невидимості" меншого скляного сосуду в олії. Близькі значення коефіцієнтів заломлення для скла та олії викликають ефект, коли скляний предмет стає менш помітним у вигляді зануреного у середину рідини.</a:t>
            </a:r>
            <a:r>
              <a:rPr lang="en-US" altLang="ru-RU" sz="1400">
                <a:latin typeface="Times New Roman" panose="02020603050405020304" pitchFamily="18" charset="0"/>
                <a:cs typeface="Times New Roman" panose="02020603050405020304" pitchFamily="18" charset="0"/>
              </a:rPr>
              <a:t> </a:t>
            </a:r>
            <a:r>
              <a:rPr lang="ru-RU" altLang="ru-RU" sz="1400">
                <a:latin typeface="Times New Roman" panose="02020603050405020304" pitchFamily="18" charset="0"/>
                <a:cs typeface="Times New Roman" panose="02020603050405020304" pitchFamily="18" charset="0"/>
              </a:rPr>
              <a:t>Ця робота підкреслила важливість теоретичних знань про оптичні явища для розуміння і пояснення реальних спостережень та експериментальних результатів.</a:t>
            </a:r>
            <a:r>
              <a:rPr lang="en-US" altLang="ru-RU" sz="1400">
                <a:latin typeface="Times New Roman" panose="02020603050405020304" pitchFamily="18" charset="0"/>
                <a:cs typeface="Times New Roman" panose="02020603050405020304" pitchFamily="18" charset="0"/>
              </a:rPr>
              <a:t> </a:t>
            </a:r>
            <a:r>
              <a:rPr lang="ru-RU" altLang="ru-RU" sz="1400">
                <a:latin typeface="Times New Roman" panose="02020603050405020304" pitchFamily="18" charset="0"/>
                <a:cs typeface="Times New Roman" panose="02020603050405020304" pitchFamily="18" charset="0"/>
              </a:rPr>
              <a:t>Отже, робота успішно виконала поставлені завдання, дозволяючи краще зрозуміти оптичне явище заломлення світла через експериментальне дослідження.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19">
            <a:extLst>
              <a:ext uri="{FF2B5EF4-FFF2-40B4-BE49-F238E27FC236}">
                <a16:creationId xmlns:a16="http://schemas.microsoft.com/office/drawing/2014/main" id="{F3403EA5-3E9D-44C6-BF56-AD8A16A61489}"/>
              </a:ext>
            </a:extLst>
          </p:cNvPr>
          <p:cNvSpPr>
            <a:spLocks noChangeArrowheads="1"/>
          </p:cNvSpPr>
          <p:nvPr/>
        </p:nvSpPr>
        <p:spPr bwMode="auto">
          <a:xfrm>
            <a:off x="1050925" y="792163"/>
            <a:ext cx="10175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000" b="1">
                <a:latin typeface="Times New Roman" panose="02020603050405020304" pitchFamily="18" charset="0"/>
                <a:cs typeface="Times New Roman" panose="02020603050405020304" pitchFamily="18" charset="0"/>
              </a:rPr>
              <a:t>Мета:</a:t>
            </a:r>
            <a:r>
              <a:rPr lang="uk-UA" altLang="ru-RU" sz="2000">
                <a:latin typeface="Times New Roman" panose="02020603050405020304" pitchFamily="18" charset="0"/>
                <a:cs typeface="Times New Roman" panose="02020603050405020304" pitchFamily="18" charset="0"/>
              </a:rPr>
              <a:t> дослідити оптичне явище заломлення світла та вивчити його вплив на вигляд об'єктів через пояснення оптичного фокусу зникнення скляного стакану в олії.</a:t>
            </a:r>
            <a:endParaRPr lang="ru-RU" altLang="ru-RU" sz="2000">
              <a:latin typeface="Times New Roman" panose="02020603050405020304" pitchFamily="18" charset="0"/>
              <a:cs typeface="Times New Roman" panose="02020603050405020304" pitchFamily="18" charset="0"/>
            </a:endParaRPr>
          </a:p>
        </p:txBody>
      </p:sp>
      <p:sp>
        <p:nvSpPr>
          <p:cNvPr id="7171" name="Прямоугольник 20">
            <a:extLst>
              <a:ext uri="{FF2B5EF4-FFF2-40B4-BE49-F238E27FC236}">
                <a16:creationId xmlns:a16="http://schemas.microsoft.com/office/drawing/2014/main" id="{0B6E9095-7858-43D6-8EE4-9B51046BC236}"/>
              </a:ext>
            </a:extLst>
          </p:cNvPr>
          <p:cNvSpPr>
            <a:spLocks noChangeArrowheads="1"/>
          </p:cNvSpPr>
          <p:nvPr/>
        </p:nvSpPr>
        <p:spPr bwMode="auto">
          <a:xfrm>
            <a:off x="1030288" y="1558925"/>
            <a:ext cx="10175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000" b="1">
                <a:latin typeface="Times New Roman" panose="02020603050405020304" pitchFamily="18" charset="0"/>
                <a:cs typeface="Times New Roman" panose="02020603050405020304" pitchFamily="18" charset="0"/>
              </a:rPr>
              <a:t>Об'єкт дослідження:</a:t>
            </a:r>
            <a:r>
              <a:rPr lang="uk-UA" altLang="ru-RU" sz="2000">
                <a:latin typeface="Times New Roman" panose="02020603050405020304" pitchFamily="18" charset="0"/>
                <a:cs typeface="Times New Roman" panose="02020603050405020304" pitchFamily="18" charset="0"/>
              </a:rPr>
              <a:t> оптичні явища, зокрема заломлення світла.</a:t>
            </a:r>
            <a:endParaRPr lang="ru-RU" altLang="ru-RU" sz="2000">
              <a:latin typeface="Times New Roman" panose="02020603050405020304" pitchFamily="18" charset="0"/>
              <a:cs typeface="Times New Roman" panose="02020603050405020304" pitchFamily="18" charset="0"/>
            </a:endParaRPr>
          </a:p>
        </p:txBody>
      </p:sp>
      <p:sp>
        <p:nvSpPr>
          <p:cNvPr id="7172" name="Прямоугольник 23">
            <a:extLst>
              <a:ext uri="{FF2B5EF4-FFF2-40B4-BE49-F238E27FC236}">
                <a16:creationId xmlns:a16="http://schemas.microsoft.com/office/drawing/2014/main" id="{AE59A1EF-50F5-40BB-89C7-7BC0C4D47681}"/>
              </a:ext>
            </a:extLst>
          </p:cNvPr>
          <p:cNvSpPr>
            <a:spLocks noChangeArrowheads="1"/>
          </p:cNvSpPr>
          <p:nvPr/>
        </p:nvSpPr>
        <p:spPr bwMode="auto">
          <a:xfrm>
            <a:off x="1030288" y="2078038"/>
            <a:ext cx="10175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000" b="1">
                <a:latin typeface="Times New Roman" panose="02020603050405020304" pitchFamily="18" charset="0"/>
                <a:cs typeface="Times New Roman" panose="02020603050405020304" pitchFamily="18" charset="0"/>
              </a:rPr>
              <a:t>Предмет дослідження:</a:t>
            </a:r>
            <a:r>
              <a:rPr lang="uk-UA" altLang="ru-RU" sz="2000">
                <a:latin typeface="Times New Roman" panose="02020603050405020304" pitchFamily="18" charset="0"/>
                <a:cs typeface="Times New Roman" panose="02020603050405020304" pitchFamily="18" charset="0"/>
              </a:rPr>
              <a:t> зникнення скляного стакану в олії як приклад оптичного фокуса на основі явища заломлення світла.</a:t>
            </a:r>
            <a:endParaRPr lang="ru-RU" altLang="ru-RU" sz="2000">
              <a:latin typeface="Times New Roman" panose="02020603050405020304" pitchFamily="18" charset="0"/>
              <a:cs typeface="Times New Roman" panose="02020603050405020304" pitchFamily="18" charset="0"/>
            </a:endParaRPr>
          </a:p>
        </p:txBody>
      </p:sp>
      <p:sp>
        <p:nvSpPr>
          <p:cNvPr id="7173" name="Прямоугольник 24">
            <a:extLst>
              <a:ext uri="{FF2B5EF4-FFF2-40B4-BE49-F238E27FC236}">
                <a16:creationId xmlns:a16="http://schemas.microsoft.com/office/drawing/2014/main" id="{3542ECEC-F383-4712-B079-B66B7BA6425F}"/>
              </a:ext>
            </a:extLst>
          </p:cNvPr>
          <p:cNvSpPr>
            <a:spLocks noChangeArrowheads="1"/>
          </p:cNvSpPr>
          <p:nvPr/>
        </p:nvSpPr>
        <p:spPr bwMode="auto">
          <a:xfrm>
            <a:off x="1473200" y="3094038"/>
            <a:ext cx="10271125"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r>
              <a:rPr lang="uk-UA" altLang="ru-RU" sz="2000" b="1">
                <a:latin typeface="Times New Roman" panose="02020603050405020304" pitchFamily="18" charset="0"/>
                <a:cs typeface="Times New Roman" panose="02020603050405020304" pitchFamily="18" charset="0"/>
              </a:rPr>
              <a:t>Завдання:</a:t>
            </a:r>
          </a:p>
          <a:p>
            <a:pPr algn="just" eaLnBrk="1" hangingPunct="1"/>
            <a:r>
              <a:rPr lang="uk-UA" altLang="ru-RU" sz="2000">
                <a:latin typeface="Times New Roman" panose="02020603050405020304" pitchFamily="18" charset="0"/>
                <a:cs typeface="Times New Roman" panose="02020603050405020304" pitchFamily="18" charset="0"/>
              </a:rPr>
              <a:t>- провести літературний огляд з теоретичних основ оптики та оптичних явищ;</a:t>
            </a:r>
            <a:endParaRPr lang="ru-RU" altLang="ru-RU" sz="2000">
              <a:latin typeface="Times New Roman" panose="02020603050405020304" pitchFamily="18" charset="0"/>
              <a:cs typeface="Times New Roman" panose="02020603050405020304" pitchFamily="18" charset="0"/>
            </a:endParaRPr>
          </a:p>
          <a:p>
            <a:pPr algn="just" eaLnBrk="1" hangingPunct="1"/>
            <a:r>
              <a:rPr lang="uk-UA" altLang="ru-RU" sz="2000">
                <a:latin typeface="Times New Roman" panose="02020603050405020304" pitchFamily="18" charset="0"/>
                <a:cs typeface="Times New Roman" panose="02020603050405020304" pitchFamily="18" charset="0"/>
              </a:rPr>
              <a:t>- підготувати експериментальне обладнання: два скляних </a:t>
            </a:r>
            <a:r>
              <a:rPr lang="ru-RU" altLang="ru-RU" sz="2000">
                <a:latin typeface="Times New Roman" panose="02020603050405020304" pitchFamily="18" charset="0"/>
                <a:cs typeface="Times New Roman" panose="02020603050405020304" pitchFamily="18" charset="0"/>
              </a:rPr>
              <a:t>прозорих </a:t>
            </a:r>
            <a:r>
              <a:rPr lang="uk-UA" altLang="ru-RU" sz="2000">
                <a:latin typeface="Times New Roman" panose="02020603050405020304" pitchFamily="18" charset="0"/>
                <a:cs typeface="Times New Roman" panose="02020603050405020304" pitchFamily="18" charset="0"/>
              </a:rPr>
              <a:t>сосуди</a:t>
            </a:r>
            <a:r>
              <a:rPr lang="ru-RU" altLang="ru-RU" sz="2000">
                <a:latin typeface="Times New Roman" panose="02020603050405020304" pitchFamily="18" charset="0"/>
                <a:cs typeface="Times New Roman" panose="02020603050405020304" pitchFamily="18" charset="0"/>
              </a:rPr>
              <a:t> </a:t>
            </a:r>
            <a:r>
              <a:rPr lang="uk-UA" altLang="ru-RU" sz="2000">
                <a:latin typeface="Times New Roman" panose="02020603050405020304" pitchFamily="18" charset="0"/>
                <a:cs typeface="Times New Roman" panose="02020603050405020304" pitchFamily="18" charset="0"/>
              </a:rPr>
              <a:t>різних розмірів,      соняшникова олія;</a:t>
            </a:r>
            <a:endParaRPr lang="ru-RU" altLang="ru-RU" sz="2000">
              <a:latin typeface="Times New Roman" panose="02020603050405020304" pitchFamily="18" charset="0"/>
              <a:cs typeface="Times New Roman" panose="02020603050405020304" pitchFamily="18" charset="0"/>
            </a:endParaRPr>
          </a:p>
          <a:p>
            <a:pPr algn="just" eaLnBrk="1" hangingPunct="1"/>
            <a:r>
              <a:rPr lang="uk-UA" altLang="ru-RU" sz="2000">
                <a:latin typeface="Times New Roman" panose="02020603050405020304" pitchFamily="18" charset="0"/>
                <a:cs typeface="Times New Roman" panose="02020603050405020304" pitchFamily="18" charset="0"/>
              </a:rPr>
              <a:t>- провести експеримент зникнення скляного сосуду в олії, спостерігаючи явище заломлення світла;</a:t>
            </a:r>
            <a:endParaRPr lang="ru-RU" altLang="ru-RU" sz="2000">
              <a:latin typeface="Times New Roman" panose="02020603050405020304" pitchFamily="18" charset="0"/>
              <a:cs typeface="Times New Roman" panose="02020603050405020304" pitchFamily="18" charset="0"/>
            </a:endParaRPr>
          </a:p>
          <a:p>
            <a:pPr algn="just" eaLnBrk="1" hangingPunct="1"/>
            <a:r>
              <a:rPr lang="uk-UA" altLang="ru-RU" sz="2000">
                <a:latin typeface="Times New Roman" panose="02020603050405020304" pitchFamily="18" charset="0"/>
                <a:cs typeface="Times New Roman" panose="02020603050405020304" pitchFamily="18" charset="0"/>
              </a:rPr>
              <a:t>- зафіксувати спостереження та результати експерименту;</a:t>
            </a:r>
            <a:endParaRPr lang="ru-RU" altLang="ru-RU" sz="2000">
              <a:latin typeface="Times New Roman" panose="02020603050405020304" pitchFamily="18" charset="0"/>
              <a:cs typeface="Times New Roman" panose="02020603050405020304" pitchFamily="18" charset="0"/>
            </a:endParaRPr>
          </a:p>
          <a:p>
            <a:pPr algn="just" eaLnBrk="1" hangingPunct="1"/>
            <a:r>
              <a:rPr lang="uk-UA" altLang="ru-RU" sz="2000">
                <a:latin typeface="Times New Roman" panose="02020603050405020304" pitchFamily="18" charset="0"/>
                <a:cs typeface="Times New Roman" panose="02020603050405020304" pitchFamily="18" charset="0"/>
              </a:rPr>
              <a:t>- проаналізувати отримані результати та зробити висновки щодо них.</a:t>
            </a:r>
            <a:endParaRPr lang="ru-RU" altLang="ru-RU" sz="20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3">
            <a:extLst>
              <a:ext uri="{FF2B5EF4-FFF2-40B4-BE49-F238E27FC236}">
                <a16:creationId xmlns:a16="http://schemas.microsoft.com/office/drawing/2014/main" id="{4F4B2917-CEB7-4FBA-95E5-56880DC09741}"/>
              </a:ext>
            </a:extLst>
          </p:cNvPr>
          <p:cNvSpPr>
            <a:spLocks noChangeArrowheads="1"/>
          </p:cNvSpPr>
          <p:nvPr/>
        </p:nvSpPr>
        <p:spPr bwMode="auto">
          <a:xfrm>
            <a:off x="481013" y="1063625"/>
            <a:ext cx="683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000" b="1">
                <a:latin typeface="Times New Roman" panose="02020603050405020304" pitchFamily="18" charset="0"/>
                <a:cs typeface="Times New Roman" panose="02020603050405020304" pitchFamily="18" charset="0"/>
              </a:rPr>
              <a:t>Оптичний фокус зникнення скляного стакану в олії </a:t>
            </a:r>
            <a:endParaRPr lang="ru-RU" altLang="ru-RU" sz="2000">
              <a:latin typeface="Times New Roman" panose="02020603050405020304" pitchFamily="18" charset="0"/>
              <a:cs typeface="Times New Roman" panose="02020603050405020304" pitchFamily="18" charset="0"/>
            </a:endParaRPr>
          </a:p>
        </p:txBody>
      </p:sp>
      <p:pic>
        <p:nvPicPr>
          <p:cNvPr id="8195" name="Рисунок 4">
            <a:extLst>
              <a:ext uri="{FF2B5EF4-FFF2-40B4-BE49-F238E27FC236}">
                <a16:creationId xmlns:a16="http://schemas.microsoft.com/office/drawing/2014/main" id="{B51DE21B-BD9F-4180-82EB-83B21E2B3A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0750" y="100013"/>
            <a:ext cx="4327525" cy="32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Прямоугольник 5">
            <a:extLst>
              <a:ext uri="{FF2B5EF4-FFF2-40B4-BE49-F238E27FC236}">
                <a16:creationId xmlns:a16="http://schemas.microsoft.com/office/drawing/2014/main" id="{BDAF2C4F-CE74-4817-988D-F532D9700311}"/>
              </a:ext>
            </a:extLst>
          </p:cNvPr>
          <p:cNvSpPr>
            <a:spLocks noChangeArrowheads="1"/>
          </p:cNvSpPr>
          <p:nvPr/>
        </p:nvSpPr>
        <p:spPr bwMode="auto">
          <a:xfrm>
            <a:off x="955675" y="1519238"/>
            <a:ext cx="6026150"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r>
              <a:rPr lang="uk-UA" altLang="ru-RU" sz="1700">
                <a:latin typeface="Times New Roman" panose="02020603050405020304" pitchFamily="18" charset="0"/>
                <a:cs typeface="Times New Roman" panose="02020603050405020304" pitchFamily="18" charset="0"/>
              </a:rPr>
              <a:t>З першого погляду сосуд на зображенні містить тільки олію, але якщо придивитися, то можна побачити, що насправді в ньому є склянка, але меншого розміру (видно тільки її верхню частину). Верхня частина меншого сосуду помітна, адже вона вище рівня олії, якою наповнений більший сосуд. Це зроблено для демонстрації того, що менша склянка дійсно присутня.</a:t>
            </a:r>
          </a:p>
          <a:p>
            <a:pPr algn="just" eaLnBrk="1" hangingPunct="1"/>
            <a:r>
              <a:rPr lang="uk-UA" altLang="ru-RU" sz="1700">
                <a:latin typeface="Times New Roman" panose="02020603050405020304" pitchFamily="18" charset="0"/>
                <a:cs typeface="Times New Roman" panose="02020603050405020304" pitchFamily="18" charset="0"/>
              </a:rPr>
              <a:t>«Яким чином менша склянка є «невидимою»?» - таке питання можна почути від людини, яка вперше побачить цей фокус. Можна зробити припущення та відповісти: у скла та олії дуже близькі значення коефіцієнтів заломлення. Але щоб прийти до даного логічного пояснення «невидимості» та переконатися у висунутому припущенні, треба ознайомитися з явищем заломлення світла та застосувати його закон до даного випадку. </a:t>
            </a:r>
            <a:endParaRPr lang="ru-RU" altLang="ru-RU" sz="1700">
              <a:latin typeface="Times New Roman" panose="02020603050405020304" pitchFamily="18" charset="0"/>
              <a:cs typeface="Times New Roman" panose="02020603050405020304" pitchFamily="18" charset="0"/>
            </a:endParaRPr>
          </a:p>
          <a:p>
            <a:pPr algn="just" eaLnBrk="1" hangingPunct="1"/>
            <a:endParaRPr lang="uk-UA" altLang="ru-RU" sz="1700">
              <a:latin typeface="Times New Roman" panose="02020603050405020304" pitchFamily="18" charset="0"/>
              <a:cs typeface="Times New Roman" panose="02020603050405020304" pitchFamily="18" charset="0"/>
            </a:endParaRPr>
          </a:p>
        </p:txBody>
      </p:sp>
      <p:pic>
        <p:nvPicPr>
          <p:cNvPr id="8197" name="Рисунок 6">
            <a:extLst>
              <a:ext uri="{FF2B5EF4-FFF2-40B4-BE49-F238E27FC236}">
                <a16:creationId xmlns:a16="http://schemas.microsoft.com/office/drawing/2014/main" id="{9D74B8C9-2849-403E-AB7F-B0AEA22B0A9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65988" y="3459163"/>
            <a:ext cx="4332287"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Овал 7">
            <a:extLst>
              <a:ext uri="{FF2B5EF4-FFF2-40B4-BE49-F238E27FC236}">
                <a16:creationId xmlns:a16="http://schemas.microsoft.com/office/drawing/2014/main" id="{C3DCB9D3-83CC-4AC3-8FE6-2EA98D0E1E45}"/>
              </a:ext>
            </a:extLst>
          </p:cNvPr>
          <p:cNvSpPr/>
          <p:nvPr/>
        </p:nvSpPr>
        <p:spPr>
          <a:xfrm>
            <a:off x="8948738" y="4711700"/>
            <a:ext cx="1023937" cy="74453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cxnSp>
        <p:nvCxnSpPr>
          <p:cNvPr id="10" name="Прямая со стрелкой 9">
            <a:extLst>
              <a:ext uri="{FF2B5EF4-FFF2-40B4-BE49-F238E27FC236}">
                <a16:creationId xmlns:a16="http://schemas.microsoft.com/office/drawing/2014/main" id="{1331F4B8-EFC2-46A0-ACDB-1479D9103F6E}"/>
              </a:ext>
            </a:extLst>
          </p:cNvPr>
          <p:cNvCxnSpPr/>
          <p:nvPr/>
        </p:nvCxnSpPr>
        <p:spPr>
          <a:xfrm>
            <a:off x="8218488" y="4095750"/>
            <a:ext cx="803275" cy="72548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6">
            <a:extLst>
              <a:ext uri="{FF2B5EF4-FFF2-40B4-BE49-F238E27FC236}">
                <a16:creationId xmlns:a16="http://schemas.microsoft.com/office/drawing/2014/main" id="{490B8846-D9A5-44DE-9871-414900CB1E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62675" y="2770188"/>
            <a:ext cx="140811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Прямоугольник 11">
            <a:extLst>
              <a:ext uri="{FF2B5EF4-FFF2-40B4-BE49-F238E27FC236}">
                <a16:creationId xmlns:a16="http://schemas.microsoft.com/office/drawing/2014/main" id="{390FE4E1-CF0A-464F-9392-F9E936419BFC}"/>
              </a:ext>
            </a:extLst>
          </p:cNvPr>
          <p:cNvSpPr>
            <a:spLocks noChangeArrowheads="1"/>
          </p:cNvSpPr>
          <p:nvPr/>
        </p:nvSpPr>
        <p:spPr bwMode="auto">
          <a:xfrm>
            <a:off x="2532063" y="403225"/>
            <a:ext cx="81851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700" b="1">
                <a:latin typeface="Times New Roman" panose="02020603050405020304" pitchFamily="18" charset="0"/>
                <a:cs typeface="Times New Roman" panose="02020603050405020304" pitchFamily="18" charset="0"/>
              </a:rPr>
              <a:t>Теоретичні відомості про явище заломлення світла</a:t>
            </a:r>
            <a:endParaRPr lang="ru-RU" altLang="ru-RU" sz="2700" b="1">
              <a:latin typeface="Times New Roman" panose="02020603050405020304" pitchFamily="18" charset="0"/>
              <a:cs typeface="Times New Roman" panose="02020603050405020304" pitchFamily="18" charset="0"/>
            </a:endParaRPr>
          </a:p>
        </p:txBody>
      </p:sp>
      <p:sp>
        <p:nvSpPr>
          <p:cNvPr id="9220" name="Заголовок 1">
            <a:extLst>
              <a:ext uri="{FF2B5EF4-FFF2-40B4-BE49-F238E27FC236}">
                <a16:creationId xmlns:a16="http://schemas.microsoft.com/office/drawing/2014/main" id="{A4E700A5-6CA9-40EF-B3AD-9A01D8A8E633}"/>
              </a:ext>
            </a:extLst>
          </p:cNvPr>
          <p:cNvSpPr txBox="1">
            <a:spLocks/>
          </p:cNvSpPr>
          <p:nvPr/>
        </p:nvSpPr>
        <p:spPr bwMode="auto">
          <a:xfrm>
            <a:off x="1792288" y="2946400"/>
            <a:ext cx="44815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lnSpc>
                <a:spcPct val="89000"/>
              </a:lnSpc>
            </a:pPr>
            <a:r>
              <a:rPr lang="uk-UA" altLang="ru-RU" sz="2000">
                <a:solidFill>
                  <a:schemeClr val="tx2"/>
                </a:solidFill>
                <a:latin typeface="Times New Roman" panose="02020603050405020304" pitchFamily="18" charset="0"/>
                <a:cs typeface="Times New Roman" panose="02020603050405020304" pitchFamily="18" charset="0"/>
              </a:rPr>
              <a:t>Закон заломлення світла виглядає так:</a:t>
            </a:r>
            <a:endParaRPr lang="ru-RU" altLang="ru-RU" sz="2000">
              <a:solidFill>
                <a:schemeClr val="tx2"/>
              </a:solidFill>
              <a:latin typeface="Times New Roman" panose="02020603050405020304" pitchFamily="18" charset="0"/>
              <a:cs typeface="Times New Roman" panose="02020603050405020304" pitchFamily="18" charset="0"/>
            </a:endParaRPr>
          </a:p>
        </p:txBody>
      </p:sp>
      <p:sp>
        <p:nvSpPr>
          <p:cNvPr id="9221" name="Заголовок 1">
            <a:extLst>
              <a:ext uri="{FF2B5EF4-FFF2-40B4-BE49-F238E27FC236}">
                <a16:creationId xmlns:a16="http://schemas.microsoft.com/office/drawing/2014/main" id="{CE31190B-DA79-4FEE-8813-72A2C0D1CD0F}"/>
              </a:ext>
            </a:extLst>
          </p:cNvPr>
          <p:cNvSpPr txBox="1">
            <a:spLocks/>
          </p:cNvSpPr>
          <p:nvPr/>
        </p:nvSpPr>
        <p:spPr bwMode="auto">
          <a:xfrm>
            <a:off x="1544638" y="4895850"/>
            <a:ext cx="969168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lnSpc>
                <a:spcPct val="89000"/>
              </a:lnSpc>
            </a:pPr>
            <a:r>
              <a:rPr lang="uk-UA" altLang="ru-RU" sz="2000">
                <a:solidFill>
                  <a:schemeClr val="tx2"/>
                </a:solidFill>
                <a:latin typeface="Times New Roman" panose="02020603050405020304" pitchFamily="18" charset="0"/>
                <a:cs typeface="Times New Roman" panose="02020603050405020304" pitchFamily="18" charset="0"/>
              </a:rPr>
              <a:t>Для знаходження кута заломлення треба виразити значення його синуса з формули (1):</a:t>
            </a:r>
            <a:endParaRPr lang="ru-RU" altLang="ru-RU" sz="2000">
              <a:solidFill>
                <a:schemeClr val="tx2"/>
              </a:solidFill>
              <a:latin typeface="Times New Roman" panose="02020603050405020304" pitchFamily="18" charset="0"/>
              <a:cs typeface="Times New Roman" panose="02020603050405020304" pitchFamily="18" charset="0"/>
            </a:endParaRPr>
          </a:p>
        </p:txBody>
      </p:sp>
      <p:sp>
        <p:nvSpPr>
          <p:cNvPr id="9222" name="Заголовок 1">
            <a:extLst>
              <a:ext uri="{FF2B5EF4-FFF2-40B4-BE49-F238E27FC236}">
                <a16:creationId xmlns:a16="http://schemas.microsoft.com/office/drawing/2014/main" id="{17D172D3-C0A9-493E-B1BA-575FB9238EEF}"/>
              </a:ext>
            </a:extLst>
          </p:cNvPr>
          <p:cNvSpPr txBox="1">
            <a:spLocks/>
          </p:cNvSpPr>
          <p:nvPr/>
        </p:nvSpPr>
        <p:spPr bwMode="auto">
          <a:xfrm>
            <a:off x="5208588" y="5640388"/>
            <a:ext cx="5461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lnSpc>
                <a:spcPct val="89000"/>
              </a:lnSpc>
            </a:pPr>
            <a:r>
              <a:rPr lang="uk-UA" altLang="ru-RU" sz="2000">
                <a:solidFill>
                  <a:schemeClr val="tx2"/>
                </a:solidFill>
                <a:latin typeface="Times New Roman" panose="02020603050405020304" pitchFamily="18" charset="0"/>
                <a:cs typeface="Times New Roman" panose="02020603050405020304" pitchFamily="18" charset="0"/>
              </a:rPr>
              <a:t>(2),</a:t>
            </a:r>
            <a:endParaRPr lang="ru-RU" altLang="ru-RU" sz="2000">
              <a:solidFill>
                <a:schemeClr val="tx2"/>
              </a:solidFill>
              <a:latin typeface="Times New Roman" panose="02020603050405020304" pitchFamily="18" charset="0"/>
              <a:cs typeface="Times New Roman" panose="02020603050405020304" pitchFamily="18" charset="0"/>
            </a:endParaRPr>
          </a:p>
        </p:txBody>
      </p:sp>
      <p:pic>
        <p:nvPicPr>
          <p:cNvPr id="9223" name="Рисунок 15">
            <a:extLst>
              <a:ext uri="{FF2B5EF4-FFF2-40B4-BE49-F238E27FC236}">
                <a16:creationId xmlns:a16="http://schemas.microsoft.com/office/drawing/2014/main" id="{DB589980-0EB5-4940-8AAE-8E50C79D3D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5508625"/>
            <a:ext cx="205422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Заголовок 1">
            <a:extLst>
              <a:ext uri="{FF2B5EF4-FFF2-40B4-BE49-F238E27FC236}">
                <a16:creationId xmlns:a16="http://schemas.microsoft.com/office/drawing/2014/main" id="{418C373D-A1E2-4C96-98DA-CA402546F332}"/>
              </a:ext>
            </a:extLst>
          </p:cNvPr>
          <p:cNvSpPr txBox="1">
            <a:spLocks/>
          </p:cNvSpPr>
          <p:nvPr/>
        </p:nvSpPr>
        <p:spPr bwMode="auto">
          <a:xfrm>
            <a:off x="7800975" y="2916238"/>
            <a:ext cx="5461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lnSpc>
                <a:spcPct val="89000"/>
              </a:lnSpc>
            </a:pPr>
            <a:r>
              <a:rPr lang="uk-UA" altLang="ru-RU" sz="2000">
                <a:solidFill>
                  <a:schemeClr val="tx2"/>
                </a:solidFill>
                <a:latin typeface="Times New Roman" panose="02020603050405020304" pitchFamily="18" charset="0"/>
                <a:cs typeface="Times New Roman" panose="02020603050405020304" pitchFamily="18" charset="0"/>
              </a:rPr>
              <a:t>(1), </a:t>
            </a:r>
            <a:endParaRPr lang="ru-RU" altLang="ru-RU" sz="2000">
              <a:solidFill>
                <a:schemeClr val="tx2"/>
              </a:solidFill>
              <a:latin typeface="Times New Roman" panose="02020603050405020304" pitchFamily="18" charset="0"/>
              <a:cs typeface="Times New Roman" panose="02020603050405020304" pitchFamily="18" charset="0"/>
            </a:endParaRPr>
          </a:p>
        </p:txBody>
      </p:sp>
      <p:pic>
        <p:nvPicPr>
          <p:cNvPr id="9225" name="Рисунок 17">
            <a:extLst>
              <a:ext uri="{FF2B5EF4-FFF2-40B4-BE49-F238E27FC236}">
                <a16:creationId xmlns:a16="http://schemas.microsoft.com/office/drawing/2014/main" id="{1D9683D9-17ED-4C8E-B9E5-462B8ED62DA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5618163"/>
            <a:ext cx="215423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Прямоугольник 19">
            <a:extLst>
              <a:ext uri="{FF2B5EF4-FFF2-40B4-BE49-F238E27FC236}">
                <a16:creationId xmlns:a16="http://schemas.microsoft.com/office/drawing/2014/main" id="{5C9B0FB8-172F-4680-B78D-937D889C09D7}"/>
              </a:ext>
            </a:extLst>
          </p:cNvPr>
          <p:cNvSpPr>
            <a:spLocks noChangeArrowheads="1"/>
          </p:cNvSpPr>
          <p:nvPr/>
        </p:nvSpPr>
        <p:spPr bwMode="auto">
          <a:xfrm>
            <a:off x="1376363" y="1058863"/>
            <a:ext cx="10175875"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263">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50000"/>
              </a:lnSpc>
            </a:pPr>
            <a:r>
              <a:rPr lang="uk-UA" altLang="ru-RU">
                <a:latin typeface="Times New Roman" panose="02020603050405020304" pitchFamily="18" charset="0"/>
                <a:ea typeface="Calibri" panose="020F0502020204030204" pitchFamily="34" charset="0"/>
                <a:cs typeface="Times New Roman" panose="02020603050405020304" pitchFamily="18" charset="0"/>
              </a:rPr>
              <a:t>Заломлення світла - це оптичне явище, яке виникає при переході променю світла з одного середовища в інше, коли вони мають різну оптичну щільність. При заломленні світловий промінь змінює свій напрямок руху, пройшовши межу між середовищами.</a:t>
            </a:r>
            <a:endParaRPr lang="ru-RU" altLang="ru-RU">
              <a:latin typeface="Times New Roman" panose="02020603050405020304" pitchFamily="18" charset="0"/>
              <a:ea typeface="Calibri" panose="020F0502020204030204" pitchFamily="34" charset="0"/>
              <a:cs typeface="Times New Roman" panose="02020603050405020304" pitchFamily="18" charset="0"/>
            </a:endParaRPr>
          </a:p>
        </p:txBody>
      </p:sp>
      <p:sp>
        <p:nvSpPr>
          <p:cNvPr id="9227" name="Заголовок 1">
            <a:extLst>
              <a:ext uri="{FF2B5EF4-FFF2-40B4-BE49-F238E27FC236}">
                <a16:creationId xmlns:a16="http://schemas.microsoft.com/office/drawing/2014/main" id="{B9CAEB50-016A-44A0-8D4A-8D64F5781309}"/>
              </a:ext>
            </a:extLst>
          </p:cNvPr>
          <p:cNvSpPr txBox="1">
            <a:spLocks/>
          </p:cNvSpPr>
          <p:nvPr/>
        </p:nvSpPr>
        <p:spPr bwMode="auto">
          <a:xfrm>
            <a:off x="8901113" y="5676900"/>
            <a:ext cx="5461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lnSpc>
                <a:spcPct val="89000"/>
              </a:lnSpc>
            </a:pPr>
            <a:r>
              <a:rPr lang="uk-UA" altLang="ru-RU" sz="2000">
                <a:solidFill>
                  <a:schemeClr val="tx2"/>
                </a:solidFill>
                <a:latin typeface="Times New Roman" panose="02020603050405020304" pitchFamily="18" charset="0"/>
                <a:cs typeface="Times New Roman" panose="02020603050405020304" pitchFamily="18" charset="0"/>
              </a:rPr>
              <a:t>(3)</a:t>
            </a:r>
            <a:endParaRPr lang="ru-RU" altLang="ru-RU" sz="2000">
              <a:solidFill>
                <a:schemeClr val="tx2"/>
              </a:solidFill>
              <a:latin typeface="Times New Roman" panose="02020603050405020304" pitchFamily="18" charset="0"/>
              <a:cs typeface="Times New Roman" panose="02020603050405020304" pitchFamily="18" charset="0"/>
            </a:endParaRPr>
          </a:p>
        </p:txBody>
      </p:sp>
      <p:sp>
        <p:nvSpPr>
          <p:cNvPr id="23" name="Заголовок 1">
            <a:extLst>
              <a:ext uri="{FF2B5EF4-FFF2-40B4-BE49-F238E27FC236}">
                <a16:creationId xmlns:a16="http://schemas.microsoft.com/office/drawing/2014/main" id="{A8BC2D1C-A63E-45AE-B5F4-91CFDD7B5F3A}"/>
              </a:ext>
            </a:extLst>
          </p:cNvPr>
          <p:cNvSpPr txBox="1">
            <a:spLocks noRot="1" noChangeAspect="1" noMove="1" noResize="1" noEditPoints="1" noAdjustHandles="1" noChangeArrowheads="1" noChangeShapeType="1" noTextEdit="1"/>
          </p:cNvSpPr>
          <p:nvPr/>
        </p:nvSpPr>
        <p:spPr>
          <a:xfrm>
            <a:off x="1545122" y="3744189"/>
            <a:ext cx="10159198" cy="780406"/>
          </a:xfrm>
          <a:prstGeom prst="rect">
            <a:avLst/>
          </a:prstGeom>
          <a:blipFill rotWithShape="0">
            <a:blip r:embed="rId5"/>
            <a:stretch>
              <a:fillRect l="-600" t="-7813" r="-1020"/>
            </a:stretch>
          </a:blipFill>
        </p:spPr>
        <p:txBody>
          <a:bodyPr/>
          <a:lstStyle/>
          <a:p>
            <a:r>
              <a:rPr lang="ru-RU">
                <a:noFill/>
              </a:rPr>
              <a:t> </a:t>
            </a:r>
          </a:p>
        </p:txBody>
      </p:sp>
      <p:sp>
        <p:nvSpPr>
          <p:cNvPr id="24" name="Прямоугольник 23">
            <a:extLst>
              <a:ext uri="{FF2B5EF4-FFF2-40B4-BE49-F238E27FC236}">
                <a16:creationId xmlns:a16="http://schemas.microsoft.com/office/drawing/2014/main" id="{59CCB675-4BBC-47FB-BEE3-F52AC3951C13}"/>
              </a:ext>
            </a:extLst>
          </p:cNvPr>
          <p:cNvSpPr/>
          <p:nvPr/>
        </p:nvSpPr>
        <p:spPr>
          <a:xfrm>
            <a:off x="1604963" y="2652713"/>
            <a:ext cx="7137400" cy="963612"/>
          </a:xfrm>
          <a:prstGeom prst="rect">
            <a:avLst/>
          </a:prstGeom>
          <a:noFill/>
          <a:ln w="19050">
            <a:solidFill>
              <a:srgbClr val="92D05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E752A-7E62-4E86-9CF2-7582FCE4AA6C}"/>
              </a:ext>
            </a:extLst>
          </p:cNvPr>
          <p:cNvSpPr>
            <a:spLocks noGrp="1" noRot="1" noChangeAspect="1" noMove="1" noResize="1" noEditPoints="1" noAdjustHandles="1" noChangeArrowheads="1" noChangeShapeType="1" noTextEdit="1"/>
          </p:cNvSpPr>
          <p:nvPr>
            <p:ph type="title"/>
          </p:nvPr>
        </p:nvSpPr>
        <p:spPr>
          <a:xfrm>
            <a:off x="1114732" y="971025"/>
            <a:ext cx="10498148" cy="747174"/>
          </a:xfrm>
          <a:blipFill rotWithShape="0">
            <a:blip r:embed="rId2"/>
            <a:stretch>
              <a:fillRect l="-639" t="-8130"/>
            </a:stretch>
          </a:blipFill>
        </p:spPr>
        <p:txBody>
          <a:bodyPr/>
          <a:lstStyle/>
          <a:p>
            <a:r>
              <a:rPr lang="ru-RU">
                <a:noFill/>
              </a:rPr>
              <a:t> </a:t>
            </a:r>
          </a:p>
        </p:txBody>
      </p:sp>
      <p:sp>
        <p:nvSpPr>
          <p:cNvPr id="10243" name="Прямоугольник 11">
            <a:extLst>
              <a:ext uri="{FF2B5EF4-FFF2-40B4-BE49-F238E27FC236}">
                <a16:creationId xmlns:a16="http://schemas.microsoft.com/office/drawing/2014/main" id="{1291EEA1-E06A-477A-B55B-1EC6735243F3}"/>
              </a:ext>
            </a:extLst>
          </p:cNvPr>
          <p:cNvSpPr>
            <a:spLocks noChangeArrowheads="1"/>
          </p:cNvSpPr>
          <p:nvPr/>
        </p:nvSpPr>
        <p:spPr bwMode="auto">
          <a:xfrm>
            <a:off x="1114425" y="498475"/>
            <a:ext cx="9809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sz="2000" b="1">
                <a:latin typeface="Times New Roman" panose="02020603050405020304" pitchFamily="18" charset="0"/>
                <a:cs typeface="Times New Roman" panose="02020603050405020304" pitchFamily="18" charset="0"/>
              </a:rPr>
              <a:t>Розглянемо закон заломлення світла на прикладі переходу променю зі скла до води </a:t>
            </a:r>
            <a:endParaRPr lang="ru-RU" altLang="ru-RU" sz="2000" b="1">
              <a:latin typeface="Times New Roman" panose="02020603050405020304" pitchFamily="18" charset="0"/>
              <a:cs typeface="Times New Roman" panose="02020603050405020304" pitchFamily="18" charset="0"/>
            </a:endParaRPr>
          </a:p>
        </p:txBody>
      </p:sp>
      <p:sp>
        <p:nvSpPr>
          <p:cNvPr id="10244" name="Прямоугольник 18">
            <a:extLst>
              <a:ext uri="{FF2B5EF4-FFF2-40B4-BE49-F238E27FC236}">
                <a16:creationId xmlns:a16="http://schemas.microsoft.com/office/drawing/2014/main" id="{0387C44A-FBBB-4BEA-8C88-A58CF994FE66}"/>
              </a:ext>
            </a:extLst>
          </p:cNvPr>
          <p:cNvSpPr>
            <a:spLocks noChangeArrowheads="1"/>
          </p:cNvSpPr>
          <p:nvPr/>
        </p:nvSpPr>
        <p:spPr bwMode="auto">
          <a:xfrm>
            <a:off x="6448425" y="2101850"/>
            <a:ext cx="5632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b="1">
                <a:latin typeface="Times New Roman" panose="02020603050405020304" pitchFamily="18" charset="0"/>
                <a:cs typeface="Times New Roman" panose="02020603050405020304" pitchFamily="18" charset="0"/>
              </a:rPr>
              <a:t>Застосуємо відношення (1) для даних середовищ</a:t>
            </a:r>
            <a:endParaRPr lang="ru-RU" altLang="ru-RU" b="1">
              <a:latin typeface="Times New Roman" panose="02020603050405020304" pitchFamily="18" charset="0"/>
              <a:cs typeface="Times New Roman" panose="02020603050405020304" pitchFamily="18" charset="0"/>
            </a:endParaRPr>
          </a:p>
        </p:txBody>
      </p:sp>
      <p:pic>
        <p:nvPicPr>
          <p:cNvPr id="10245" name="Рисунок 2">
            <a:extLst>
              <a:ext uri="{FF2B5EF4-FFF2-40B4-BE49-F238E27FC236}">
                <a16:creationId xmlns:a16="http://schemas.microsoft.com/office/drawing/2014/main" id="{A20597CA-D486-4C66-9800-29A1F863B5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7263" y="2101850"/>
            <a:ext cx="5335587"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Прямоугольник 19">
            <a:extLst>
              <a:ext uri="{FF2B5EF4-FFF2-40B4-BE49-F238E27FC236}">
                <a16:creationId xmlns:a16="http://schemas.microsoft.com/office/drawing/2014/main" id="{92E68DBE-E255-458D-B74F-59C88CED9EA6}"/>
              </a:ext>
            </a:extLst>
          </p:cNvPr>
          <p:cNvSpPr>
            <a:spLocks noChangeArrowheads="1"/>
          </p:cNvSpPr>
          <p:nvPr/>
        </p:nvSpPr>
        <p:spPr bwMode="auto">
          <a:xfrm>
            <a:off x="6529388" y="2471738"/>
            <a:ext cx="563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a:latin typeface="Times New Roman" panose="02020603050405020304" pitchFamily="18" charset="0"/>
                <a:cs typeface="Times New Roman" panose="02020603050405020304" pitchFamily="18" charset="0"/>
              </a:rPr>
              <a:t>Нехай кут</a:t>
            </a:r>
            <a:r>
              <a:rPr lang="en-US" altLang="ru-RU">
                <a:latin typeface="Times New Roman" panose="02020603050405020304" pitchFamily="18" charset="0"/>
                <a:cs typeface="Times New Roman" panose="02020603050405020304" pitchFamily="18" charset="0"/>
              </a:rPr>
              <a:t> </a:t>
            </a:r>
            <a:r>
              <a:rPr lang="el-GR" altLang="ru-RU" i="1">
                <a:latin typeface="Times New Roman" panose="02020603050405020304" pitchFamily="18" charset="0"/>
                <a:cs typeface="Times New Roman" panose="02020603050405020304" pitchFamily="18" charset="0"/>
              </a:rPr>
              <a:t>α</a:t>
            </a:r>
            <a:r>
              <a:rPr lang="en-US" altLang="ru-RU" i="1">
                <a:latin typeface="Times New Roman" panose="02020603050405020304" pitchFamily="18" charset="0"/>
                <a:cs typeface="Times New Roman" panose="02020603050405020304" pitchFamily="18" charset="0"/>
              </a:rPr>
              <a:t> = 45</a:t>
            </a:r>
            <a:r>
              <a:rPr lang="ru-RU" altLang="ru-RU">
                <a:latin typeface="Times New Roman" panose="02020603050405020304" pitchFamily="18" charset="0"/>
                <a:cs typeface="Times New Roman" panose="02020603050405020304" pitchFamily="18" charset="0"/>
              </a:rPr>
              <a:t>°, тод</a:t>
            </a:r>
            <a:r>
              <a:rPr lang="uk-UA" altLang="ru-RU">
                <a:latin typeface="Times New Roman" panose="02020603050405020304" pitchFamily="18" charset="0"/>
                <a:cs typeface="Times New Roman" panose="02020603050405020304" pitchFamily="18" charset="0"/>
              </a:rPr>
              <a:t>і знайдемо кут заломлення </a:t>
            </a:r>
            <a:r>
              <a:rPr lang="el-GR" altLang="ru-RU" i="1">
                <a:latin typeface="Times New Roman" panose="02020603050405020304" pitchFamily="18" charset="0"/>
                <a:cs typeface="Times New Roman" panose="02020603050405020304" pitchFamily="18" charset="0"/>
              </a:rPr>
              <a:t>β</a:t>
            </a:r>
            <a:r>
              <a:rPr lang="uk-UA" altLang="ru-RU" i="1">
                <a:latin typeface="Times New Roman" panose="02020603050405020304" pitchFamily="18" charset="0"/>
                <a:cs typeface="Times New Roman" panose="02020603050405020304" pitchFamily="18" charset="0"/>
              </a:rPr>
              <a:t>:</a:t>
            </a:r>
            <a:r>
              <a:rPr lang="uk-UA" altLang="ru-RU">
                <a:latin typeface="Times New Roman" panose="02020603050405020304" pitchFamily="18" charset="0"/>
                <a:cs typeface="Times New Roman" panose="02020603050405020304" pitchFamily="18" charset="0"/>
              </a:rPr>
              <a:t>  </a:t>
            </a:r>
            <a:endParaRPr lang="ru-RU" altLang="ru-RU">
              <a:latin typeface="Times New Roman" panose="02020603050405020304" pitchFamily="18" charset="0"/>
              <a:cs typeface="Times New Roman" panose="02020603050405020304" pitchFamily="18" charset="0"/>
            </a:endParaRPr>
          </a:p>
        </p:txBody>
      </p:sp>
      <p:pic>
        <p:nvPicPr>
          <p:cNvPr id="10247" name="Рисунок 8">
            <a:extLst>
              <a:ext uri="{FF2B5EF4-FFF2-40B4-BE49-F238E27FC236}">
                <a16:creationId xmlns:a16="http://schemas.microsoft.com/office/drawing/2014/main" id="{2E0FD2F1-F64A-4EE2-8F65-179F76E3A6D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3787775"/>
            <a:ext cx="30130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Прямоугольник 20">
            <a:extLst>
              <a:ext uri="{FF2B5EF4-FFF2-40B4-BE49-F238E27FC236}">
                <a16:creationId xmlns:a16="http://schemas.microsoft.com/office/drawing/2014/main" id="{49E31754-D2FD-4CA2-84D4-77A604F3CF49}"/>
              </a:ext>
            </a:extLst>
          </p:cNvPr>
          <p:cNvSpPr>
            <a:spLocks noChangeArrowheads="1"/>
          </p:cNvSpPr>
          <p:nvPr/>
        </p:nvSpPr>
        <p:spPr bwMode="auto">
          <a:xfrm>
            <a:off x="6554788" y="4367213"/>
            <a:ext cx="5419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uk-UA" altLang="ru-RU">
                <a:latin typeface="Times New Roman" panose="02020603050405020304" pitchFamily="18" charset="0"/>
                <a:cs typeface="Times New Roman" panose="02020603050405020304" pitchFamily="18" charset="0"/>
              </a:rPr>
              <a:t>Робимо висновок, що при переході зі скла до води промінь </a:t>
            </a:r>
            <a:r>
              <a:rPr lang="ru-RU" altLang="ru-RU">
                <a:latin typeface="Times New Roman" panose="02020603050405020304" pitchFamily="18" charset="0"/>
                <a:cs typeface="Times New Roman" panose="02020603050405020304" pitchFamily="18" charset="0"/>
              </a:rPr>
              <a:t>зазна</a:t>
            </a:r>
            <a:r>
              <a:rPr lang="uk-UA" altLang="ru-RU">
                <a:latin typeface="Times New Roman" panose="02020603050405020304" pitchFamily="18" charset="0"/>
                <a:cs typeface="Times New Roman" panose="02020603050405020304" pitchFamily="18" charset="0"/>
              </a:rPr>
              <a:t>є приломлення, тобто його напрямок відхиляється через різність коефіцієнтів заломлення. Результат продемонстровано на зображенні. </a:t>
            </a:r>
            <a:endParaRPr lang="ru-RU" altLang="ru-RU">
              <a:latin typeface="Times New Roman" panose="02020603050405020304" pitchFamily="18" charset="0"/>
              <a:cs typeface="Times New Roman" panose="02020603050405020304" pitchFamily="18" charset="0"/>
            </a:endParaRPr>
          </a:p>
        </p:txBody>
      </p:sp>
      <p:sp>
        <p:nvSpPr>
          <p:cNvPr id="10249" name="Прямоугольник 10">
            <a:extLst>
              <a:ext uri="{FF2B5EF4-FFF2-40B4-BE49-F238E27FC236}">
                <a16:creationId xmlns:a16="http://schemas.microsoft.com/office/drawing/2014/main" id="{088868F0-9CA2-473E-80BC-2486DA3849A9}"/>
              </a:ext>
            </a:extLst>
          </p:cNvPr>
          <p:cNvSpPr>
            <a:spLocks noChangeArrowheads="1"/>
          </p:cNvSpPr>
          <p:nvPr/>
        </p:nvSpPr>
        <p:spPr bwMode="auto">
          <a:xfrm>
            <a:off x="1830388" y="6300788"/>
            <a:ext cx="3810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r>
              <a:rPr lang="ru-RU" altLang="ru-RU">
                <a:latin typeface="Times New Roman" panose="02020603050405020304" pitchFamily="18" charset="0"/>
                <a:cs typeface="Times New Roman" panose="02020603050405020304" pitchFamily="18" charset="0"/>
              </a:rPr>
              <a:t>Рисунок 1 – Явище заломлення</a:t>
            </a:r>
          </a:p>
        </p:txBody>
      </p:sp>
      <p:pic>
        <p:nvPicPr>
          <p:cNvPr id="10250" name="Рисунок 3">
            <a:extLst>
              <a:ext uri="{FF2B5EF4-FFF2-40B4-BE49-F238E27FC236}">
                <a16:creationId xmlns:a16="http://schemas.microsoft.com/office/drawing/2014/main" id="{048E2567-D970-449D-BA71-3220D55DCA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54788" y="2995613"/>
            <a:ext cx="1684337"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Рисунок 5">
            <a:extLst>
              <a:ext uri="{FF2B5EF4-FFF2-40B4-BE49-F238E27FC236}">
                <a16:creationId xmlns:a16="http://schemas.microsoft.com/office/drawing/2014/main" id="{2715D2DB-32B7-4E92-82B4-CB0C18BF0B86}"/>
              </a:ext>
            </a:extLst>
          </p:cNvPr>
          <p:cNvPicPr>
            <a:picLocks noChangeAspect="1"/>
          </p:cNvPicPr>
          <p:nvPr/>
        </p:nvPicPr>
        <p:blipFill>
          <a:blip r:embed="rId6">
            <a:extLst>
              <a:ext uri="{28A0092B-C50C-407E-A947-70E740481C1C}">
                <a14:useLocalDpi xmlns:a14="http://schemas.microsoft.com/office/drawing/2010/main" val="0"/>
              </a:ext>
            </a:extLst>
          </a:blip>
          <a:srcRect l="4408"/>
          <a:stretch>
            <a:fillRect/>
          </a:stretch>
        </p:blipFill>
        <p:spPr bwMode="auto">
          <a:xfrm>
            <a:off x="8391525" y="2855913"/>
            <a:ext cx="2654300"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a:extLst>
              <a:ext uri="{FF2B5EF4-FFF2-40B4-BE49-F238E27FC236}">
                <a16:creationId xmlns:a16="http://schemas.microsoft.com/office/drawing/2014/main" id="{2546A685-4B41-432C-9F2C-E38DB7B3BF97}"/>
              </a:ext>
            </a:extLst>
          </p:cNvPr>
          <p:cNvSpPr>
            <a:spLocks noGrp="1"/>
          </p:cNvSpPr>
          <p:nvPr>
            <p:ph type="title"/>
          </p:nvPr>
        </p:nvSpPr>
        <p:spPr>
          <a:xfrm>
            <a:off x="1168400" y="336550"/>
            <a:ext cx="10277475" cy="655638"/>
          </a:xfrm>
        </p:spPr>
        <p:txBody>
          <a:bodyPr/>
          <a:lstStyle/>
          <a:p>
            <a:pPr indent="457200" algn="ctr"/>
            <a:r>
              <a:rPr lang="uk-UA" altLang="ru-RU" sz="2000" b="1">
                <a:latin typeface="Times New Roman" panose="02020603050405020304" pitchFamily="18" charset="0"/>
                <a:cs typeface="Times New Roman" panose="02020603050405020304" pitchFamily="18" charset="0"/>
              </a:rPr>
              <a:t>Продемонструємо заломлення світла у випадку переходу променю зі скла до олії та, навпаки, з олії до скла. </a:t>
            </a:r>
            <a:endParaRPr lang="ru-RU" altLang="ru-RU" sz="2000" b="1">
              <a:latin typeface="Times New Roman" panose="02020603050405020304" pitchFamily="18" charset="0"/>
              <a:cs typeface="Times New Roman" panose="02020603050405020304" pitchFamily="18" charset="0"/>
            </a:endParaRPr>
          </a:p>
        </p:txBody>
      </p:sp>
      <p:sp>
        <p:nvSpPr>
          <p:cNvPr id="9" name="Заголовок 1">
            <a:extLst>
              <a:ext uri="{FF2B5EF4-FFF2-40B4-BE49-F238E27FC236}">
                <a16:creationId xmlns:a16="http://schemas.microsoft.com/office/drawing/2014/main" id="{BC644B88-52A3-4AE5-B002-1E3DE006D5E2}"/>
              </a:ext>
            </a:extLst>
          </p:cNvPr>
          <p:cNvSpPr txBox="1">
            <a:spLocks noRot="1" noChangeAspect="1" noMove="1" noResize="1" noEditPoints="1" noAdjustHandles="1" noChangeArrowheads="1" noChangeShapeType="1" noTextEdit="1"/>
          </p:cNvSpPr>
          <p:nvPr/>
        </p:nvSpPr>
        <p:spPr>
          <a:xfrm>
            <a:off x="1097280" y="1106400"/>
            <a:ext cx="10749280" cy="1398116"/>
          </a:xfrm>
          <a:prstGeom prst="rect">
            <a:avLst/>
          </a:prstGeom>
          <a:blipFill rotWithShape="0">
            <a:blip r:embed="rId2"/>
            <a:stretch>
              <a:fillRect l="-340" t="-435" r="-340"/>
            </a:stretch>
          </a:blipFill>
        </p:spPr>
        <p:txBody>
          <a:bodyPr/>
          <a:lstStyle/>
          <a:p>
            <a:r>
              <a:rPr lang="ru-RU">
                <a:noFill/>
              </a:rPr>
              <a:t> </a:t>
            </a:r>
          </a:p>
        </p:txBody>
      </p:sp>
      <p:sp>
        <p:nvSpPr>
          <p:cNvPr id="11268" name="Заголовок 1">
            <a:extLst>
              <a:ext uri="{FF2B5EF4-FFF2-40B4-BE49-F238E27FC236}">
                <a16:creationId xmlns:a16="http://schemas.microsoft.com/office/drawing/2014/main" id="{F421F5AD-C6BD-4686-8B5D-9149A1FB019D}"/>
              </a:ext>
            </a:extLst>
          </p:cNvPr>
          <p:cNvSpPr txBox="1">
            <a:spLocks/>
          </p:cNvSpPr>
          <p:nvPr/>
        </p:nvSpPr>
        <p:spPr bwMode="auto">
          <a:xfrm>
            <a:off x="2014538" y="2925763"/>
            <a:ext cx="28511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b="1">
                <a:solidFill>
                  <a:schemeClr val="tx2"/>
                </a:solidFill>
                <a:latin typeface="Times New Roman" panose="02020603050405020304" pitchFamily="18" charset="0"/>
                <a:cs typeface="Times New Roman" panose="02020603050405020304" pitchFamily="18" charset="0"/>
              </a:rPr>
              <a:t>Перехід «скло –</a:t>
            </a:r>
            <a:r>
              <a:rPr lang="en-US" altLang="ru-RU" sz="1700" b="1">
                <a:solidFill>
                  <a:schemeClr val="tx2"/>
                </a:solidFill>
                <a:latin typeface="Times New Roman" panose="02020603050405020304" pitchFamily="18" charset="0"/>
                <a:cs typeface="Times New Roman" panose="02020603050405020304" pitchFamily="18" charset="0"/>
              </a:rPr>
              <a:t> </a:t>
            </a:r>
            <a:r>
              <a:rPr lang="ru-RU" altLang="ru-RU" sz="1700" b="1">
                <a:solidFill>
                  <a:schemeClr val="tx2"/>
                </a:solidFill>
                <a:latin typeface="Times New Roman" panose="02020603050405020304" pitchFamily="18" charset="0"/>
                <a:cs typeface="Times New Roman" panose="02020603050405020304" pitchFamily="18" charset="0"/>
              </a:rPr>
              <a:t>ол</a:t>
            </a:r>
            <a:r>
              <a:rPr lang="uk-UA" altLang="ru-RU" sz="1700" b="1">
                <a:solidFill>
                  <a:schemeClr val="tx2"/>
                </a:solidFill>
                <a:latin typeface="Times New Roman" panose="02020603050405020304" pitchFamily="18" charset="0"/>
                <a:cs typeface="Times New Roman" panose="02020603050405020304" pitchFamily="18" charset="0"/>
              </a:rPr>
              <a:t>ія»</a:t>
            </a: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ru-RU" altLang="ru-RU" sz="1700">
              <a:solidFill>
                <a:schemeClr val="tx2"/>
              </a:solidFill>
              <a:latin typeface="Times New Roman" panose="02020603050405020304" pitchFamily="18" charset="0"/>
              <a:cs typeface="Times New Roman" panose="02020603050405020304" pitchFamily="18" charset="0"/>
            </a:endParaRPr>
          </a:p>
        </p:txBody>
      </p:sp>
      <p:sp>
        <p:nvSpPr>
          <p:cNvPr id="11269" name="Заголовок 1">
            <a:extLst>
              <a:ext uri="{FF2B5EF4-FFF2-40B4-BE49-F238E27FC236}">
                <a16:creationId xmlns:a16="http://schemas.microsoft.com/office/drawing/2014/main" id="{0DAC5F19-9A99-4668-8EA2-BA6C648C85E3}"/>
              </a:ext>
            </a:extLst>
          </p:cNvPr>
          <p:cNvSpPr txBox="1">
            <a:spLocks/>
          </p:cNvSpPr>
          <p:nvPr/>
        </p:nvSpPr>
        <p:spPr bwMode="auto">
          <a:xfrm>
            <a:off x="7323138" y="2924175"/>
            <a:ext cx="28511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b="1">
                <a:solidFill>
                  <a:schemeClr val="tx2"/>
                </a:solidFill>
                <a:latin typeface="Times New Roman" panose="02020603050405020304" pitchFamily="18" charset="0"/>
                <a:cs typeface="Times New Roman" panose="02020603050405020304" pitchFamily="18" charset="0"/>
              </a:rPr>
              <a:t>Перехід «олія –</a:t>
            </a:r>
            <a:r>
              <a:rPr lang="en-US" altLang="ru-RU" sz="1700" b="1">
                <a:solidFill>
                  <a:schemeClr val="tx2"/>
                </a:solidFill>
                <a:latin typeface="Times New Roman" panose="02020603050405020304" pitchFamily="18" charset="0"/>
                <a:cs typeface="Times New Roman" panose="02020603050405020304" pitchFamily="18" charset="0"/>
              </a:rPr>
              <a:t> </a:t>
            </a:r>
            <a:r>
              <a:rPr lang="uk-UA" altLang="ru-RU" sz="1700" b="1">
                <a:solidFill>
                  <a:schemeClr val="tx2"/>
                </a:solidFill>
                <a:latin typeface="Times New Roman" panose="02020603050405020304" pitchFamily="18" charset="0"/>
                <a:cs typeface="Times New Roman" panose="02020603050405020304" pitchFamily="18" charset="0"/>
              </a:rPr>
              <a:t>скло»</a:t>
            </a: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ru-RU" altLang="ru-RU" sz="1700">
              <a:solidFill>
                <a:schemeClr val="tx2"/>
              </a:solidFill>
              <a:latin typeface="Times New Roman" panose="02020603050405020304" pitchFamily="18" charset="0"/>
              <a:cs typeface="Times New Roman" panose="02020603050405020304" pitchFamily="18" charset="0"/>
            </a:endParaRPr>
          </a:p>
        </p:txBody>
      </p:sp>
      <p:pic>
        <p:nvPicPr>
          <p:cNvPr id="11270" name="Рисунок 11">
            <a:extLst>
              <a:ext uri="{FF2B5EF4-FFF2-40B4-BE49-F238E27FC236}">
                <a16:creationId xmlns:a16="http://schemas.microsoft.com/office/drawing/2014/main" id="{F636F921-A6A9-4E36-9E8B-C8C131F46C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71725" y="3387725"/>
            <a:ext cx="295910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Прямоугольник 12">
            <a:extLst>
              <a:ext uri="{FF2B5EF4-FFF2-40B4-BE49-F238E27FC236}">
                <a16:creationId xmlns:a16="http://schemas.microsoft.com/office/drawing/2014/main" id="{FAD2AED4-3F72-427F-BDBE-7CE417BC170C}"/>
              </a:ext>
            </a:extLst>
          </p:cNvPr>
          <p:cNvSpPr/>
          <p:nvPr/>
        </p:nvSpPr>
        <p:spPr>
          <a:xfrm>
            <a:off x="4635500" y="5135563"/>
            <a:ext cx="606425" cy="515937"/>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pic>
        <p:nvPicPr>
          <p:cNvPr id="11272" name="Рисунок 13">
            <a:extLst>
              <a:ext uri="{FF2B5EF4-FFF2-40B4-BE49-F238E27FC236}">
                <a16:creationId xmlns:a16="http://schemas.microsoft.com/office/drawing/2014/main" id="{216954F2-D308-4A9D-BD34-C96F02E018C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18425" y="3387725"/>
            <a:ext cx="297338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Прямоугольник 14">
            <a:extLst>
              <a:ext uri="{FF2B5EF4-FFF2-40B4-BE49-F238E27FC236}">
                <a16:creationId xmlns:a16="http://schemas.microsoft.com/office/drawing/2014/main" id="{883BE502-5FD8-40B9-A06B-A1E168B7B888}"/>
              </a:ext>
            </a:extLst>
          </p:cNvPr>
          <p:cNvSpPr/>
          <p:nvPr/>
        </p:nvSpPr>
        <p:spPr>
          <a:xfrm>
            <a:off x="10002838" y="5153025"/>
            <a:ext cx="606425" cy="517525"/>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a:extLst>
              <a:ext uri="{FF2B5EF4-FFF2-40B4-BE49-F238E27FC236}">
                <a16:creationId xmlns:a16="http://schemas.microsoft.com/office/drawing/2014/main" id="{EEC9AF9A-364E-49D0-A07A-0FEF1EF84666}"/>
              </a:ext>
            </a:extLst>
          </p:cNvPr>
          <p:cNvSpPr>
            <a:spLocks noGrp="1"/>
          </p:cNvSpPr>
          <p:nvPr>
            <p:ph type="title"/>
          </p:nvPr>
        </p:nvSpPr>
        <p:spPr>
          <a:xfrm>
            <a:off x="1239838" y="461963"/>
            <a:ext cx="10277475" cy="401637"/>
          </a:xfrm>
        </p:spPr>
        <p:txBody>
          <a:bodyPr/>
          <a:lstStyle/>
          <a:p>
            <a:pPr indent="457200" algn="ctr"/>
            <a:r>
              <a:rPr lang="uk-UA" altLang="ru-RU" sz="2000" b="1">
                <a:latin typeface="Times New Roman" panose="02020603050405020304" pitchFamily="18" charset="0"/>
                <a:cs typeface="Times New Roman" panose="02020603050405020304" pitchFamily="18" charset="0"/>
              </a:rPr>
              <a:t>Отримані результати можна зобразити графічно</a:t>
            </a:r>
            <a:endParaRPr lang="ru-RU" altLang="ru-RU" sz="2000" b="1">
              <a:latin typeface="Times New Roman" panose="02020603050405020304" pitchFamily="18" charset="0"/>
              <a:cs typeface="Times New Roman" panose="02020603050405020304" pitchFamily="18" charset="0"/>
            </a:endParaRPr>
          </a:p>
        </p:txBody>
      </p:sp>
      <p:pic>
        <p:nvPicPr>
          <p:cNvPr id="12291" name="Рисунок 6">
            <a:extLst>
              <a:ext uri="{FF2B5EF4-FFF2-40B4-BE49-F238E27FC236}">
                <a16:creationId xmlns:a16="http://schemas.microsoft.com/office/drawing/2014/main" id="{6BA1766B-B3EB-4A9A-A229-66427F9A75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42138" y="2725738"/>
            <a:ext cx="4324350" cy="33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Рисунок 7">
            <a:extLst>
              <a:ext uri="{FF2B5EF4-FFF2-40B4-BE49-F238E27FC236}">
                <a16:creationId xmlns:a16="http://schemas.microsoft.com/office/drawing/2014/main" id="{9E096FE7-627A-4E77-AED3-F757ECF891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2725738"/>
            <a:ext cx="4337050"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Заголовок 1">
            <a:extLst>
              <a:ext uri="{FF2B5EF4-FFF2-40B4-BE49-F238E27FC236}">
                <a16:creationId xmlns:a16="http://schemas.microsoft.com/office/drawing/2014/main" id="{5D3E0686-F11A-43A4-A36B-1F148586FF1E}"/>
              </a:ext>
            </a:extLst>
          </p:cNvPr>
          <p:cNvSpPr txBox="1">
            <a:spLocks/>
          </p:cNvSpPr>
          <p:nvPr/>
        </p:nvSpPr>
        <p:spPr bwMode="auto">
          <a:xfrm>
            <a:off x="1838325" y="6169025"/>
            <a:ext cx="39020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a:solidFill>
                  <a:schemeClr val="tx2"/>
                </a:solidFill>
                <a:latin typeface="Times New Roman" panose="02020603050405020304" pitchFamily="18" charset="0"/>
                <a:cs typeface="Times New Roman" panose="02020603050405020304" pitchFamily="18" charset="0"/>
              </a:rPr>
              <a:t>Рисунок 2 - Перехід «скло –</a:t>
            </a:r>
            <a:r>
              <a:rPr lang="en-US" altLang="ru-RU" sz="1700">
                <a:solidFill>
                  <a:schemeClr val="tx2"/>
                </a:solidFill>
                <a:latin typeface="Times New Roman" panose="02020603050405020304" pitchFamily="18" charset="0"/>
                <a:cs typeface="Times New Roman" panose="02020603050405020304" pitchFamily="18" charset="0"/>
              </a:rPr>
              <a:t> </a:t>
            </a:r>
            <a:r>
              <a:rPr lang="ru-RU" altLang="ru-RU" sz="1700">
                <a:solidFill>
                  <a:schemeClr val="tx2"/>
                </a:solidFill>
                <a:latin typeface="Times New Roman" panose="02020603050405020304" pitchFamily="18" charset="0"/>
                <a:cs typeface="Times New Roman" panose="02020603050405020304" pitchFamily="18" charset="0"/>
              </a:rPr>
              <a:t>ол</a:t>
            </a:r>
            <a:r>
              <a:rPr lang="uk-UA" altLang="ru-RU" sz="1700">
                <a:solidFill>
                  <a:schemeClr val="tx2"/>
                </a:solidFill>
                <a:latin typeface="Times New Roman" panose="02020603050405020304" pitchFamily="18" charset="0"/>
                <a:cs typeface="Times New Roman" panose="02020603050405020304" pitchFamily="18" charset="0"/>
              </a:rPr>
              <a:t>ія»</a:t>
            </a: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ru-RU" altLang="ru-RU" sz="1700">
              <a:solidFill>
                <a:schemeClr val="tx2"/>
              </a:solidFill>
              <a:latin typeface="Times New Roman" panose="02020603050405020304" pitchFamily="18" charset="0"/>
              <a:cs typeface="Times New Roman" panose="02020603050405020304" pitchFamily="18" charset="0"/>
            </a:endParaRPr>
          </a:p>
        </p:txBody>
      </p:sp>
      <p:sp>
        <p:nvSpPr>
          <p:cNvPr id="12294" name="Заголовок 1">
            <a:extLst>
              <a:ext uri="{FF2B5EF4-FFF2-40B4-BE49-F238E27FC236}">
                <a16:creationId xmlns:a16="http://schemas.microsoft.com/office/drawing/2014/main" id="{68F9FAE8-D987-4A3F-8436-54B4D315B124}"/>
              </a:ext>
            </a:extLst>
          </p:cNvPr>
          <p:cNvSpPr txBox="1">
            <a:spLocks/>
          </p:cNvSpPr>
          <p:nvPr/>
        </p:nvSpPr>
        <p:spPr bwMode="auto">
          <a:xfrm>
            <a:off x="7116763" y="6169025"/>
            <a:ext cx="39370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a:solidFill>
                  <a:schemeClr val="tx2"/>
                </a:solidFill>
                <a:latin typeface="Times New Roman" panose="02020603050405020304" pitchFamily="18" charset="0"/>
                <a:cs typeface="Times New Roman" panose="02020603050405020304" pitchFamily="18" charset="0"/>
              </a:rPr>
              <a:t>Рисунок 3 - Перехід «олія –</a:t>
            </a:r>
            <a:r>
              <a:rPr lang="en-US" altLang="ru-RU" sz="1700">
                <a:solidFill>
                  <a:schemeClr val="tx2"/>
                </a:solidFill>
                <a:latin typeface="Times New Roman" panose="02020603050405020304" pitchFamily="18" charset="0"/>
                <a:cs typeface="Times New Roman" panose="02020603050405020304" pitchFamily="18" charset="0"/>
              </a:rPr>
              <a:t> </a:t>
            </a:r>
            <a:r>
              <a:rPr lang="uk-UA" altLang="ru-RU" sz="1700">
                <a:solidFill>
                  <a:schemeClr val="tx2"/>
                </a:solidFill>
                <a:latin typeface="Times New Roman" panose="02020603050405020304" pitchFamily="18" charset="0"/>
                <a:cs typeface="Times New Roman" panose="02020603050405020304" pitchFamily="18" charset="0"/>
              </a:rPr>
              <a:t>скло»</a:t>
            </a: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ru-RU" altLang="ru-RU" sz="1700">
              <a:solidFill>
                <a:schemeClr val="tx2"/>
              </a:solidFill>
              <a:latin typeface="Times New Roman" panose="02020603050405020304" pitchFamily="18" charset="0"/>
              <a:cs typeface="Times New Roman" panose="02020603050405020304" pitchFamily="18" charset="0"/>
            </a:endParaRPr>
          </a:p>
        </p:txBody>
      </p:sp>
      <p:sp>
        <p:nvSpPr>
          <p:cNvPr id="12295" name="Заголовок 1">
            <a:extLst>
              <a:ext uri="{FF2B5EF4-FFF2-40B4-BE49-F238E27FC236}">
                <a16:creationId xmlns:a16="http://schemas.microsoft.com/office/drawing/2014/main" id="{E757AD54-23FB-4EBE-86FC-B5BC895BA7DD}"/>
              </a:ext>
            </a:extLst>
          </p:cNvPr>
          <p:cNvSpPr txBox="1">
            <a:spLocks/>
          </p:cNvSpPr>
          <p:nvPr/>
        </p:nvSpPr>
        <p:spPr bwMode="auto">
          <a:xfrm>
            <a:off x="1003300" y="1019175"/>
            <a:ext cx="10748963"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a:solidFill>
                  <a:schemeClr val="tx2"/>
                </a:solidFill>
                <a:latin typeface="Times New Roman" panose="02020603050405020304" pitchFamily="18" charset="0"/>
                <a:cs typeface="Times New Roman" panose="02020603050405020304" pitchFamily="18" charset="0"/>
              </a:rPr>
              <a:t>Із розрахунків куту заломлення при переході променю із скла в олію та навпаки, можна зробити висновок, що, при переході з одного середовища в інше, відхилення променю відбувається максимум на 0,4</a:t>
            </a:r>
            <a:r>
              <a:rPr lang="ru-RU" altLang="ru-RU">
                <a:solidFill>
                  <a:schemeClr val="tx2"/>
                </a:solidFill>
                <a:latin typeface="Times New Roman" panose="02020603050405020304" pitchFamily="18" charset="0"/>
                <a:cs typeface="Times New Roman" panose="02020603050405020304" pitchFamily="18" charset="0"/>
              </a:rPr>
              <a:t>° (рис. 2, рис.3), тобто заломлення є зовсім незначним. Через майже відсутнє заломлення світла не буде відбуватися ніяких спотворень і ми будемо спостерігати ефект «невидимості» склянки, яка є частиною переходу «скло – олія – скло – олія». </a:t>
            </a:r>
            <a:endParaRPr lang="ru-RU" altLang="ru-RU" sz="170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a:extLst>
              <a:ext uri="{FF2B5EF4-FFF2-40B4-BE49-F238E27FC236}">
                <a16:creationId xmlns:a16="http://schemas.microsoft.com/office/drawing/2014/main" id="{742CB0E3-B12D-48A9-A801-628DC2D7458F}"/>
              </a:ext>
            </a:extLst>
          </p:cNvPr>
          <p:cNvSpPr>
            <a:spLocks noGrp="1"/>
          </p:cNvSpPr>
          <p:nvPr>
            <p:ph type="title"/>
          </p:nvPr>
        </p:nvSpPr>
        <p:spPr>
          <a:xfrm>
            <a:off x="1071563" y="381000"/>
            <a:ext cx="10277475" cy="401638"/>
          </a:xfrm>
        </p:spPr>
        <p:txBody>
          <a:bodyPr/>
          <a:lstStyle/>
          <a:p>
            <a:pPr indent="457200" algn="ctr"/>
            <a:r>
              <a:rPr lang="uk-UA" altLang="ru-RU" sz="2000" b="1">
                <a:latin typeface="Times New Roman" panose="02020603050405020304" pitchFamily="18" charset="0"/>
                <a:cs typeface="Times New Roman" panose="02020603050405020304" pitchFamily="18" charset="0"/>
              </a:rPr>
              <a:t>Графічне зображення кожного етапу переходу променів</a:t>
            </a:r>
            <a:endParaRPr lang="ru-RU" altLang="ru-RU" sz="2000" b="1">
              <a:latin typeface="Times New Roman" panose="02020603050405020304" pitchFamily="18" charset="0"/>
              <a:cs typeface="Times New Roman" panose="02020603050405020304" pitchFamily="18" charset="0"/>
            </a:endParaRPr>
          </a:p>
        </p:txBody>
      </p:sp>
      <p:sp>
        <p:nvSpPr>
          <p:cNvPr id="13315" name="Заголовок 1">
            <a:extLst>
              <a:ext uri="{FF2B5EF4-FFF2-40B4-BE49-F238E27FC236}">
                <a16:creationId xmlns:a16="http://schemas.microsoft.com/office/drawing/2014/main" id="{A42017DA-0B0B-47AF-ACD8-D73911992D99}"/>
              </a:ext>
            </a:extLst>
          </p:cNvPr>
          <p:cNvSpPr txBox="1">
            <a:spLocks/>
          </p:cNvSpPr>
          <p:nvPr/>
        </p:nvSpPr>
        <p:spPr bwMode="auto">
          <a:xfrm>
            <a:off x="1781175" y="755650"/>
            <a:ext cx="892492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a:solidFill>
                  <a:schemeClr val="tx2"/>
                </a:solidFill>
                <a:latin typeface="Times New Roman" panose="02020603050405020304" pitchFamily="18" charset="0"/>
                <a:cs typeface="Times New Roman" panose="02020603050405020304" pitchFamily="18" charset="0"/>
              </a:rPr>
              <a:t>На рис. 4 детальніше демонструється процес заломленнях променів при їхньому послідовному переході через середовища </a:t>
            </a:r>
            <a:r>
              <a:rPr lang="ru-RU" altLang="ru-RU">
                <a:solidFill>
                  <a:schemeClr val="tx2"/>
                </a:solidFill>
                <a:latin typeface="Times New Roman" panose="02020603050405020304" pitchFamily="18" charset="0"/>
                <a:cs typeface="Times New Roman" panose="02020603050405020304" pitchFamily="18" charset="0"/>
              </a:rPr>
              <a:t>«скло – олія – скло – олія».</a:t>
            </a:r>
            <a:r>
              <a:rPr lang="uk-UA" altLang="ru-RU">
                <a:solidFill>
                  <a:schemeClr val="tx2"/>
                </a:solidFill>
                <a:latin typeface="Times New Roman" panose="02020603050405020304" pitchFamily="18" charset="0"/>
                <a:cs typeface="Times New Roman" panose="02020603050405020304" pitchFamily="18" charset="0"/>
              </a:rPr>
              <a:t> Заломлення при переході «скло – олія» компенсується наступним переходом «олія – скло».</a:t>
            </a:r>
            <a:endParaRPr lang="ru-RU" altLang="ru-RU">
              <a:solidFill>
                <a:schemeClr val="tx2"/>
              </a:solidFill>
              <a:latin typeface="Times New Roman" panose="02020603050405020304" pitchFamily="18" charset="0"/>
              <a:cs typeface="Times New Roman" panose="02020603050405020304" pitchFamily="18" charset="0"/>
            </a:endParaRPr>
          </a:p>
        </p:txBody>
      </p:sp>
      <p:pic>
        <p:nvPicPr>
          <p:cNvPr id="13316" name="Рисунок 2">
            <a:extLst>
              <a:ext uri="{FF2B5EF4-FFF2-40B4-BE49-F238E27FC236}">
                <a16:creationId xmlns:a16="http://schemas.microsoft.com/office/drawing/2014/main" id="{D4414979-8054-4A0E-B9D9-E09A7BB57E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4263" y="1879600"/>
            <a:ext cx="7778750"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Заголовок 1">
            <a:extLst>
              <a:ext uri="{FF2B5EF4-FFF2-40B4-BE49-F238E27FC236}">
                <a16:creationId xmlns:a16="http://schemas.microsoft.com/office/drawing/2014/main" id="{BC56A30C-D202-45ED-A661-0AB06752D212}"/>
              </a:ext>
            </a:extLst>
          </p:cNvPr>
          <p:cNvSpPr txBox="1">
            <a:spLocks/>
          </p:cNvSpPr>
          <p:nvPr/>
        </p:nvSpPr>
        <p:spPr bwMode="auto">
          <a:xfrm>
            <a:off x="3070225" y="6310313"/>
            <a:ext cx="6094413"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eaLnBrk="1" hangingPunct="1">
              <a:lnSpc>
                <a:spcPct val="110000"/>
              </a:lnSpc>
            </a:pPr>
            <a:r>
              <a:rPr lang="uk-UA" altLang="ru-RU" sz="1700">
                <a:solidFill>
                  <a:schemeClr val="tx2"/>
                </a:solidFill>
                <a:latin typeface="Times New Roman" panose="02020603050405020304" pitchFamily="18" charset="0"/>
                <a:cs typeface="Times New Roman" panose="02020603050405020304" pitchFamily="18" charset="0"/>
              </a:rPr>
              <a:t>Рисунок 4 - </a:t>
            </a:r>
            <a:r>
              <a:rPr lang="uk-UA" altLang="ru-RU">
                <a:solidFill>
                  <a:schemeClr val="tx2"/>
                </a:solidFill>
                <a:latin typeface="Times New Roman" panose="02020603050405020304" pitchFamily="18" charset="0"/>
                <a:cs typeface="Times New Roman" panose="02020603050405020304" pitchFamily="18" charset="0"/>
              </a:rPr>
              <a:t>Етапи переходу променів по середовищах</a:t>
            </a: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uk-UA" altLang="ru-RU" sz="1700">
              <a:solidFill>
                <a:schemeClr val="tx2"/>
              </a:solidFill>
              <a:latin typeface="Times New Roman" panose="02020603050405020304" pitchFamily="18" charset="0"/>
              <a:cs typeface="Times New Roman" panose="02020603050405020304" pitchFamily="18" charset="0"/>
            </a:endParaRPr>
          </a:p>
          <a:p>
            <a:pPr algn="just" eaLnBrk="1" hangingPunct="1">
              <a:lnSpc>
                <a:spcPct val="110000"/>
              </a:lnSpc>
            </a:pPr>
            <a:endParaRPr lang="ru-RU" altLang="ru-RU" sz="170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FA35B3-C82B-44C0-8900-103AFF2AE7E6}"/>
              </a:ext>
            </a:extLst>
          </p:cNvPr>
          <p:cNvSpPr>
            <a:spLocks noGrp="1"/>
          </p:cNvSpPr>
          <p:nvPr>
            <p:ph type="title"/>
          </p:nvPr>
        </p:nvSpPr>
        <p:spPr>
          <a:xfrm>
            <a:off x="1604963" y="701675"/>
            <a:ext cx="9580562" cy="1177925"/>
          </a:xfrm>
        </p:spPr>
        <p:txBody>
          <a:bodyPr rtlCol="0">
            <a:normAutofit fontScale="90000"/>
          </a:bodyPr>
          <a:lstStyle/>
          <a:p>
            <a:pPr indent="457200" algn="just" fontAlgn="auto">
              <a:lnSpc>
                <a:spcPct val="100000"/>
              </a:lnSpc>
              <a:spcAft>
                <a:spcPts val="0"/>
              </a:spcAft>
              <a:defRPr/>
            </a:pPr>
            <a:r>
              <a:rPr lang="uk-UA" sz="2000" dirty="0">
                <a:latin typeface="Times New Roman" panose="02020603050405020304" pitchFamily="18" charset="0"/>
                <a:cs typeface="Times New Roman" panose="02020603050405020304" pitchFamily="18" charset="0"/>
              </a:rPr>
              <a:t>На зображені нижче продемонстровано результат експерименту, при якому стакан заповнюється олією тільки на половину, щоб наочно побачити різницю між значним заломленням світла (частина склянки між синьою та червоною лінією) та мінімальним заломленням, яке створює ефект «невидимості» (частина склянки між червоною та зеленою лінією).</a:t>
            </a:r>
            <a:endParaRPr lang="ru-RU" sz="2000" dirty="0">
              <a:latin typeface="Times New Roman" panose="02020603050405020304" pitchFamily="18" charset="0"/>
              <a:cs typeface="Times New Roman" panose="02020603050405020304" pitchFamily="18" charset="0"/>
            </a:endParaRPr>
          </a:p>
        </p:txBody>
      </p:sp>
      <p:pic>
        <p:nvPicPr>
          <p:cNvPr id="14339" name="Рисунок 3">
            <a:extLst>
              <a:ext uri="{FF2B5EF4-FFF2-40B4-BE49-F238E27FC236}">
                <a16:creationId xmlns:a16="http://schemas.microsoft.com/office/drawing/2014/main" id="{1A6B1457-0D96-47F2-8E7A-44A2F60F52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16313" y="2238375"/>
            <a:ext cx="545465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a:extLst>
              <a:ext uri="{FF2B5EF4-FFF2-40B4-BE49-F238E27FC236}">
                <a16:creationId xmlns:a16="http://schemas.microsoft.com/office/drawing/2014/main" id="{4487CBFD-AE6C-4E00-9FEF-78A3B490263E}"/>
              </a:ext>
            </a:extLst>
          </p:cNvPr>
          <p:cNvCxnSpPr/>
          <p:nvPr/>
        </p:nvCxnSpPr>
        <p:spPr>
          <a:xfrm>
            <a:off x="3119438" y="4338638"/>
            <a:ext cx="6248400" cy="95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a16="http://schemas.microsoft.com/office/drawing/2014/main" id="{023C9439-6132-4DAE-AE0F-DCA157745DF6}"/>
              </a:ext>
            </a:extLst>
          </p:cNvPr>
          <p:cNvCxnSpPr/>
          <p:nvPr/>
        </p:nvCxnSpPr>
        <p:spPr>
          <a:xfrm>
            <a:off x="3119438" y="5013325"/>
            <a:ext cx="6380162" cy="95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52B9C488-12E2-4FCE-9D46-70651BC5CED5}"/>
              </a:ext>
            </a:extLst>
          </p:cNvPr>
          <p:cNvCxnSpPr/>
          <p:nvPr/>
        </p:nvCxnSpPr>
        <p:spPr>
          <a:xfrm>
            <a:off x="3119438" y="3409950"/>
            <a:ext cx="6248400" cy="952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rop">
  <a:themeElements>
    <a:clrScheme name="Другая 2">
      <a:dk1>
        <a:sysClr val="windowText" lastClr="000000"/>
      </a:dk1>
      <a:lt1>
        <a:srgbClr val="FFFFFF"/>
      </a:lt1>
      <a:dk2>
        <a:srgbClr val="191B0E"/>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Override1.xml><?xml version="1.0" encoding="utf-8"?>
<a:themeOverride xmlns:a="http://schemas.openxmlformats.org/drawingml/2006/main">
  <a:clrScheme name="Другая 2">
    <a:dk1>
      <a:sysClr val="windowText" lastClr="000000"/>
    </a:dk1>
    <a:lt1>
      <a:srgbClr val="FFFFFF"/>
    </a:lt1>
    <a:dk2>
      <a:srgbClr val="191B0E"/>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TM10001105[[fn=Уголки]]</Template>
  <TotalTime>659</TotalTime>
  <Words>844</Words>
  <Application>Microsoft Office PowerPoint</Application>
  <PresentationFormat>Широкоэкранный</PresentationFormat>
  <Paragraphs>61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Franklin Gothic Book</vt:lpstr>
      <vt:lpstr>Arial</vt:lpstr>
      <vt:lpstr>Calibri</vt:lpstr>
      <vt:lpstr>Times New Roman</vt:lpstr>
      <vt:lpstr>Crop</vt:lpstr>
      <vt:lpstr>Досліди-фокуси на основі оптичних явищ</vt:lpstr>
      <vt:lpstr>Презентация PowerPoint</vt:lpstr>
      <vt:lpstr>Презентация PowerPoint</vt:lpstr>
      <vt:lpstr>Презентация PowerPoint</vt:lpstr>
      <vt:lpstr> </vt:lpstr>
      <vt:lpstr>Продемонструємо заломлення світла у випадку переходу променю зі скла до олії та, навпаки, з олії до скла. </vt:lpstr>
      <vt:lpstr>Отримані результати можна зобразити графічно</vt:lpstr>
      <vt:lpstr>Графічне зображення кожного етапу переходу променів</vt:lpstr>
      <vt:lpstr>На зображені нижче продемонстровано результат експерименту, при якому стакан заповнюється олією тільки на половину, щоб наочно побачити різницю між значним заломленням світла (частина склянки між синьою та червоною лінією) та мінімальним заломленням, яке створює ефект «невидимості» (частина склянки між червоною та зеленою лінією).</vt:lpstr>
      <vt:lpstr>ВИСНОВКИ</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Rubikon</dc:creator>
  <cp:lastModifiedBy>ИРА</cp:lastModifiedBy>
  <cp:revision>124</cp:revision>
  <cp:lastPrinted>2024-04-04T07:12:42Z</cp:lastPrinted>
  <dcterms:created xsi:type="dcterms:W3CDTF">2024-04-03T11:34:48Z</dcterms:created>
  <dcterms:modified xsi:type="dcterms:W3CDTF">2024-04-11T17:17:19Z</dcterms:modified>
</cp:coreProperties>
</file>