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66928-5596-4AF0-8975-FD6C624645A7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FDB27-D652-4068-A9F5-AEED94CDCBF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9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3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5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5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7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7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DC0D-0ADC-4790-97CB-D7EACE3C9E7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F19A-9175-4548-8A0F-E4AFB25119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4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kam.gov.ua/pamyatnyk-tank-na-livoberezhzhi" TargetMode="External"/><Relationship Id="rId13" Type="http://schemas.openxmlformats.org/officeDocument/2006/relationships/hyperlink" Target="https://www.poglyad.info/2022/01/25/dom-so-shpylem-y-myfamy/" TargetMode="External"/><Relationship Id="rId3" Type="http://schemas.openxmlformats.org/officeDocument/2006/relationships/hyperlink" Target="https://uk.m.wikipedia.org/wiki/%D0%A4%D0%B0%D0%B9%D0%BB:%D0%9C%D0%B5%D1%81%D1%82%D0%BE_%D0%BF%D0%B0%D0%B4%D0%B5%D0%BD%D0%B8%D1%8F_%D0%A2%D0%A3-134_%D0%A1%D0%A1%D0%A1%D0%A0_-65735_%D0%B2_%D1%80%D0%B0%D0%B9%D0%BE%D0%BD%D0%B5_%D0%BF%D0%BE%D1%81%D1%91%D0%BB%D0%BA%D0%B0_%D0%9A%D1%83%D1%80%D0%B8%D0%BB%D0%BE%D0%B2%D0%BA%D0%B0.jpg" TargetMode="External"/><Relationship Id="rId7" Type="http://schemas.openxmlformats.org/officeDocument/2006/relationships/hyperlink" Target="https://blog.wikimedia.org.ua/2012/03/21/mc/" TargetMode="External"/><Relationship Id="rId12" Type="http://schemas.openxmlformats.org/officeDocument/2006/relationships/hyperlink" Target="&#1047;&#1073;&#1091;&#1076;&#1086;&#1074;&#1072;&#1085;&#1080;&#1081;%20&#1091;%201951%20&#1088;&#1086;&#1094;&#1110;%20&#1079;&#1072;%20&#1087;&#1088;&#1086;&#1077;&#1082;&#1090;&#1086;&#1084;%20&#1072;&#1088;&#1093;&#1110;&#1090;&#1077;&#1082;&#1090;&#1086;&#1088;&#1110;&#1074;%20&#1054;&#1083;&#1077;&#1075;&#1072;%20&#1055;&#1077;&#1090;&#1088;&#1086;&#1074;&#1072;%20&#1110;%20&#1030;&#1079;&#1088;&#1072;&#1111;&#1083;&#1103;%20&#1042;&#1110;&#1083;&#1077;&#1085;&#1095;&#1080;&#1082;&#1072;.%20&#1053;&#1072;%20&#1042;&#1089;&#1077;&#1091;&#1082;&#1088;&#1072;&#1111;&#1085;&#1075;&#1089;&#1100;&#1082;&#1086;&#1084;&#1091;%20&#1082;&#1086;&#1085;&#1082;&#1091;&#1088;&#1089;&#1110;%20&#1074;&#1110;&#1085;%20&#1073;&#1091;&#1074;%20&#1091;&#1076;&#1086;&#1089;&#1090;&#1086;&#1108;&#1085;&#1080;&#1081;%20&#1090;&#1088;&#1077;&#1090;&#1100;&#1086;&#1111;%20&#1087;&#1088;&#1077;&#1084;&#1110;&#1111;." TargetMode="External"/><Relationship Id="rId2" Type="http://schemas.openxmlformats.org/officeDocument/2006/relationships/hyperlink" Target="https://uk.wikipedia.org/wiki/%D0%97%D1%96%D1%82%D0%BA%D0%BD%D0%B5%D0%BD%D0%BD%D1%8F_%D0%A2%D1%83-134_%D0%BF%D1%96%D0%B4_%D0%9A%D0%B0%D0%BC'%D1%8F%D0%BD%D1%81%D1%8C%D0%BA%D0%B8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2%D1%96%D0%BA%D1%96%D0%BF%D0%B5%D0%B4%D1%96%D1%8F:%D0%92%D1%96%D0%BA%D1%96_%D0%BB%D1%8E%D0%B1%D0%B8%D1%82%D1%8C_%D0%BF%D0%B0%D0%BC'%D1%8F%D1%82%D0%BA%D0%B8/%D1%81%D1%82%D0%B0%D1%80%D0%B8%D0%B9_%D0%90%D0%A2%D0%A3/%D0%94%D0%BD%D1%96%D0%BF%D1%80%D0%BE%D0%BF%D0%B5%D1%82%D1%80%D0%BE%D0%B2%D1%81%D1%8C%D0%BA%D0%B0_%D0%BE%D0%B1%D0%BB%D0%B0%D1%81%D1%82%D1%8C/%D0%9A%D0%B0%D0%BC'%D1%8F%D0%BD%D1%81%D1%8C%D0%BA%D0%B5" TargetMode="External"/><Relationship Id="rId11" Type="http://schemas.openxmlformats.org/officeDocument/2006/relationships/hyperlink" Target="https://kamenskoe.city/news/view/u-kamyanskomu-privodyat-do-ladu-starij-parovozpamyatnik-podrobitsi" TargetMode="External"/><Relationship Id="rId5" Type="http://schemas.openxmlformats.org/officeDocument/2006/relationships/hyperlink" Target="https://uk.wikipedia.org/wiki/%D0%A4%D0%B0%D0%B9%D0%BB:%D0%A2%D0%B0%D0%BD%D0%BA_%D0%A2-34_%D0%BC.%D0%9A%D0%B0%D0%BC'%D1%8F%D0%BD%D1%81%D1%8C%D0%BA%D0%B5.jpg" TargetMode="External"/><Relationship Id="rId15" Type="http://schemas.openxmlformats.org/officeDocument/2006/relationships/hyperlink" Target="https://gorod.dp.ua/news/83888" TargetMode="External"/><Relationship Id="rId10" Type="http://schemas.openxmlformats.org/officeDocument/2006/relationships/hyperlink" Target="https://mis.dp.ua/istoriya-kamyanskogo/yak-u-kamyanskomu-zyavyvsya-parovoz-pamyatnyk" TargetMode="External"/><Relationship Id="rId4" Type="http://schemas.openxmlformats.org/officeDocument/2006/relationships/hyperlink" Target="https://www.wikidata.uk-ua.nina.az/%D0%97%D1%96%D1%82%D0%BA%D0%BD%D0%B5%D0%BD%D0%BD%D1%8F_%D0%BD%D0%B0%D0%B4_%D0%94%D0%BD%D1%96%D0%BF%D1%80%D0%BE%D0%B4%D0%B7%D0%B5%D1%80%D0%B6%D0%B8%D0%BD%D1%81%D1%8C%D0%BA%D0%BE%D0%BC.html" TargetMode="External"/><Relationship Id="rId9" Type="http://schemas.openxmlformats.org/officeDocument/2006/relationships/hyperlink" Target="https://uk.wikipedia.org/wiki/%D0%9B%D0%BE%D0%BA%D0%BE%D0%BC%D0%BE%D1%82%D0%B8%D0%B2%D0%B8-%D0%BF%D0%B0%D0%BC'%D1%8F%D1%82%D0%BD%D0%B8%D0%BA%D0%B8_%D0%A3%D0%BA%D1%80%D0%B0%D1%97%D0%BD%D0%B8" TargetMode="External"/><Relationship Id="rId14" Type="http://schemas.openxmlformats.org/officeDocument/2006/relationships/hyperlink" Target="https://kamenskoe.city/news/view/misterii-kamyanskogo-chij-privid-zhive-v-budinku-zi-shpile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r="37800"/>
          <a:stretch/>
        </p:blipFill>
        <p:spPr>
          <a:xfrm>
            <a:off x="6293226" y="634255"/>
            <a:ext cx="5898775" cy="588308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69803" b="91528"/>
          <a:stretch/>
        </p:blipFill>
        <p:spPr>
          <a:xfrm>
            <a:off x="6293226" y="-13063"/>
            <a:ext cx="2067004" cy="64731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69803" b="91528"/>
          <a:stretch/>
        </p:blipFill>
        <p:spPr>
          <a:xfrm>
            <a:off x="8360230" y="-13063"/>
            <a:ext cx="2067004" cy="64731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69803" b="91528"/>
          <a:stretch/>
        </p:blipFill>
        <p:spPr>
          <a:xfrm>
            <a:off x="10427234" y="-13063"/>
            <a:ext cx="2067004" cy="64731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69803" b="91528"/>
          <a:stretch/>
        </p:blipFill>
        <p:spPr>
          <a:xfrm>
            <a:off x="6293226" y="6517340"/>
            <a:ext cx="2067004" cy="64731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69803" b="91528"/>
          <a:stretch/>
        </p:blipFill>
        <p:spPr>
          <a:xfrm>
            <a:off x="8360230" y="6517340"/>
            <a:ext cx="2067004" cy="64731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69803" b="91528"/>
          <a:stretch/>
        </p:blipFill>
        <p:spPr>
          <a:xfrm>
            <a:off x="10427234" y="6517340"/>
            <a:ext cx="2067004" cy="647318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38562" r="3822" b="41505"/>
          <a:stretch>
            <a:fillRect/>
          </a:stretch>
        </p:blipFill>
        <p:spPr>
          <a:xfrm>
            <a:off x="6354256" y="2627573"/>
            <a:ext cx="5556814" cy="1366986"/>
          </a:xfrm>
          <a:custGeom>
            <a:avLst/>
            <a:gdLst/>
            <a:ahLst/>
            <a:cxnLst/>
            <a:rect l="l" t="t" r="r" b="b"/>
            <a:pathLst>
              <a:path w="5556814" h="1366986">
                <a:moveTo>
                  <a:pt x="2697974" y="716235"/>
                </a:moveTo>
                <a:lnTo>
                  <a:pt x="2697974" y="1136768"/>
                </a:lnTo>
                <a:lnTo>
                  <a:pt x="2858616" y="1136768"/>
                </a:lnTo>
                <a:cubicBezTo>
                  <a:pt x="2922736" y="1136768"/>
                  <a:pt x="2970655" y="1130458"/>
                  <a:pt x="3002374" y="1117839"/>
                </a:cubicBezTo>
                <a:cubicBezTo>
                  <a:pt x="3034093" y="1105219"/>
                  <a:pt x="3058820" y="1088848"/>
                  <a:pt x="3076556" y="1068725"/>
                </a:cubicBezTo>
                <a:cubicBezTo>
                  <a:pt x="3094291" y="1048603"/>
                  <a:pt x="3107081" y="1026263"/>
                  <a:pt x="3114926" y="1001706"/>
                </a:cubicBezTo>
                <a:cubicBezTo>
                  <a:pt x="3122770" y="977150"/>
                  <a:pt x="3126692" y="952934"/>
                  <a:pt x="3126692" y="929060"/>
                </a:cubicBezTo>
                <a:cubicBezTo>
                  <a:pt x="3126692" y="895635"/>
                  <a:pt x="3121918" y="865963"/>
                  <a:pt x="3112368" y="840042"/>
                </a:cubicBezTo>
                <a:cubicBezTo>
                  <a:pt x="3102818" y="814121"/>
                  <a:pt x="3088152" y="791952"/>
                  <a:pt x="3068370" y="773534"/>
                </a:cubicBezTo>
                <a:cubicBezTo>
                  <a:pt x="3048588" y="755117"/>
                  <a:pt x="3023179" y="740962"/>
                  <a:pt x="2992142" y="731072"/>
                </a:cubicBezTo>
                <a:cubicBezTo>
                  <a:pt x="2961106" y="721181"/>
                  <a:pt x="2914891" y="716235"/>
                  <a:pt x="2853500" y="716235"/>
                </a:cubicBezTo>
                <a:close/>
                <a:moveTo>
                  <a:pt x="4851833" y="21487"/>
                </a:moveTo>
                <a:lnTo>
                  <a:pt x="5512816" y="21487"/>
                </a:lnTo>
                <a:cubicBezTo>
                  <a:pt x="5518955" y="21487"/>
                  <a:pt x="5524412" y="23192"/>
                  <a:pt x="5529187" y="26603"/>
                </a:cubicBezTo>
                <a:cubicBezTo>
                  <a:pt x="5533962" y="30014"/>
                  <a:pt x="5538054" y="35982"/>
                  <a:pt x="5541466" y="44509"/>
                </a:cubicBezTo>
                <a:cubicBezTo>
                  <a:pt x="5544876" y="53035"/>
                  <a:pt x="5547434" y="63950"/>
                  <a:pt x="5549140" y="77251"/>
                </a:cubicBezTo>
                <a:cubicBezTo>
                  <a:pt x="5550844" y="90553"/>
                  <a:pt x="5551698" y="107435"/>
                  <a:pt x="5551698" y="127899"/>
                </a:cubicBezTo>
                <a:cubicBezTo>
                  <a:pt x="5551698" y="146999"/>
                  <a:pt x="5550844" y="163199"/>
                  <a:pt x="5549140" y="176501"/>
                </a:cubicBezTo>
                <a:cubicBezTo>
                  <a:pt x="5547434" y="189802"/>
                  <a:pt x="5544876" y="200546"/>
                  <a:pt x="5541466" y="208731"/>
                </a:cubicBezTo>
                <a:cubicBezTo>
                  <a:pt x="5538054" y="216917"/>
                  <a:pt x="5533962" y="222886"/>
                  <a:pt x="5529187" y="226637"/>
                </a:cubicBezTo>
                <a:cubicBezTo>
                  <a:pt x="5524412" y="230389"/>
                  <a:pt x="5518955" y="232265"/>
                  <a:pt x="5512816" y="232265"/>
                </a:cubicBezTo>
                <a:lnTo>
                  <a:pt x="5040100" y="232265"/>
                </a:lnTo>
                <a:lnTo>
                  <a:pt x="5040100" y="555594"/>
                </a:lnTo>
                <a:lnTo>
                  <a:pt x="5440170" y="555594"/>
                </a:lnTo>
                <a:cubicBezTo>
                  <a:pt x="5446308" y="555594"/>
                  <a:pt x="5451936" y="557470"/>
                  <a:pt x="5457052" y="561222"/>
                </a:cubicBezTo>
                <a:cubicBezTo>
                  <a:pt x="5462168" y="564973"/>
                  <a:pt x="5466431" y="570771"/>
                  <a:pt x="5469842" y="578616"/>
                </a:cubicBezTo>
                <a:cubicBezTo>
                  <a:pt x="5473252" y="586460"/>
                  <a:pt x="5475810" y="597033"/>
                  <a:pt x="5477516" y="610335"/>
                </a:cubicBezTo>
                <a:cubicBezTo>
                  <a:pt x="5479221" y="623636"/>
                  <a:pt x="5480074" y="639837"/>
                  <a:pt x="5480074" y="658937"/>
                </a:cubicBezTo>
                <a:cubicBezTo>
                  <a:pt x="5480074" y="678718"/>
                  <a:pt x="5479221" y="695089"/>
                  <a:pt x="5477516" y="708050"/>
                </a:cubicBezTo>
                <a:cubicBezTo>
                  <a:pt x="5475810" y="721010"/>
                  <a:pt x="5473252" y="731413"/>
                  <a:pt x="5469842" y="739257"/>
                </a:cubicBezTo>
                <a:cubicBezTo>
                  <a:pt x="5466431" y="747102"/>
                  <a:pt x="5462168" y="752729"/>
                  <a:pt x="5457052" y="756140"/>
                </a:cubicBezTo>
                <a:cubicBezTo>
                  <a:pt x="5451936" y="759551"/>
                  <a:pt x="5446308" y="761256"/>
                  <a:pt x="5440170" y="761256"/>
                </a:cubicBezTo>
                <a:lnTo>
                  <a:pt x="5040100" y="761256"/>
                </a:lnTo>
                <a:lnTo>
                  <a:pt x="5040100" y="1134721"/>
                </a:lnTo>
                <a:lnTo>
                  <a:pt x="5516909" y="1134721"/>
                </a:lnTo>
                <a:cubicBezTo>
                  <a:pt x="5523048" y="1134721"/>
                  <a:pt x="5528676" y="1136597"/>
                  <a:pt x="5533792" y="1140349"/>
                </a:cubicBezTo>
                <a:cubicBezTo>
                  <a:pt x="5538908" y="1144101"/>
                  <a:pt x="5543170" y="1150069"/>
                  <a:pt x="5546582" y="1158255"/>
                </a:cubicBezTo>
                <a:cubicBezTo>
                  <a:pt x="5549992" y="1166440"/>
                  <a:pt x="5552550" y="1177184"/>
                  <a:pt x="5554256" y="1190485"/>
                </a:cubicBezTo>
                <a:cubicBezTo>
                  <a:pt x="5555960" y="1203787"/>
                  <a:pt x="5556814" y="1220329"/>
                  <a:pt x="5556814" y="1240110"/>
                </a:cubicBezTo>
                <a:cubicBezTo>
                  <a:pt x="5556814" y="1259892"/>
                  <a:pt x="5555960" y="1276434"/>
                  <a:pt x="5554256" y="1289735"/>
                </a:cubicBezTo>
                <a:cubicBezTo>
                  <a:pt x="5552550" y="1303037"/>
                  <a:pt x="5549992" y="1313780"/>
                  <a:pt x="5546582" y="1321966"/>
                </a:cubicBezTo>
                <a:cubicBezTo>
                  <a:pt x="5543170" y="1330151"/>
                  <a:pt x="5538908" y="1336120"/>
                  <a:pt x="5533792" y="1339872"/>
                </a:cubicBezTo>
                <a:cubicBezTo>
                  <a:pt x="5528676" y="1343623"/>
                  <a:pt x="5523048" y="1345499"/>
                  <a:pt x="5516909" y="1345499"/>
                </a:cubicBezTo>
                <a:lnTo>
                  <a:pt x="4851833" y="1345499"/>
                </a:lnTo>
                <a:cubicBezTo>
                  <a:pt x="4829323" y="1345499"/>
                  <a:pt x="4810394" y="1338848"/>
                  <a:pt x="4795046" y="1325547"/>
                </a:cubicBezTo>
                <a:cubicBezTo>
                  <a:pt x="4779698" y="1312245"/>
                  <a:pt x="4772024" y="1290588"/>
                  <a:pt x="4772024" y="1260574"/>
                </a:cubicBezTo>
                <a:lnTo>
                  <a:pt x="4772024" y="106412"/>
                </a:lnTo>
                <a:cubicBezTo>
                  <a:pt x="4772024" y="76398"/>
                  <a:pt x="4779698" y="54741"/>
                  <a:pt x="4795046" y="41439"/>
                </a:cubicBezTo>
                <a:cubicBezTo>
                  <a:pt x="4810394" y="28138"/>
                  <a:pt x="4829323" y="21487"/>
                  <a:pt x="4851833" y="21487"/>
                </a:cubicBezTo>
                <a:close/>
                <a:moveTo>
                  <a:pt x="3725986" y="15348"/>
                </a:moveTo>
                <a:cubicBezTo>
                  <a:pt x="3752589" y="15348"/>
                  <a:pt x="3774417" y="16201"/>
                  <a:pt x="3791470" y="17906"/>
                </a:cubicBezTo>
                <a:cubicBezTo>
                  <a:pt x="3808523" y="19611"/>
                  <a:pt x="3822166" y="22169"/>
                  <a:pt x="3832398" y="25580"/>
                </a:cubicBezTo>
                <a:cubicBezTo>
                  <a:pt x="3842630" y="28990"/>
                  <a:pt x="3849792" y="33254"/>
                  <a:pt x="3853885" y="38370"/>
                </a:cubicBezTo>
                <a:cubicBezTo>
                  <a:pt x="3857978" y="43486"/>
                  <a:pt x="3860024" y="49795"/>
                  <a:pt x="3860024" y="57299"/>
                </a:cubicBezTo>
                <a:lnTo>
                  <a:pt x="3860024" y="554571"/>
                </a:lnTo>
                <a:lnTo>
                  <a:pt x="3920392" y="554571"/>
                </a:lnTo>
                <a:cubicBezTo>
                  <a:pt x="3951088" y="554571"/>
                  <a:pt x="3978032" y="550478"/>
                  <a:pt x="4001225" y="542292"/>
                </a:cubicBezTo>
                <a:cubicBezTo>
                  <a:pt x="4024417" y="534107"/>
                  <a:pt x="4045392" y="521147"/>
                  <a:pt x="4064152" y="503411"/>
                </a:cubicBezTo>
                <a:cubicBezTo>
                  <a:pt x="4082910" y="485676"/>
                  <a:pt x="4099963" y="462654"/>
                  <a:pt x="4115311" y="434346"/>
                </a:cubicBezTo>
                <a:cubicBezTo>
                  <a:pt x="4130659" y="406037"/>
                  <a:pt x="4145495" y="371078"/>
                  <a:pt x="4159820" y="329468"/>
                </a:cubicBezTo>
                <a:lnTo>
                  <a:pt x="4248838" y="65484"/>
                </a:lnTo>
                <a:cubicBezTo>
                  <a:pt x="4252248" y="55934"/>
                  <a:pt x="4256340" y="47920"/>
                  <a:pt x="4261116" y="41439"/>
                </a:cubicBezTo>
                <a:cubicBezTo>
                  <a:pt x="4265890" y="34959"/>
                  <a:pt x="4273564" y="29843"/>
                  <a:pt x="4284138" y="26092"/>
                </a:cubicBezTo>
                <a:cubicBezTo>
                  <a:pt x="4294710" y="22340"/>
                  <a:pt x="4308694" y="19611"/>
                  <a:pt x="4326089" y="17906"/>
                </a:cubicBezTo>
                <a:cubicBezTo>
                  <a:pt x="4343483" y="16201"/>
                  <a:pt x="4366846" y="15348"/>
                  <a:pt x="4396178" y="15348"/>
                </a:cubicBezTo>
                <a:cubicBezTo>
                  <a:pt x="4422780" y="15348"/>
                  <a:pt x="4444779" y="16201"/>
                  <a:pt x="4462174" y="17906"/>
                </a:cubicBezTo>
                <a:cubicBezTo>
                  <a:pt x="4479568" y="19611"/>
                  <a:pt x="4493210" y="21999"/>
                  <a:pt x="4503101" y="25068"/>
                </a:cubicBezTo>
                <a:cubicBezTo>
                  <a:pt x="4512992" y="28138"/>
                  <a:pt x="4519642" y="32231"/>
                  <a:pt x="4523054" y="37346"/>
                </a:cubicBezTo>
                <a:cubicBezTo>
                  <a:pt x="4526464" y="42462"/>
                  <a:pt x="4528170" y="48772"/>
                  <a:pt x="4528170" y="56276"/>
                </a:cubicBezTo>
                <a:cubicBezTo>
                  <a:pt x="4528170" y="65143"/>
                  <a:pt x="4526634" y="76057"/>
                  <a:pt x="4523565" y="89018"/>
                </a:cubicBezTo>
                <a:cubicBezTo>
                  <a:pt x="4520496" y="101978"/>
                  <a:pt x="4515209" y="119031"/>
                  <a:pt x="4507706" y="140178"/>
                </a:cubicBezTo>
                <a:lnTo>
                  <a:pt x="4418688" y="375512"/>
                </a:lnTo>
                <a:cubicBezTo>
                  <a:pt x="4402316" y="419168"/>
                  <a:pt x="4385946" y="456344"/>
                  <a:pt x="4369574" y="487040"/>
                </a:cubicBezTo>
                <a:cubicBezTo>
                  <a:pt x="4353204" y="517736"/>
                  <a:pt x="4335980" y="543827"/>
                  <a:pt x="4317903" y="565314"/>
                </a:cubicBezTo>
                <a:cubicBezTo>
                  <a:pt x="4299826" y="586801"/>
                  <a:pt x="4280727" y="604366"/>
                  <a:pt x="4260604" y="618009"/>
                </a:cubicBezTo>
                <a:cubicBezTo>
                  <a:pt x="4240481" y="631651"/>
                  <a:pt x="4218142" y="642906"/>
                  <a:pt x="4193585" y="651774"/>
                </a:cubicBezTo>
                <a:lnTo>
                  <a:pt x="4193585" y="652797"/>
                </a:lnTo>
                <a:cubicBezTo>
                  <a:pt x="4220870" y="664393"/>
                  <a:pt x="4245597" y="677524"/>
                  <a:pt x="4267766" y="692190"/>
                </a:cubicBezTo>
                <a:cubicBezTo>
                  <a:pt x="4289936" y="706856"/>
                  <a:pt x="4310741" y="725444"/>
                  <a:pt x="4330182" y="747954"/>
                </a:cubicBezTo>
                <a:cubicBezTo>
                  <a:pt x="4349622" y="770465"/>
                  <a:pt x="4368210" y="798091"/>
                  <a:pt x="4385946" y="830833"/>
                </a:cubicBezTo>
                <a:cubicBezTo>
                  <a:pt x="4403680" y="863575"/>
                  <a:pt x="4421758" y="903821"/>
                  <a:pt x="4440175" y="951570"/>
                </a:cubicBezTo>
                <a:lnTo>
                  <a:pt x="4548634" y="1225786"/>
                </a:lnTo>
                <a:cubicBezTo>
                  <a:pt x="4559547" y="1253753"/>
                  <a:pt x="4566028" y="1273023"/>
                  <a:pt x="4568074" y="1283596"/>
                </a:cubicBezTo>
                <a:cubicBezTo>
                  <a:pt x="4570120" y="1294169"/>
                  <a:pt x="4571144" y="1302866"/>
                  <a:pt x="4571144" y="1309687"/>
                </a:cubicBezTo>
                <a:cubicBezTo>
                  <a:pt x="4571144" y="1317191"/>
                  <a:pt x="4569097" y="1323501"/>
                  <a:pt x="4565004" y="1328617"/>
                </a:cubicBezTo>
                <a:cubicBezTo>
                  <a:pt x="4560912" y="1333732"/>
                  <a:pt x="4553579" y="1337996"/>
                  <a:pt x="4543006" y="1341406"/>
                </a:cubicBezTo>
                <a:cubicBezTo>
                  <a:pt x="4532432" y="1344817"/>
                  <a:pt x="4518279" y="1347375"/>
                  <a:pt x="4500543" y="1349080"/>
                </a:cubicBezTo>
                <a:cubicBezTo>
                  <a:pt x="4482808" y="1350786"/>
                  <a:pt x="4459956" y="1351638"/>
                  <a:pt x="4431990" y="1351638"/>
                </a:cubicBezTo>
                <a:cubicBezTo>
                  <a:pt x="4402658" y="1351638"/>
                  <a:pt x="4378954" y="1350786"/>
                  <a:pt x="4360878" y="1349080"/>
                </a:cubicBezTo>
                <a:cubicBezTo>
                  <a:pt x="4342800" y="1347375"/>
                  <a:pt x="4328306" y="1344647"/>
                  <a:pt x="4317392" y="1340895"/>
                </a:cubicBezTo>
                <a:cubicBezTo>
                  <a:pt x="4306477" y="1337143"/>
                  <a:pt x="4298292" y="1332027"/>
                  <a:pt x="4292835" y="1325547"/>
                </a:cubicBezTo>
                <a:cubicBezTo>
                  <a:pt x="4287378" y="1319067"/>
                  <a:pt x="4283285" y="1311052"/>
                  <a:pt x="4280556" y="1301502"/>
                </a:cubicBezTo>
                <a:lnTo>
                  <a:pt x="4174144" y="1006822"/>
                </a:lnTo>
                <a:cubicBezTo>
                  <a:pt x="4159138" y="963848"/>
                  <a:pt x="4143448" y="927866"/>
                  <a:pt x="4127078" y="898875"/>
                </a:cubicBezTo>
                <a:cubicBezTo>
                  <a:pt x="4110706" y="869885"/>
                  <a:pt x="4092630" y="846351"/>
                  <a:pt x="4072848" y="828275"/>
                </a:cubicBezTo>
                <a:cubicBezTo>
                  <a:pt x="4053066" y="810198"/>
                  <a:pt x="4030556" y="797409"/>
                  <a:pt x="4005318" y="789905"/>
                </a:cubicBezTo>
                <a:cubicBezTo>
                  <a:pt x="3980079" y="782402"/>
                  <a:pt x="3951770" y="778650"/>
                  <a:pt x="3920392" y="778650"/>
                </a:cubicBezTo>
                <a:lnTo>
                  <a:pt x="3860024" y="778650"/>
                </a:lnTo>
                <a:lnTo>
                  <a:pt x="3860024" y="1308664"/>
                </a:lnTo>
                <a:cubicBezTo>
                  <a:pt x="3860024" y="1316168"/>
                  <a:pt x="3857978" y="1322477"/>
                  <a:pt x="3853885" y="1327593"/>
                </a:cubicBezTo>
                <a:cubicBezTo>
                  <a:pt x="3849792" y="1332709"/>
                  <a:pt x="3842630" y="1337143"/>
                  <a:pt x="3832398" y="1340895"/>
                </a:cubicBezTo>
                <a:cubicBezTo>
                  <a:pt x="3822166" y="1344647"/>
                  <a:pt x="3808523" y="1347375"/>
                  <a:pt x="3791470" y="1349080"/>
                </a:cubicBezTo>
                <a:cubicBezTo>
                  <a:pt x="3774417" y="1350786"/>
                  <a:pt x="3752589" y="1351638"/>
                  <a:pt x="3725986" y="1351638"/>
                </a:cubicBezTo>
                <a:cubicBezTo>
                  <a:pt x="3700065" y="1351638"/>
                  <a:pt x="3678407" y="1350786"/>
                  <a:pt x="3661013" y="1349080"/>
                </a:cubicBezTo>
                <a:cubicBezTo>
                  <a:pt x="3643619" y="1347375"/>
                  <a:pt x="3629806" y="1344647"/>
                  <a:pt x="3619574" y="1340895"/>
                </a:cubicBezTo>
                <a:cubicBezTo>
                  <a:pt x="3609342" y="1337143"/>
                  <a:pt x="3602009" y="1332709"/>
                  <a:pt x="3597575" y="1327593"/>
                </a:cubicBezTo>
                <a:cubicBezTo>
                  <a:pt x="3593141" y="1322477"/>
                  <a:pt x="3590924" y="1316168"/>
                  <a:pt x="3590924" y="1308664"/>
                </a:cubicBezTo>
                <a:lnTo>
                  <a:pt x="3590924" y="57299"/>
                </a:lnTo>
                <a:cubicBezTo>
                  <a:pt x="3590924" y="49795"/>
                  <a:pt x="3593141" y="43486"/>
                  <a:pt x="3597575" y="38370"/>
                </a:cubicBezTo>
                <a:cubicBezTo>
                  <a:pt x="3602009" y="33254"/>
                  <a:pt x="3609342" y="28990"/>
                  <a:pt x="3619574" y="25580"/>
                </a:cubicBezTo>
                <a:cubicBezTo>
                  <a:pt x="3629806" y="22169"/>
                  <a:pt x="3643619" y="19611"/>
                  <a:pt x="3661013" y="17906"/>
                </a:cubicBezTo>
                <a:cubicBezTo>
                  <a:pt x="3678407" y="16201"/>
                  <a:pt x="3700065" y="15348"/>
                  <a:pt x="3725986" y="15348"/>
                </a:cubicBezTo>
                <a:close/>
                <a:moveTo>
                  <a:pt x="2563936" y="15348"/>
                </a:moveTo>
                <a:cubicBezTo>
                  <a:pt x="2590539" y="15348"/>
                  <a:pt x="2612367" y="16201"/>
                  <a:pt x="2629420" y="17906"/>
                </a:cubicBezTo>
                <a:cubicBezTo>
                  <a:pt x="2646474" y="19611"/>
                  <a:pt x="2660116" y="22169"/>
                  <a:pt x="2670348" y="25580"/>
                </a:cubicBezTo>
                <a:cubicBezTo>
                  <a:pt x="2680580" y="28990"/>
                  <a:pt x="2687742" y="33254"/>
                  <a:pt x="2691835" y="38370"/>
                </a:cubicBezTo>
                <a:cubicBezTo>
                  <a:pt x="2695928" y="43486"/>
                  <a:pt x="2697974" y="49454"/>
                  <a:pt x="2697974" y="56276"/>
                </a:cubicBezTo>
                <a:lnTo>
                  <a:pt x="2697974" y="507504"/>
                </a:lnTo>
                <a:lnTo>
                  <a:pt x="2883172" y="507504"/>
                </a:lnTo>
                <a:cubicBezTo>
                  <a:pt x="2983445" y="507504"/>
                  <a:pt x="3063254" y="516201"/>
                  <a:pt x="3122600" y="533595"/>
                </a:cubicBezTo>
                <a:cubicBezTo>
                  <a:pt x="3181945" y="550990"/>
                  <a:pt x="3232252" y="576740"/>
                  <a:pt x="3273520" y="610847"/>
                </a:cubicBezTo>
                <a:cubicBezTo>
                  <a:pt x="3314790" y="644953"/>
                  <a:pt x="3346679" y="686904"/>
                  <a:pt x="3369189" y="736699"/>
                </a:cubicBezTo>
                <a:cubicBezTo>
                  <a:pt x="3391699" y="786495"/>
                  <a:pt x="3402954" y="843111"/>
                  <a:pt x="3402954" y="906549"/>
                </a:cubicBezTo>
                <a:cubicBezTo>
                  <a:pt x="3402954" y="969305"/>
                  <a:pt x="3393575" y="1026945"/>
                  <a:pt x="3374816" y="1079469"/>
                </a:cubicBezTo>
                <a:cubicBezTo>
                  <a:pt x="3356058" y="1131993"/>
                  <a:pt x="3325703" y="1177866"/>
                  <a:pt x="3283752" y="1217088"/>
                </a:cubicBezTo>
                <a:cubicBezTo>
                  <a:pt x="3241802" y="1256311"/>
                  <a:pt x="3187060" y="1287518"/>
                  <a:pt x="3119530" y="1310711"/>
                </a:cubicBezTo>
                <a:cubicBezTo>
                  <a:pt x="3051999" y="1333903"/>
                  <a:pt x="2959571" y="1345499"/>
                  <a:pt x="2842244" y="1345499"/>
                </a:cubicBezTo>
                <a:lnTo>
                  <a:pt x="2511753" y="1345499"/>
                </a:lnTo>
                <a:cubicBezTo>
                  <a:pt x="2500157" y="1345499"/>
                  <a:pt x="2489413" y="1343964"/>
                  <a:pt x="2479522" y="1340895"/>
                </a:cubicBezTo>
                <a:cubicBezTo>
                  <a:pt x="2469632" y="1337825"/>
                  <a:pt x="2460934" y="1332709"/>
                  <a:pt x="2453431" y="1325547"/>
                </a:cubicBezTo>
                <a:cubicBezTo>
                  <a:pt x="2445928" y="1318385"/>
                  <a:pt x="2439959" y="1309517"/>
                  <a:pt x="2435525" y="1298944"/>
                </a:cubicBezTo>
                <a:cubicBezTo>
                  <a:pt x="2431091" y="1288371"/>
                  <a:pt x="2428874" y="1275581"/>
                  <a:pt x="2428874" y="1260574"/>
                </a:cubicBezTo>
                <a:lnTo>
                  <a:pt x="2428874" y="56276"/>
                </a:lnTo>
                <a:cubicBezTo>
                  <a:pt x="2428874" y="49454"/>
                  <a:pt x="2431091" y="43486"/>
                  <a:pt x="2435525" y="38370"/>
                </a:cubicBezTo>
                <a:cubicBezTo>
                  <a:pt x="2439959" y="33254"/>
                  <a:pt x="2447462" y="28990"/>
                  <a:pt x="2458035" y="25580"/>
                </a:cubicBezTo>
                <a:cubicBezTo>
                  <a:pt x="2468608" y="22169"/>
                  <a:pt x="2482592" y="19611"/>
                  <a:pt x="2499986" y="17906"/>
                </a:cubicBezTo>
                <a:cubicBezTo>
                  <a:pt x="2517380" y="16201"/>
                  <a:pt x="2538697" y="15348"/>
                  <a:pt x="2563936" y="15348"/>
                </a:cubicBezTo>
                <a:close/>
                <a:moveTo>
                  <a:pt x="135061" y="15348"/>
                </a:moveTo>
                <a:cubicBezTo>
                  <a:pt x="161664" y="15348"/>
                  <a:pt x="183492" y="16371"/>
                  <a:pt x="200545" y="18417"/>
                </a:cubicBezTo>
                <a:cubicBezTo>
                  <a:pt x="217599" y="20464"/>
                  <a:pt x="231241" y="23192"/>
                  <a:pt x="241473" y="26603"/>
                </a:cubicBezTo>
                <a:cubicBezTo>
                  <a:pt x="251705" y="30014"/>
                  <a:pt x="258867" y="34447"/>
                  <a:pt x="262960" y="39905"/>
                </a:cubicBezTo>
                <a:cubicBezTo>
                  <a:pt x="267053" y="45362"/>
                  <a:pt x="269099" y="51501"/>
                  <a:pt x="269099" y="58322"/>
                </a:cubicBezTo>
                <a:lnTo>
                  <a:pt x="269099" y="544339"/>
                </a:lnTo>
                <a:lnTo>
                  <a:pt x="764325" y="544339"/>
                </a:lnTo>
                <a:lnTo>
                  <a:pt x="764325" y="58322"/>
                </a:lnTo>
                <a:cubicBezTo>
                  <a:pt x="764325" y="51501"/>
                  <a:pt x="766542" y="45362"/>
                  <a:pt x="770976" y="39905"/>
                </a:cubicBezTo>
                <a:cubicBezTo>
                  <a:pt x="775410" y="34447"/>
                  <a:pt x="782572" y="30014"/>
                  <a:pt x="792463" y="26603"/>
                </a:cubicBezTo>
                <a:cubicBezTo>
                  <a:pt x="802354" y="23192"/>
                  <a:pt x="815996" y="20464"/>
                  <a:pt x="833391" y="18417"/>
                </a:cubicBezTo>
                <a:cubicBezTo>
                  <a:pt x="850785" y="16371"/>
                  <a:pt x="872783" y="15348"/>
                  <a:pt x="899386" y="15348"/>
                </a:cubicBezTo>
                <a:cubicBezTo>
                  <a:pt x="925307" y="15348"/>
                  <a:pt x="946794" y="16371"/>
                  <a:pt x="963848" y="18417"/>
                </a:cubicBezTo>
                <a:cubicBezTo>
                  <a:pt x="980901" y="20464"/>
                  <a:pt x="994543" y="23192"/>
                  <a:pt x="1004775" y="26603"/>
                </a:cubicBezTo>
                <a:cubicBezTo>
                  <a:pt x="1015007" y="30014"/>
                  <a:pt x="1022340" y="34447"/>
                  <a:pt x="1026774" y="39905"/>
                </a:cubicBezTo>
                <a:cubicBezTo>
                  <a:pt x="1031208" y="45362"/>
                  <a:pt x="1033425" y="51501"/>
                  <a:pt x="1033425" y="58322"/>
                </a:cubicBezTo>
                <a:lnTo>
                  <a:pt x="1033425" y="1308664"/>
                </a:lnTo>
                <a:cubicBezTo>
                  <a:pt x="1033425" y="1315485"/>
                  <a:pt x="1031208" y="1321625"/>
                  <a:pt x="1026774" y="1327082"/>
                </a:cubicBezTo>
                <a:cubicBezTo>
                  <a:pt x="1022340" y="1332539"/>
                  <a:pt x="1015007" y="1336973"/>
                  <a:pt x="1004775" y="1340383"/>
                </a:cubicBezTo>
                <a:cubicBezTo>
                  <a:pt x="994543" y="1343794"/>
                  <a:pt x="980901" y="1346522"/>
                  <a:pt x="963848" y="1348569"/>
                </a:cubicBezTo>
                <a:cubicBezTo>
                  <a:pt x="946794" y="1350615"/>
                  <a:pt x="925307" y="1351638"/>
                  <a:pt x="899386" y="1351638"/>
                </a:cubicBezTo>
                <a:cubicBezTo>
                  <a:pt x="872783" y="1351638"/>
                  <a:pt x="850785" y="1350615"/>
                  <a:pt x="833391" y="1348569"/>
                </a:cubicBezTo>
                <a:cubicBezTo>
                  <a:pt x="815996" y="1346522"/>
                  <a:pt x="802354" y="1343794"/>
                  <a:pt x="792463" y="1340383"/>
                </a:cubicBezTo>
                <a:cubicBezTo>
                  <a:pt x="782572" y="1336973"/>
                  <a:pt x="775410" y="1332539"/>
                  <a:pt x="770976" y="1327082"/>
                </a:cubicBezTo>
                <a:cubicBezTo>
                  <a:pt x="766542" y="1321625"/>
                  <a:pt x="764325" y="1315485"/>
                  <a:pt x="764325" y="1308664"/>
                </a:cubicBezTo>
                <a:lnTo>
                  <a:pt x="764325" y="773534"/>
                </a:lnTo>
                <a:lnTo>
                  <a:pt x="269099" y="773534"/>
                </a:lnTo>
                <a:lnTo>
                  <a:pt x="269099" y="1308664"/>
                </a:lnTo>
                <a:cubicBezTo>
                  <a:pt x="269099" y="1315485"/>
                  <a:pt x="267053" y="1321625"/>
                  <a:pt x="262960" y="1327082"/>
                </a:cubicBezTo>
                <a:cubicBezTo>
                  <a:pt x="258867" y="1332539"/>
                  <a:pt x="251705" y="1336973"/>
                  <a:pt x="241473" y="1340383"/>
                </a:cubicBezTo>
                <a:cubicBezTo>
                  <a:pt x="231241" y="1343794"/>
                  <a:pt x="217599" y="1346522"/>
                  <a:pt x="200545" y="1348569"/>
                </a:cubicBezTo>
                <a:cubicBezTo>
                  <a:pt x="183492" y="1350615"/>
                  <a:pt x="161664" y="1351638"/>
                  <a:pt x="135061" y="1351638"/>
                </a:cubicBezTo>
                <a:cubicBezTo>
                  <a:pt x="109140" y="1351638"/>
                  <a:pt x="87483" y="1350615"/>
                  <a:pt x="70088" y="1348569"/>
                </a:cubicBezTo>
                <a:cubicBezTo>
                  <a:pt x="52694" y="1346522"/>
                  <a:pt x="38881" y="1343794"/>
                  <a:pt x="28649" y="1340383"/>
                </a:cubicBezTo>
                <a:cubicBezTo>
                  <a:pt x="18417" y="1336973"/>
                  <a:pt x="11084" y="1332539"/>
                  <a:pt x="6650" y="1327082"/>
                </a:cubicBezTo>
                <a:cubicBezTo>
                  <a:pt x="2217" y="1321625"/>
                  <a:pt x="0" y="1315485"/>
                  <a:pt x="0" y="1308664"/>
                </a:cubicBezTo>
                <a:lnTo>
                  <a:pt x="0" y="58322"/>
                </a:lnTo>
                <a:cubicBezTo>
                  <a:pt x="0" y="51501"/>
                  <a:pt x="2217" y="45362"/>
                  <a:pt x="6650" y="39905"/>
                </a:cubicBezTo>
                <a:cubicBezTo>
                  <a:pt x="11084" y="34447"/>
                  <a:pt x="18417" y="30014"/>
                  <a:pt x="28649" y="26603"/>
                </a:cubicBezTo>
                <a:cubicBezTo>
                  <a:pt x="38881" y="23192"/>
                  <a:pt x="52694" y="20464"/>
                  <a:pt x="70088" y="18417"/>
                </a:cubicBezTo>
                <a:cubicBezTo>
                  <a:pt x="87483" y="16371"/>
                  <a:pt x="109140" y="15348"/>
                  <a:pt x="135061" y="15348"/>
                </a:cubicBezTo>
                <a:close/>
                <a:moveTo>
                  <a:pt x="1874453" y="0"/>
                </a:moveTo>
                <a:cubicBezTo>
                  <a:pt x="1911288" y="0"/>
                  <a:pt x="1946758" y="3069"/>
                  <a:pt x="1980865" y="9209"/>
                </a:cubicBezTo>
                <a:cubicBezTo>
                  <a:pt x="2014971" y="15348"/>
                  <a:pt x="2046520" y="23363"/>
                  <a:pt x="2075510" y="33254"/>
                </a:cubicBezTo>
                <a:cubicBezTo>
                  <a:pt x="2104500" y="43145"/>
                  <a:pt x="2130592" y="54570"/>
                  <a:pt x="2153784" y="67531"/>
                </a:cubicBezTo>
                <a:cubicBezTo>
                  <a:pt x="2176977" y="80491"/>
                  <a:pt x="2193177" y="91576"/>
                  <a:pt x="2202386" y="100784"/>
                </a:cubicBezTo>
                <a:cubicBezTo>
                  <a:pt x="2211594" y="109993"/>
                  <a:pt x="2217904" y="117667"/>
                  <a:pt x="2221315" y="123807"/>
                </a:cubicBezTo>
                <a:cubicBezTo>
                  <a:pt x="2224726" y="129946"/>
                  <a:pt x="2227454" y="137790"/>
                  <a:pt x="2229500" y="147340"/>
                </a:cubicBezTo>
                <a:cubicBezTo>
                  <a:pt x="2231547" y="156890"/>
                  <a:pt x="2233082" y="168145"/>
                  <a:pt x="2234105" y="181105"/>
                </a:cubicBezTo>
                <a:cubicBezTo>
                  <a:pt x="2235128" y="194066"/>
                  <a:pt x="2235640" y="210096"/>
                  <a:pt x="2235640" y="229195"/>
                </a:cubicBezTo>
                <a:cubicBezTo>
                  <a:pt x="2235640" y="249659"/>
                  <a:pt x="2234958" y="267053"/>
                  <a:pt x="2233593" y="281378"/>
                </a:cubicBezTo>
                <a:cubicBezTo>
                  <a:pt x="2232229" y="295703"/>
                  <a:pt x="2229842" y="307299"/>
                  <a:pt x="2226431" y="316167"/>
                </a:cubicBezTo>
                <a:cubicBezTo>
                  <a:pt x="2223020" y="325034"/>
                  <a:pt x="2218928" y="331515"/>
                  <a:pt x="2214152" y="335607"/>
                </a:cubicBezTo>
                <a:cubicBezTo>
                  <a:pt x="2209378" y="339700"/>
                  <a:pt x="2203920" y="341746"/>
                  <a:pt x="2197782" y="341746"/>
                </a:cubicBezTo>
                <a:cubicBezTo>
                  <a:pt x="2187550" y="341746"/>
                  <a:pt x="2174589" y="335778"/>
                  <a:pt x="2158900" y="323841"/>
                </a:cubicBezTo>
                <a:cubicBezTo>
                  <a:pt x="2143211" y="311903"/>
                  <a:pt x="2122918" y="298602"/>
                  <a:pt x="2098020" y="283936"/>
                </a:cubicBezTo>
                <a:cubicBezTo>
                  <a:pt x="2073122" y="269270"/>
                  <a:pt x="2043450" y="255969"/>
                  <a:pt x="2009002" y="244032"/>
                </a:cubicBezTo>
                <a:cubicBezTo>
                  <a:pt x="1974555" y="232094"/>
                  <a:pt x="1933457" y="226126"/>
                  <a:pt x="1885708" y="226126"/>
                </a:cubicBezTo>
                <a:cubicBezTo>
                  <a:pt x="1833184" y="226126"/>
                  <a:pt x="1786287" y="236869"/>
                  <a:pt x="1745019" y="258356"/>
                </a:cubicBezTo>
                <a:cubicBezTo>
                  <a:pt x="1703750" y="279843"/>
                  <a:pt x="1668620" y="310539"/>
                  <a:pt x="1639630" y="350444"/>
                </a:cubicBezTo>
                <a:cubicBezTo>
                  <a:pt x="1610639" y="390348"/>
                  <a:pt x="1588641" y="438609"/>
                  <a:pt x="1573634" y="495226"/>
                </a:cubicBezTo>
                <a:cubicBezTo>
                  <a:pt x="1558627" y="551842"/>
                  <a:pt x="1551124" y="615621"/>
                  <a:pt x="1551124" y="686563"/>
                </a:cubicBezTo>
                <a:cubicBezTo>
                  <a:pt x="1551124" y="764325"/>
                  <a:pt x="1559139" y="831686"/>
                  <a:pt x="1575169" y="888643"/>
                </a:cubicBezTo>
                <a:cubicBezTo>
                  <a:pt x="1591198" y="945601"/>
                  <a:pt x="1614050" y="992498"/>
                  <a:pt x="1643723" y="1029332"/>
                </a:cubicBezTo>
                <a:cubicBezTo>
                  <a:pt x="1673395" y="1066167"/>
                  <a:pt x="1709207" y="1093623"/>
                  <a:pt x="1751158" y="1111700"/>
                </a:cubicBezTo>
                <a:cubicBezTo>
                  <a:pt x="1793109" y="1129776"/>
                  <a:pt x="1840346" y="1138814"/>
                  <a:pt x="1892870" y="1138814"/>
                </a:cubicBezTo>
                <a:cubicBezTo>
                  <a:pt x="1940619" y="1138814"/>
                  <a:pt x="1981888" y="1133187"/>
                  <a:pt x="2016676" y="1121931"/>
                </a:cubicBezTo>
                <a:cubicBezTo>
                  <a:pt x="2051465" y="1110676"/>
                  <a:pt x="2081308" y="1098228"/>
                  <a:pt x="2106206" y="1084585"/>
                </a:cubicBezTo>
                <a:cubicBezTo>
                  <a:pt x="2131104" y="1070942"/>
                  <a:pt x="2151567" y="1058664"/>
                  <a:pt x="2167598" y="1047750"/>
                </a:cubicBezTo>
                <a:cubicBezTo>
                  <a:pt x="2183627" y="1036836"/>
                  <a:pt x="2196076" y="1031379"/>
                  <a:pt x="2204944" y="1031379"/>
                </a:cubicBezTo>
                <a:cubicBezTo>
                  <a:pt x="2211765" y="1031379"/>
                  <a:pt x="2217222" y="1032743"/>
                  <a:pt x="2221315" y="1035472"/>
                </a:cubicBezTo>
                <a:cubicBezTo>
                  <a:pt x="2225408" y="1038200"/>
                  <a:pt x="2228818" y="1043657"/>
                  <a:pt x="2231547" y="1051843"/>
                </a:cubicBezTo>
                <a:cubicBezTo>
                  <a:pt x="2234276" y="1060028"/>
                  <a:pt x="2236322" y="1071454"/>
                  <a:pt x="2237686" y="1086120"/>
                </a:cubicBezTo>
                <a:cubicBezTo>
                  <a:pt x="2239050" y="1100785"/>
                  <a:pt x="2239732" y="1120397"/>
                  <a:pt x="2239732" y="1144953"/>
                </a:cubicBezTo>
                <a:cubicBezTo>
                  <a:pt x="2239732" y="1162006"/>
                  <a:pt x="2239221" y="1176502"/>
                  <a:pt x="2238198" y="1188439"/>
                </a:cubicBezTo>
                <a:cubicBezTo>
                  <a:pt x="2237174" y="1200376"/>
                  <a:pt x="2235640" y="1210608"/>
                  <a:pt x="2233593" y="1219135"/>
                </a:cubicBezTo>
                <a:cubicBezTo>
                  <a:pt x="2231547" y="1227661"/>
                  <a:pt x="2228818" y="1234994"/>
                  <a:pt x="2225408" y="1241133"/>
                </a:cubicBezTo>
                <a:cubicBezTo>
                  <a:pt x="2221997" y="1247273"/>
                  <a:pt x="2216540" y="1254265"/>
                  <a:pt x="2209036" y="1262109"/>
                </a:cubicBezTo>
                <a:cubicBezTo>
                  <a:pt x="2201534" y="1269953"/>
                  <a:pt x="2187038" y="1280015"/>
                  <a:pt x="2165551" y="1292293"/>
                </a:cubicBezTo>
                <a:cubicBezTo>
                  <a:pt x="2144064" y="1304571"/>
                  <a:pt x="2117802" y="1316338"/>
                  <a:pt x="2086765" y="1327593"/>
                </a:cubicBezTo>
                <a:cubicBezTo>
                  <a:pt x="2055728" y="1338848"/>
                  <a:pt x="2020258" y="1348228"/>
                  <a:pt x="1980353" y="1355731"/>
                </a:cubicBezTo>
                <a:cubicBezTo>
                  <a:pt x="1940449" y="1363234"/>
                  <a:pt x="1897304" y="1366986"/>
                  <a:pt x="1850919" y="1366986"/>
                </a:cubicBezTo>
                <a:cubicBezTo>
                  <a:pt x="1760196" y="1366986"/>
                  <a:pt x="1678341" y="1353003"/>
                  <a:pt x="1605353" y="1325035"/>
                </a:cubicBezTo>
                <a:cubicBezTo>
                  <a:pt x="1532365" y="1297068"/>
                  <a:pt x="1470291" y="1255288"/>
                  <a:pt x="1419132" y="1199694"/>
                </a:cubicBezTo>
                <a:cubicBezTo>
                  <a:pt x="1367972" y="1144101"/>
                  <a:pt x="1328750" y="1074694"/>
                  <a:pt x="1301464" y="991474"/>
                </a:cubicBezTo>
                <a:cubicBezTo>
                  <a:pt x="1274179" y="908255"/>
                  <a:pt x="1260537" y="811392"/>
                  <a:pt x="1260537" y="700888"/>
                </a:cubicBezTo>
                <a:cubicBezTo>
                  <a:pt x="1260537" y="588336"/>
                  <a:pt x="1275543" y="488404"/>
                  <a:pt x="1305557" y="401092"/>
                </a:cubicBezTo>
                <a:cubicBezTo>
                  <a:pt x="1335571" y="313779"/>
                  <a:pt x="1377522" y="240450"/>
                  <a:pt x="1431410" y="181105"/>
                </a:cubicBezTo>
                <a:cubicBezTo>
                  <a:pt x="1485298" y="121760"/>
                  <a:pt x="1549930" y="76739"/>
                  <a:pt x="1625305" y="46044"/>
                </a:cubicBezTo>
                <a:cubicBezTo>
                  <a:pt x="1700680" y="15348"/>
                  <a:pt x="1783730" y="0"/>
                  <a:pt x="1874453" y="0"/>
                </a:cubicBezTo>
                <a:close/>
              </a:path>
            </a:pathLst>
          </a:cu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92"/>
          <a:stretch/>
        </p:blipFill>
        <p:spPr>
          <a:xfrm>
            <a:off x="0" y="-963792"/>
            <a:ext cx="6293226" cy="812845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274" r="52880" b="75203"/>
          <a:stretch/>
        </p:blipFill>
        <p:spPr>
          <a:xfrm>
            <a:off x="394451" y="2551857"/>
            <a:ext cx="5819086" cy="1442702"/>
          </a:xfrm>
          <a:custGeom>
            <a:avLst/>
            <a:gdLst/>
            <a:ahLst/>
            <a:cxnLst/>
            <a:rect l="l" t="t" r="r" b="b"/>
            <a:pathLst>
              <a:path w="5819086" h="1442702">
                <a:moveTo>
                  <a:pt x="1656885" y="365280"/>
                </a:moveTo>
                <a:lnTo>
                  <a:pt x="1469640" y="928036"/>
                </a:lnTo>
                <a:lnTo>
                  <a:pt x="1845152" y="928036"/>
                </a:lnTo>
                <a:lnTo>
                  <a:pt x="1657908" y="365280"/>
                </a:lnTo>
                <a:close/>
                <a:moveTo>
                  <a:pt x="5412878" y="320259"/>
                </a:moveTo>
                <a:cubicBezTo>
                  <a:pt x="5354897" y="320259"/>
                  <a:pt x="5311582" y="324693"/>
                  <a:pt x="5282933" y="333561"/>
                </a:cubicBezTo>
                <a:cubicBezTo>
                  <a:pt x="5254283" y="342429"/>
                  <a:pt x="5230921" y="355218"/>
                  <a:pt x="5212844" y="371930"/>
                </a:cubicBezTo>
                <a:cubicBezTo>
                  <a:pt x="5194768" y="388643"/>
                  <a:pt x="5181636" y="408765"/>
                  <a:pt x="5173451" y="432299"/>
                </a:cubicBezTo>
                <a:cubicBezTo>
                  <a:pt x="5165265" y="455832"/>
                  <a:pt x="5161173" y="481924"/>
                  <a:pt x="5161173" y="510573"/>
                </a:cubicBezTo>
                <a:cubicBezTo>
                  <a:pt x="5161173" y="538540"/>
                  <a:pt x="5165607" y="564291"/>
                  <a:pt x="5174474" y="587824"/>
                </a:cubicBezTo>
                <a:cubicBezTo>
                  <a:pt x="5183342" y="611358"/>
                  <a:pt x="5196984" y="631822"/>
                  <a:pt x="5215402" y="649216"/>
                </a:cubicBezTo>
                <a:cubicBezTo>
                  <a:pt x="5233819" y="666610"/>
                  <a:pt x="5257353" y="680082"/>
                  <a:pt x="5286002" y="689632"/>
                </a:cubicBezTo>
                <a:cubicBezTo>
                  <a:pt x="5314652" y="699182"/>
                  <a:pt x="5355579" y="703957"/>
                  <a:pt x="5408785" y="703957"/>
                </a:cubicBezTo>
                <a:lnTo>
                  <a:pt x="5551009" y="703957"/>
                </a:lnTo>
                <a:lnTo>
                  <a:pt x="5551009" y="320259"/>
                </a:lnTo>
                <a:close/>
                <a:moveTo>
                  <a:pt x="5415948" y="112551"/>
                </a:moveTo>
                <a:lnTo>
                  <a:pt x="5740300" y="112551"/>
                </a:lnTo>
                <a:cubicBezTo>
                  <a:pt x="5762128" y="112551"/>
                  <a:pt x="5780716" y="119202"/>
                  <a:pt x="5796064" y="132503"/>
                </a:cubicBezTo>
                <a:cubicBezTo>
                  <a:pt x="5811412" y="145805"/>
                  <a:pt x="5819086" y="167462"/>
                  <a:pt x="5819086" y="197476"/>
                </a:cubicBezTo>
                <a:lnTo>
                  <a:pt x="5819086" y="1401775"/>
                </a:lnTo>
                <a:cubicBezTo>
                  <a:pt x="5819086" y="1408596"/>
                  <a:pt x="5817040" y="1414565"/>
                  <a:pt x="5812947" y="1419681"/>
                </a:cubicBezTo>
                <a:cubicBezTo>
                  <a:pt x="5808854" y="1424796"/>
                  <a:pt x="5801863" y="1429060"/>
                  <a:pt x="5791971" y="1432470"/>
                </a:cubicBezTo>
                <a:cubicBezTo>
                  <a:pt x="5782081" y="1435881"/>
                  <a:pt x="5768438" y="1438439"/>
                  <a:pt x="5751044" y="1440144"/>
                </a:cubicBezTo>
                <a:cubicBezTo>
                  <a:pt x="5733649" y="1441850"/>
                  <a:pt x="5711992" y="1442702"/>
                  <a:pt x="5686071" y="1442702"/>
                </a:cubicBezTo>
                <a:cubicBezTo>
                  <a:pt x="5659468" y="1442702"/>
                  <a:pt x="5637640" y="1441850"/>
                  <a:pt x="5620586" y="1440144"/>
                </a:cubicBezTo>
                <a:cubicBezTo>
                  <a:pt x="5603533" y="1438439"/>
                  <a:pt x="5589720" y="1435881"/>
                  <a:pt x="5579147" y="1432470"/>
                </a:cubicBezTo>
                <a:cubicBezTo>
                  <a:pt x="5568574" y="1429060"/>
                  <a:pt x="5561241" y="1424796"/>
                  <a:pt x="5557148" y="1419681"/>
                </a:cubicBezTo>
                <a:cubicBezTo>
                  <a:pt x="5553056" y="1414565"/>
                  <a:pt x="5551009" y="1408596"/>
                  <a:pt x="5551009" y="1401775"/>
                </a:cubicBezTo>
                <a:lnTo>
                  <a:pt x="5551009" y="906549"/>
                </a:lnTo>
                <a:lnTo>
                  <a:pt x="5451760" y="906549"/>
                </a:lnTo>
                <a:cubicBezTo>
                  <a:pt x="5410832" y="906549"/>
                  <a:pt x="5379624" y="910642"/>
                  <a:pt x="5358137" y="918827"/>
                </a:cubicBezTo>
                <a:cubicBezTo>
                  <a:pt x="5336650" y="927013"/>
                  <a:pt x="5317551" y="939632"/>
                  <a:pt x="5300839" y="956686"/>
                </a:cubicBezTo>
                <a:cubicBezTo>
                  <a:pt x="5284127" y="973739"/>
                  <a:pt x="5269290" y="995055"/>
                  <a:pt x="5256330" y="1020635"/>
                </a:cubicBezTo>
                <a:cubicBezTo>
                  <a:pt x="5243369" y="1046215"/>
                  <a:pt x="5230750" y="1076399"/>
                  <a:pt x="5218471" y="1111188"/>
                </a:cubicBezTo>
                <a:lnTo>
                  <a:pt x="5118198" y="1397682"/>
                </a:lnTo>
                <a:cubicBezTo>
                  <a:pt x="5114788" y="1405867"/>
                  <a:pt x="5110354" y="1412859"/>
                  <a:pt x="5104897" y="1418657"/>
                </a:cubicBezTo>
                <a:cubicBezTo>
                  <a:pt x="5099440" y="1424455"/>
                  <a:pt x="5091084" y="1429230"/>
                  <a:pt x="5079829" y="1432982"/>
                </a:cubicBezTo>
                <a:cubicBezTo>
                  <a:pt x="5068574" y="1436734"/>
                  <a:pt x="5053737" y="1439292"/>
                  <a:pt x="5035320" y="1440656"/>
                </a:cubicBezTo>
                <a:cubicBezTo>
                  <a:pt x="5016902" y="1442020"/>
                  <a:pt x="4993369" y="1442702"/>
                  <a:pt x="4964719" y="1442702"/>
                </a:cubicBezTo>
                <a:cubicBezTo>
                  <a:pt x="4933342" y="1442702"/>
                  <a:pt x="4908615" y="1441679"/>
                  <a:pt x="4890538" y="1439633"/>
                </a:cubicBezTo>
                <a:cubicBezTo>
                  <a:pt x="4872462" y="1437586"/>
                  <a:pt x="4858649" y="1434687"/>
                  <a:pt x="4849099" y="1430936"/>
                </a:cubicBezTo>
                <a:cubicBezTo>
                  <a:pt x="4839549" y="1427184"/>
                  <a:pt x="4833410" y="1422921"/>
                  <a:pt x="4830681" y="1418146"/>
                </a:cubicBezTo>
                <a:cubicBezTo>
                  <a:pt x="4827953" y="1413371"/>
                  <a:pt x="4826588" y="1408255"/>
                  <a:pt x="4826588" y="1402798"/>
                </a:cubicBezTo>
                <a:cubicBezTo>
                  <a:pt x="4826588" y="1395976"/>
                  <a:pt x="4827783" y="1387620"/>
                  <a:pt x="4830170" y="1377730"/>
                </a:cubicBezTo>
                <a:cubicBezTo>
                  <a:pt x="4832557" y="1367839"/>
                  <a:pt x="4837503" y="1353002"/>
                  <a:pt x="4845006" y="1333221"/>
                </a:cubicBezTo>
                <a:lnTo>
                  <a:pt x="4944256" y="1073330"/>
                </a:lnTo>
                <a:cubicBezTo>
                  <a:pt x="4957216" y="1039223"/>
                  <a:pt x="4970518" y="1009550"/>
                  <a:pt x="4984160" y="984312"/>
                </a:cubicBezTo>
                <a:cubicBezTo>
                  <a:pt x="4997803" y="959073"/>
                  <a:pt x="5012981" y="936392"/>
                  <a:pt x="5029692" y="916269"/>
                </a:cubicBezTo>
                <a:cubicBezTo>
                  <a:pt x="5046405" y="896146"/>
                  <a:pt x="5064140" y="879264"/>
                  <a:pt x="5082898" y="865621"/>
                </a:cubicBezTo>
                <a:cubicBezTo>
                  <a:pt x="5101657" y="851979"/>
                  <a:pt x="5122291" y="841065"/>
                  <a:pt x="5144802" y="832879"/>
                </a:cubicBezTo>
                <a:cubicBezTo>
                  <a:pt x="5102510" y="821283"/>
                  <a:pt x="5065163" y="806106"/>
                  <a:pt x="5032762" y="787347"/>
                </a:cubicBezTo>
                <a:cubicBezTo>
                  <a:pt x="5000361" y="768588"/>
                  <a:pt x="4973076" y="745737"/>
                  <a:pt x="4950906" y="718793"/>
                </a:cubicBezTo>
                <a:cubicBezTo>
                  <a:pt x="4928737" y="691849"/>
                  <a:pt x="4912025" y="660812"/>
                  <a:pt x="4900770" y="625682"/>
                </a:cubicBezTo>
                <a:cubicBezTo>
                  <a:pt x="4889515" y="590553"/>
                  <a:pt x="4883887" y="551160"/>
                  <a:pt x="4883887" y="507504"/>
                </a:cubicBezTo>
                <a:cubicBezTo>
                  <a:pt x="4883887" y="447476"/>
                  <a:pt x="4894290" y="393077"/>
                  <a:pt x="4915095" y="344304"/>
                </a:cubicBezTo>
                <a:cubicBezTo>
                  <a:pt x="4935900" y="295532"/>
                  <a:pt x="4966766" y="254093"/>
                  <a:pt x="5007694" y="219986"/>
                </a:cubicBezTo>
                <a:cubicBezTo>
                  <a:pt x="5048621" y="185880"/>
                  <a:pt x="5099611" y="159447"/>
                  <a:pt x="5160661" y="140689"/>
                </a:cubicBezTo>
                <a:cubicBezTo>
                  <a:pt x="5221712" y="121930"/>
                  <a:pt x="5306807" y="112551"/>
                  <a:pt x="5415948" y="112551"/>
                </a:cubicBezTo>
                <a:close/>
                <a:moveTo>
                  <a:pt x="2549221" y="112551"/>
                </a:moveTo>
                <a:lnTo>
                  <a:pt x="2725210" y="112551"/>
                </a:lnTo>
                <a:cubicBezTo>
                  <a:pt x="2756588" y="112551"/>
                  <a:pt x="2783532" y="115109"/>
                  <a:pt x="2806042" y="120225"/>
                </a:cubicBezTo>
                <a:cubicBezTo>
                  <a:pt x="2828552" y="125341"/>
                  <a:pt x="2847993" y="133868"/>
                  <a:pt x="2864364" y="145805"/>
                </a:cubicBezTo>
                <a:cubicBezTo>
                  <a:pt x="2880735" y="157742"/>
                  <a:pt x="2894378" y="173431"/>
                  <a:pt x="2905292" y="192872"/>
                </a:cubicBezTo>
                <a:cubicBezTo>
                  <a:pt x="2916206" y="212312"/>
                  <a:pt x="2925756" y="236357"/>
                  <a:pt x="2933941" y="265007"/>
                </a:cubicBezTo>
                <a:lnTo>
                  <a:pt x="3220435" y="1053889"/>
                </a:lnTo>
                <a:lnTo>
                  <a:pt x="3224528" y="1053889"/>
                </a:lnTo>
                <a:lnTo>
                  <a:pt x="3521254" y="267053"/>
                </a:lnTo>
                <a:cubicBezTo>
                  <a:pt x="3530122" y="238404"/>
                  <a:pt x="3539842" y="214188"/>
                  <a:pt x="3550415" y="194406"/>
                </a:cubicBezTo>
                <a:cubicBezTo>
                  <a:pt x="3560988" y="174625"/>
                  <a:pt x="3573267" y="158595"/>
                  <a:pt x="3587250" y="146316"/>
                </a:cubicBezTo>
                <a:cubicBezTo>
                  <a:pt x="3601234" y="134038"/>
                  <a:pt x="3617776" y="125341"/>
                  <a:pt x="3636875" y="120225"/>
                </a:cubicBezTo>
                <a:cubicBezTo>
                  <a:pt x="3655975" y="115109"/>
                  <a:pt x="3678144" y="112551"/>
                  <a:pt x="3703383" y="112551"/>
                </a:cubicBezTo>
                <a:lnTo>
                  <a:pt x="3884488" y="112551"/>
                </a:lnTo>
                <a:cubicBezTo>
                  <a:pt x="3902905" y="112551"/>
                  <a:pt x="3918765" y="114938"/>
                  <a:pt x="3932066" y="119713"/>
                </a:cubicBezTo>
                <a:cubicBezTo>
                  <a:pt x="3945368" y="124488"/>
                  <a:pt x="3956282" y="131480"/>
                  <a:pt x="3964809" y="140689"/>
                </a:cubicBezTo>
                <a:cubicBezTo>
                  <a:pt x="3973336" y="149898"/>
                  <a:pt x="3979816" y="161153"/>
                  <a:pt x="3984249" y="174454"/>
                </a:cubicBezTo>
                <a:cubicBezTo>
                  <a:pt x="3988683" y="187756"/>
                  <a:pt x="3990900" y="202933"/>
                  <a:pt x="3990900" y="219986"/>
                </a:cubicBezTo>
                <a:lnTo>
                  <a:pt x="3990900" y="1399728"/>
                </a:lnTo>
                <a:cubicBezTo>
                  <a:pt x="3990900" y="1406549"/>
                  <a:pt x="3989024" y="1412689"/>
                  <a:pt x="3985273" y="1418146"/>
                </a:cubicBezTo>
                <a:cubicBezTo>
                  <a:pt x="3981521" y="1423603"/>
                  <a:pt x="3974700" y="1428037"/>
                  <a:pt x="3964809" y="1431447"/>
                </a:cubicBezTo>
                <a:cubicBezTo>
                  <a:pt x="3954918" y="1434858"/>
                  <a:pt x="3941787" y="1437586"/>
                  <a:pt x="3925416" y="1439633"/>
                </a:cubicBezTo>
                <a:cubicBezTo>
                  <a:pt x="3909045" y="1441679"/>
                  <a:pt x="3888240" y="1442702"/>
                  <a:pt x="3863001" y="1442702"/>
                </a:cubicBezTo>
                <a:cubicBezTo>
                  <a:pt x="3838444" y="1442702"/>
                  <a:pt x="3817980" y="1441679"/>
                  <a:pt x="3801609" y="1439633"/>
                </a:cubicBezTo>
                <a:cubicBezTo>
                  <a:pt x="3785238" y="1437586"/>
                  <a:pt x="3772278" y="1434858"/>
                  <a:pt x="3762728" y="1431447"/>
                </a:cubicBezTo>
                <a:cubicBezTo>
                  <a:pt x="3753178" y="1428037"/>
                  <a:pt x="3746357" y="1423603"/>
                  <a:pt x="3742264" y="1418146"/>
                </a:cubicBezTo>
                <a:cubicBezTo>
                  <a:pt x="3738172" y="1412689"/>
                  <a:pt x="3736125" y="1406549"/>
                  <a:pt x="3736125" y="1399728"/>
                </a:cubicBezTo>
                <a:lnTo>
                  <a:pt x="3736125" y="322306"/>
                </a:lnTo>
                <a:lnTo>
                  <a:pt x="3734078" y="322306"/>
                </a:lnTo>
                <a:lnTo>
                  <a:pt x="3350381" y="1398705"/>
                </a:lnTo>
                <a:cubicBezTo>
                  <a:pt x="3347653" y="1407573"/>
                  <a:pt x="3343219" y="1414906"/>
                  <a:pt x="3337080" y="1420704"/>
                </a:cubicBezTo>
                <a:cubicBezTo>
                  <a:pt x="3330941" y="1426502"/>
                  <a:pt x="3322585" y="1431106"/>
                  <a:pt x="3312011" y="1434517"/>
                </a:cubicBezTo>
                <a:cubicBezTo>
                  <a:pt x="3301439" y="1437927"/>
                  <a:pt x="3287966" y="1440144"/>
                  <a:pt x="3271595" y="1441168"/>
                </a:cubicBezTo>
                <a:cubicBezTo>
                  <a:pt x="3255224" y="1442191"/>
                  <a:pt x="3235443" y="1442702"/>
                  <a:pt x="3212250" y="1442702"/>
                </a:cubicBezTo>
                <a:cubicBezTo>
                  <a:pt x="3189058" y="1442702"/>
                  <a:pt x="3169276" y="1441850"/>
                  <a:pt x="3152905" y="1440144"/>
                </a:cubicBezTo>
                <a:cubicBezTo>
                  <a:pt x="3136534" y="1438439"/>
                  <a:pt x="3123062" y="1435711"/>
                  <a:pt x="3112489" y="1431959"/>
                </a:cubicBezTo>
                <a:cubicBezTo>
                  <a:pt x="3101916" y="1428207"/>
                  <a:pt x="3093559" y="1423603"/>
                  <a:pt x="3087421" y="1418146"/>
                </a:cubicBezTo>
                <a:cubicBezTo>
                  <a:pt x="3081281" y="1412689"/>
                  <a:pt x="3077188" y="1406208"/>
                  <a:pt x="3075142" y="1398705"/>
                </a:cubicBezTo>
                <a:lnTo>
                  <a:pt x="2704746" y="322306"/>
                </a:lnTo>
                <a:lnTo>
                  <a:pt x="2702700" y="322306"/>
                </a:lnTo>
                <a:lnTo>
                  <a:pt x="2702700" y="1399728"/>
                </a:lnTo>
                <a:cubicBezTo>
                  <a:pt x="2702700" y="1406549"/>
                  <a:pt x="2700824" y="1412689"/>
                  <a:pt x="2697073" y="1418146"/>
                </a:cubicBezTo>
                <a:cubicBezTo>
                  <a:pt x="2693321" y="1423603"/>
                  <a:pt x="2686328" y="1428037"/>
                  <a:pt x="2676097" y="1431447"/>
                </a:cubicBezTo>
                <a:cubicBezTo>
                  <a:pt x="2665865" y="1434858"/>
                  <a:pt x="2652734" y="1437586"/>
                  <a:pt x="2636704" y="1439633"/>
                </a:cubicBezTo>
                <a:cubicBezTo>
                  <a:pt x="2620674" y="1441679"/>
                  <a:pt x="2600039" y="1442702"/>
                  <a:pt x="2574801" y="1442702"/>
                </a:cubicBezTo>
                <a:cubicBezTo>
                  <a:pt x="2550244" y="1442702"/>
                  <a:pt x="2529780" y="1441679"/>
                  <a:pt x="2513409" y="1439633"/>
                </a:cubicBezTo>
                <a:cubicBezTo>
                  <a:pt x="2497038" y="1437586"/>
                  <a:pt x="2483907" y="1434858"/>
                  <a:pt x="2474016" y="1431447"/>
                </a:cubicBezTo>
                <a:cubicBezTo>
                  <a:pt x="2464125" y="1428037"/>
                  <a:pt x="2457304" y="1423603"/>
                  <a:pt x="2453552" y="1418146"/>
                </a:cubicBezTo>
                <a:cubicBezTo>
                  <a:pt x="2449800" y="1412689"/>
                  <a:pt x="2447925" y="1406549"/>
                  <a:pt x="2447925" y="1399728"/>
                </a:cubicBezTo>
                <a:lnTo>
                  <a:pt x="2447925" y="219986"/>
                </a:lnTo>
                <a:cubicBezTo>
                  <a:pt x="2447925" y="185198"/>
                  <a:pt x="2457133" y="158595"/>
                  <a:pt x="2475551" y="140177"/>
                </a:cubicBezTo>
                <a:cubicBezTo>
                  <a:pt x="2493968" y="121760"/>
                  <a:pt x="2518525" y="112551"/>
                  <a:pt x="2549221" y="112551"/>
                </a:cubicBezTo>
                <a:close/>
                <a:moveTo>
                  <a:pt x="1660977" y="106412"/>
                </a:moveTo>
                <a:cubicBezTo>
                  <a:pt x="1701223" y="106412"/>
                  <a:pt x="1733283" y="106923"/>
                  <a:pt x="1757158" y="107947"/>
                </a:cubicBezTo>
                <a:cubicBezTo>
                  <a:pt x="1781032" y="108970"/>
                  <a:pt x="1799620" y="111357"/>
                  <a:pt x="1812922" y="115109"/>
                </a:cubicBezTo>
                <a:cubicBezTo>
                  <a:pt x="1826223" y="118861"/>
                  <a:pt x="1835773" y="124488"/>
                  <a:pt x="1841571" y="131992"/>
                </a:cubicBezTo>
                <a:cubicBezTo>
                  <a:pt x="1847369" y="139495"/>
                  <a:pt x="1852314" y="149727"/>
                  <a:pt x="1856407" y="162687"/>
                </a:cubicBezTo>
                <a:lnTo>
                  <a:pt x="2265685" y="1336290"/>
                </a:lnTo>
                <a:cubicBezTo>
                  <a:pt x="2273870" y="1360847"/>
                  <a:pt x="2278986" y="1380288"/>
                  <a:pt x="2281033" y="1394612"/>
                </a:cubicBezTo>
                <a:cubicBezTo>
                  <a:pt x="2283079" y="1408937"/>
                  <a:pt x="2280350" y="1419681"/>
                  <a:pt x="2272847" y="1426843"/>
                </a:cubicBezTo>
                <a:cubicBezTo>
                  <a:pt x="2265343" y="1434005"/>
                  <a:pt x="2252042" y="1438439"/>
                  <a:pt x="2232942" y="1440144"/>
                </a:cubicBezTo>
                <a:cubicBezTo>
                  <a:pt x="2213843" y="1441850"/>
                  <a:pt x="2187581" y="1442702"/>
                  <a:pt x="2154157" y="1442702"/>
                </a:cubicBezTo>
                <a:cubicBezTo>
                  <a:pt x="2119368" y="1442702"/>
                  <a:pt x="2092253" y="1442191"/>
                  <a:pt x="2072813" y="1441168"/>
                </a:cubicBezTo>
                <a:cubicBezTo>
                  <a:pt x="2053372" y="1440144"/>
                  <a:pt x="2038536" y="1438098"/>
                  <a:pt x="2028304" y="1435028"/>
                </a:cubicBezTo>
                <a:cubicBezTo>
                  <a:pt x="2018072" y="1431959"/>
                  <a:pt x="2010910" y="1427695"/>
                  <a:pt x="2006817" y="1422239"/>
                </a:cubicBezTo>
                <a:cubicBezTo>
                  <a:pt x="2002724" y="1416781"/>
                  <a:pt x="1999313" y="1409619"/>
                  <a:pt x="1996585" y="1400751"/>
                </a:cubicBezTo>
                <a:lnTo>
                  <a:pt x="1907567" y="1134721"/>
                </a:lnTo>
                <a:lnTo>
                  <a:pt x="1410295" y="1134721"/>
                </a:lnTo>
                <a:lnTo>
                  <a:pt x="1326393" y="1393589"/>
                </a:lnTo>
                <a:cubicBezTo>
                  <a:pt x="1323665" y="1403139"/>
                  <a:pt x="1320083" y="1411154"/>
                  <a:pt x="1315650" y="1417634"/>
                </a:cubicBezTo>
                <a:cubicBezTo>
                  <a:pt x="1311216" y="1424114"/>
                  <a:pt x="1304053" y="1429230"/>
                  <a:pt x="1294163" y="1432982"/>
                </a:cubicBezTo>
                <a:cubicBezTo>
                  <a:pt x="1284272" y="1436734"/>
                  <a:pt x="1270288" y="1439292"/>
                  <a:pt x="1252212" y="1440656"/>
                </a:cubicBezTo>
                <a:cubicBezTo>
                  <a:pt x="1234135" y="1442020"/>
                  <a:pt x="1210431" y="1442702"/>
                  <a:pt x="1181100" y="1442702"/>
                </a:cubicBezTo>
                <a:cubicBezTo>
                  <a:pt x="1149722" y="1442702"/>
                  <a:pt x="1125165" y="1441679"/>
                  <a:pt x="1107430" y="1439633"/>
                </a:cubicBezTo>
                <a:cubicBezTo>
                  <a:pt x="1089694" y="1437586"/>
                  <a:pt x="1077416" y="1432641"/>
                  <a:pt x="1070595" y="1424796"/>
                </a:cubicBezTo>
                <a:cubicBezTo>
                  <a:pt x="1063774" y="1416952"/>
                  <a:pt x="1061386" y="1405867"/>
                  <a:pt x="1063433" y="1391543"/>
                </a:cubicBezTo>
                <a:cubicBezTo>
                  <a:pt x="1065479" y="1377218"/>
                  <a:pt x="1070595" y="1358118"/>
                  <a:pt x="1078780" y="1334244"/>
                </a:cubicBezTo>
                <a:lnTo>
                  <a:pt x="1487035" y="159618"/>
                </a:lnTo>
                <a:cubicBezTo>
                  <a:pt x="1491127" y="148022"/>
                  <a:pt x="1495902" y="138642"/>
                  <a:pt x="1501359" y="131480"/>
                </a:cubicBezTo>
                <a:cubicBezTo>
                  <a:pt x="1506816" y="124318"/>
                  <a:pt x="1515513" y="118861"/>
                  <a:pt x="1527451" y="115109"/>
                </a:cubicBezTo>
                <a:cubicBezTo>
                  <a:pt x="1539388" y="111357"/>
                  <a:pt x="1555930" y="108970"/>
                  <a:pt x="1577075" y="107947"/>
                </a:cubicBezTo>
                <a:cubicBezTo>
                  <a:pt x="1598222" y="106923"/>
                  <a:pt x="1626189" y="106412"/>
                  <a:pt x="1660977" y="106412"/>
                </a:cubicBezTo>
                <a:close/>
                <a:moveTo>
                  <a:pt x="135061" y="106412"/>
                </a:moveTo>
                <a:cubicBezTo>
                  <a:pt x="161664" y="106412"/>
                  <a:pt x="183492" y="107265"/>
                  <a:pt x="200545" y="108970"/>
                </a:cubicBezTo>
                <a:cubicBezTo>
                  <a:pt x="217599" y="110675"/>
                  <a:pt x="231241" y="113233"/>
                  <a:pt x="241473" y="116644"/>
                </a:cubicBezTo>
                <a:cubicBezTo>
                  <a:pt x="251705" y="120054"/>
                  <a:pt x="258868" y="124318"/>
                  <a:pt x="262960" y="129434"/>
                </a:cubicBezTo>
                <a:cubicBezTo>
                  <a:pt x="267053" y="134550"/>
                  <a:pt x="269099" y="140859"/>
                  <a:pt x="269099" y="148363"/>
                </a:cubicBezTo>
                <a:lnTo>
                  <a:pt x="269099" y="645635"/>
                </a:lnTo>
                <a:lnTo>
                  <a:pt x="329468" y="645635"/>
                </a:lnTo>
                <a:cubicBezTo>
                  <a:pt x="360164" y="645635"/>
                  <a:pt x="387108" y="641542"/>
                  <a:pt x="410300" y="633356"/>
                </a:cubicBezTo>
                <a:cubicBezTo>
                  <a:pt x="433493" y="625171"/>
                  <a:pt x="454468" y="612210"/>
                  <a:pt x="473226" y="594475"/>
                </a:cubicBezTo>
                <a:cubicBezTo>
                  <a:pt x="491985" y="576740"/>
                  <a:pt x="509038" y="553718"/>
                  <a:pt x="524386" y="525410"/>
                </a:cubicBezTo>
                <a:cubicBezTo>
                  <a:pt x="539734" y="497101"/>
                  <a:pt x="554570" y="462142"/>
                  <a:pt x="568895" y="420532"/>
                </a:cubicBezTo>
                <a:lnTo>
                  <a:pt x="657913" y="156548"/>
                </a:lnTo>
                <a:cubicBezTo>
                  <a:pt x="661323" y="146998"/>
                  <a:pt x="665416" y="138984"/>
                  <a:pt x="670191" y="132503"/>
                </a:cubicBezTo>
                <a:cubicBezTo>
                  <a:pt x="674966" y="126023"/>
                  <a:pt x="682640" y="120907"/>
                  <a:pt x="693213" y="117155"/>
                </a:cubicBezTo>
                <a:cubicBezTo>
                  <a:pt x="703786" y="113404"/>
                  <a:pt x="717770" y="110675"/>
                  <a:pt x="735164" y="108970"/>
                </a:cubicBezTo>
                <a:cubicBezTo>
                  <a:pt x="752558" y="107265"/>
                  <a:pt x="775921" y="106412"/>
                  <a:pt x="805253" y="106412"/>
                </a:cubicBezTo>
                <a:cubicBezTo>
                  <a:pt x="831856" y="106412"/>
                  <a:pt x="853854" y="107265"/>
                  <a:pt x="871249" y="108970"/>
                </a:cubicBezTo>
                <a:cubicBezTo>
                  <a:pt x="888643" y="110675"/>
                  <a:pt x="902286" y="113063"/>
                  <a:pt x="912177" y="116132"/>
                </a:cubicBezTo>
                <a:cubicBezTo>
                  <a:pt x="922067" y="119202"/>
                  <a:pt x="928718" y="123295"/>
                  <a:pt x="932129" y="128411"/>
                </a:cubicBezTo>
                <a:cubicBezTo>
                  <a:pt x="935539" y="133526"/>
                  <a:pt x="937245" y="139836"/>
                  <a:pt x="937245" y="147340"/>
                </a:cubicBezTo>
                <a:cubicBezTo>
                  <a:pt x="937245" y="156207"/>
                  <a:pt x="935710" y="167121"/>
                  <a:pt x="932640" y="180082"/>
                </a:cubicBezTo>
                <a:cubicBezTo>
                  <a:pt x="929571" y="193042"/>
                  <a:pt x="924284" y="210095"/>
                  <a:pt x="916781" y="231241"/>
                </a:cubicBezTo>
                <a:lnTo>
                  <a:pt x="827763" y="466576"/>
                </a:lnTo>
                <a:cubicBezTo>
                  <a:pt x="811392" y="510232"/>
                  <a:pt x="795021" y="547408"/>
                  <a:pt x="778650" y="578104"/>
                </a:cubicBezTo>
                <a:cubicBezTo>
                  <a:pt x="762279" y="608800"/>
                  <a:pt x="745055" y="634891"/>
                  <a:pt x="726979" y="656378"/>
                </a:cubicBezTo>
                <a:cubicBezTo>
                  <a:pt x="708902" y="677865"/>
                  <a:pt x="689802" y="695430"/>
                  <a:pt x="669680" y="709073"/>
                </a:cubicBezTo>
                <a:cubicBezTo>
                  <a:pt x="649557" y="722715"/>
                  <a:pt x="627217" y="733970"/>
                  <a:pt x="602660" y="742838"/>
                </a:cubicBezTo>
                <a:lnTo>
                  <a:pt x="602660" y="743861"/>
                </a:lnTo>
                <a:cubicBezTo>
                  <a:pt x="629946" y="755457"/>
                  <a:pt x="654673" y="768588"/>
                  <a:pt x="676842" y="783254"/>
                </a:cubicBezTo>
                <a:cubicBezTo>
                  <a:pt x="699011" y="797920"/>
                  <a:pt x="719816" y="816508"/>
                  <a:pt x="739257" y="839018"/>
                </a:cubicBezTo>
                <a:cubicBezTo>
                  <a:pt x="758698" y="861529"/>
                  <a:pt x="777286" y="889155"/>
                  <a:pt x="795021" y="921897"/>
                </a:cubicBezTo>
                <a:cubicBezTo>
                  <a:pt x="812756" y="954639"/>
                  <a:pt x="830833" y="994885"/>
                  <a:pt x="849250" y="1042634"/>
                </a:cubicBezTo>
                <a:lnTo>
                  <a:pt x="957709" y="1316850"/>
                </a:lnTo>
                <a:cubicBezTo>
                  <a:pt x="968623" y="1344817"/>
                  <a:pt x="975103" y="1364087"/>
                  <a:pt x="977149" y="1374660"/>
                </a:cubicBezTo>
                <a:cubicBezTo>
                  <a:pt x="979196" y="1385233"/>
                  <a:pt x="980219" y="1393930"/>
                  <a:pt x="980219" y="1400751"/>
                </a:cubicBezTo>
                <a:cubicBezTo>
                  <a:pt x="980219" y="1408255"/>
                  <a:pt x="978172" y="1414565"/>
                  <a:pt x="974080" y="1419681"/>
                </a:cubicBezTo>
                <a:cubicBezTo>
                  <a:pt x="969987" y="1424796"/>
                  <a:pt x="962654" y="1429060"/>
                  <a:pt x="952081" y="1432470"/>
                </a:cubicBezTo>
                <a:cubicBezTo>
                  <a:pt x="941508" y="1435881"/>
                  <a:pt x="927354" y="1438439"/>
                  <a:pt x="909619" y="1440144"/>
                </a:cubicBezTo>
                <a:cubicBezTo>
                  <a:pt x="891883" y="1441850"/>
                  <a:pt x="869032" y="1442702"/>
                  <a:pt x="841064" y="1442702"/>
                </a:cubicBezTo>
                <a:cubicBezTo>
                  <a:pt x="811733" y="1442702"/>
                  <a:pt x="788029" y="1441850"/>
                  <a:pt x="769953" y="1440144"/>
                </a:cubicBezTo>
                <a:cubicBezTo>
                  <a:pt x="751876" y="1438439"/>
                  <a:pt x="737381" y="1435711"/>
                  <a:pt x="726467" y="1431959"/>
                </a:cubicBezTo>
                <a:cubicBezTo>
                  <a:pt x="715553" y="1428207"/>
                  <a:pt x="707367" y="1423091"/>
                  <a:pt x="701910" y="1416611"/>
                </a:cubicBezTo>
                <a:cubicBezTo>
                  <a:pt x="696453" y="1410131"/>
                  <a:pt x="692360" y="1402116"/>
                  <a:pt x="689632" y="1392566"/>
                </a:cubicBezTo>
                <a:lnTo>
                  <a:pt x="583220" y="1097886"/>
                </a:lnTo>
                <a:cubicBezTo>
                  <a:pt x="568213" y="1054912"/>
                  <a:pt x="552524" y="1018930"/>
                  <a:pt x="536153" y="989939"/>
                </a:cubicBezTo>
                <a:cubicBezTo>
                  <a:pt x="519782" y="960949"/>
                  <a:pt x="501705" y="937415"/>
                  <a:pt x="481924" y="919339"/>
                </a:cubicBezTo>
                <a:cubicBezTo>
                  <a:pt x="462142" y="901262"/>
                  <a:pt x="439632" y="888473"/>
                  <a:pt x="414393" y="880969"/>
                </a:cubicBezTo>
                <a:cubicBezTo>
                  <a:pt x="389154" y="873466"/>
                  <a:pt x="360846" y="869714"/>
                  <a:pt x="329468" y="869714"/>
                </a:cubicBezTo>
                <a:lnTo>
                  <a:pt x="269099" y="869714"/>
                </a:lnTo>
                <a:lnTo>
                  <a:pt x="269099" y="1399728"/>
                </a:lnTo>
                <a:cubicBezTo>
                  <a:pt x="269099" y="1407232"/>
                  <a:pt x="267053" y="1413541"/>
                  <a:pt x="262960" y="1418657"/>
                </a:cubicBezTo>
                <a:cubicBezTo>
                  <a:pt x="258868" y="1423773"/>
                  <a:pt x="251705" y="1428207"/>
                  <a:pt x="241473" y="1431959"/>
                </a:cubicBezTo>
                <a:cubicBezTo>
                  <a:pt x="231241" y="1435711"/>
                  <a:pt x="217599" y="1438439"/>
                  <a:pt x="200545" y="1440144"/>
                </a:cubicBezTo>
                <a:cubicBezTo>
                  <a:pt x="183492" y="1441850"/>
                  <a:pt x="161664" y="1442702"/>
                  <a:pt x="135061" y="1442702"/>
                </a:cubicBezTo>
                <a:cubicBezTo>
                  <a:pt x="109140" y="1442702"/>
                  <a:pt x="87483" y="1441850"/>
                  <a:pt x="70088" y="1440144"/>
                </a:cubicBezTo>
                <a:cubicBezTo>
                  <a:pt x="52694" y="1438439"/>
                  <a:pt x="38881" y="1435711"/>
                  <a:pt x="28649" y="1431959"/>
                </a:cubicBezTo>
                <a:cubicBezTo>
                  <a:pt x="18417" y="1428207"/>
                  <a:pt x="11084" y="1423773"/>
                  <a:pt x="6650" y="1418657"/>
                </a:cubicBezTo>
                <a:cubicBezTo>
                  <a:pt x="2217" y="1413541"/>
                  <a:pt x="0" y="1407232"/>
                  <a:pt x="0" y="1399728"/>
                </a:cubicBezTo>
                <a:lnTo>
                  <a:pt x="0" y="148363"/>
                </a:lnTo>
                <a:cubicBezTo>
                  <a:pt x="0" y="140859"/>
                  <a:pt x="2217" y="134550"/>
                  <a:pt x="6650" y="129434"/>
                </a:cubicBezTo>
                <a:cubicBezTo>
                  <a:pt x="11084" y="124318"/>
                  <a:pt x="18417" y="120054"/>
                  <a:pt x="28649" y="116644"/>
                </a:cubicBezTo>
                <a:cubicBezTo>
                  <a:pt x="38881" y="113233"/>
                  <a:pt x="52694" y="110675"/>
                  <a:pt x="70088" y="108970"/>
                </a:cubicBezTo>
                <a:cubicBezTo>
                  <a:pt x="87483" y="107265"/>
                  <a:pt x="109140" y="106412"/>
                  <a:pt x="135061" y="106412"/>
                </a:cubicBezTo>
                <a:close/>
                <a:moveTo>
                  <a:pt x="4361650" y="0"/>
                </a:moveTo>
                <a:cubicBezTo>
                  <a:pt x="4384160" y="0"/>
                  <a:pt x="4403089" y="682"/>
                  <a:pt x="4418437" y="2046"/>
                </a:cubicBezTo>
                <a:cubicBezTo>
                  <a:pt x="4433785" y="3410"/>
                  <a:pt x="4446575" y="5627"/>
                  <a:pt x="4456807" y="8697"/>
                </a:cubicBezTo>
                <a:cubicBezTo>
                  <a:pt x="4467039" y="11766"/>
                  <a:pt x="4475394" y="16030"/>
                  <a:pt x="4481875" y="21487"/>
                </a:cubicBezTo>
                <a:cubicBezTo>
                  <a:pt x="4488355" y="26944"/>
                  <a:pt x="4494323" y="33424"/>
                  <a:pt x="4499781" y="40927"/>
                </a:cubicBezTo>
                <a:lnTo>
                  <a:pt x="4646097" y="275239"/>
                </a:lnTo>
                <a:cubicBezTo>
                  <a:pt x="4652236" y="284106"/>
                  <a:pt x="4655988" y="291951"/>
                  <a:pt x="4657352" y="298772"/>
                </a:cubicBezTo>
                <a:cubicBezTo>
                  <a:pt x="4658717" y="305593"/>
                  <a:pt x="4656500" y="311221"/>
                  <a:pt x="4650701" y="315655"/>
                </a:cubicBezTo>
                <a:cubicBezTo>
                  <a:pt x="4644904" y="320089"/>
                  <a:pt x="4635354" y="323329"/>
                  <a:pt x="4622052" y="325375"/>
                </a:cubicBezTo>
                <a:cubicBezTo>
                  <a:pt x="4608751" y="327422"/>
                  <a:pt x="4590163" y="328445"/>
                  <a:pt x="4566288" y="328445"/>
                </a:cubicBezTo>
                <a:cubicBezTo>
                  <a:pt x="4546506" y="328445"/>
                  <a:pt x="4530135" y="327763"/>
                  <a:pt x="4517175" y="326398"/>
                </a:cubicBezTo>
                <a:cubicBezTo>
                  <a:pt x="4504214" y="325034"/>
                  <a:pt x="4493300" y="322988"/>
                  <a:pt x="4484433" y="320259"/>
                </a:cubicBezTo>
                <a:cubicBezTo>
                  <a:pt x="4475565" y="317531"/>
                  <a:pt x="4468232" y="313950"/>
                  <a:pt x="4462434" y="309516"/>
                </a:cubicBezTo>
                <a:cubicBezTo>
                  <a:pt x="4456636" y="305082"/>
                  <a:pt x="4451008" y="299454"/>
                  <a:pt x="4445551" y="292633"/>
                </a:cubicBezTo>
                <a:lnTo>
                  <a:pt x="4248075" y="55252"/>
                </a:lnTo>
                <a:cubicBezTo>
                  <a:pt x="4241254" y="47749"/>
                  <a:pt x="4237502" y="40586"/>
                  <a:pt x="4236820" y="33765"/>
                </a:cubicBezTo>
                <a:cubicBezTo>
                  <a:pt x="4236138" y="26944"/>
                  <a:pt x="4239719" y="20975"/>
                  <a:pt x="4247564" y="15859"/>
                </a:cubicBezTo>
                <a:cubicBezTo>
                  <a:pt x="4255408" y="10743"/>
                  <a:pt x="4268539" y="6821"/>
                  <a:pt x="4286957" y="4092"/>
                </a:cubicBezTo>
                <a:cubicBezTo>
                  <a:pt x="4305374" y="1364"/>
                  <a:pt x="4330272" y="0"/>
                  <a:pt x="436165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06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" y="48418"/>
            <a:ext cx="9292544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Кожне місце має свою таємницю, свою цікаву, незвичну історію. </a:t>
            </a:r>
            <a:endParaRPr lang="uk-UA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стареньких будинках, які ледь тримаються, тихих вулицях, </a:t>
            </a:r>
            <a:endParaRPr lang="uk-UA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тіні старих величезних дерев приховує сумні спогади, </a:t>
            </a:r>
            <a:endParaRPr lang="uk-UA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які </a:t>
            </a:r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 часом змиваються осінніми дощами, </a:t>
            </a:r>
            <a:endParaRPr lang="uk-UA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залишаються </a:t>
            </a:r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 старих затертих фото та пам’яті небайдужих мешканців. </a:t>
            </a:r>
            <a:endParaRPr lang="uk-UA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Вони</a:t>
            </a:r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як справжні зберігачі пам’яті, </a:t>
            </a:r>
            <a:endParaRPr lang="uk-UA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намагаються </a:t>
            </a:r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зберегти та передати наступним поколінням хоча </a:t>
            </a:r>
            <a:endParaRPr lang="uk-UA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 </a:t>
            </a:r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дрібку знань історії рідного краю. </a:t>
            </a:r>
            <a:endParaRPr lang="uk-UA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Ми </a:t>
            </a:r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повинні знати своє минуле, щоб знати, як рухатись далі, </a:t>
            </a:r>
            <a:endParaRPr lang="uk-UA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 </a:t>
            </a:r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будувати майбутнє.</a:t>
            </a: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“Той, хто не знає минулого, не знає ні сьогодення, ні майбутнього, ні самого себе.” (Вольтер)</a:t>
            </a: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88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15" y="0"/>
            <a:ext cx="2148815" cy="3229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2" y="3864141"/>
            <a:ext cx="840704" cy="630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33" y="3839723"/>
            <a:ext cx="872560" cy="654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24" y="3625082"/>
            <a:ext cx="651796" cy="869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68" y="3625082"/>
            <a:ext cx="610428" cy="813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35" y="3603089"/>
            <a:ext cx="722243" cy="1083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8352" y="1493572"/>
            <a:ext cx="9457141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5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sz="175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0301 C 0.08568 0.00301 0.14167 0.07755 0.14167 0.16944 C 0.14167 0.26111 0.08568 0.33588 0.01667 0.33588 C -0.05234 0.33588 -0.10833 0.26111 -0.10833 0.16944 C -0.10833 0.07755 -0.05234 0.00301 0.01667 0.00301 Z " pathEditMode="relative" rAng="0" ptsTypes="AAAAA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C 0.06901 2.22222E-6 0.125 0.07801 0.125 0.1743 C 0.125 0.2706 0.06901 0.34884 1.04167E-6 0.34884 C -0.06901 0.34884 -0.125 0.2706 -0.125 0.1743 C -0.125 0.07801 -0.06901 2.22222E-6 1.04167E-6 2.22222E-6 Z " pathEditMode="relative" rAng="0" ptsTypes="AAA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1.85185E-6 C 0.08203 1.85185E-6 0.13802 0.07662 0.13802 0.17129 C 0.13802 0.26597 0.08203 0.34282 0.01302 0.34282 C -0.05599 0.34282 -0.11198 0.26597 -0.11198 0.17129 C -0.11198 0.07662 -0.05599 1.85185E-6 0.01302 1.85185E-6 Z " pathEditMode="relative" rAng="0" ptsTypes="AAA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-2.96296E-6 C 0.1526 -2.96296E-6 0.20859 0.07963 0.20859 0.17778 C 0.20859 0.2757 0.1526 0.35556 0.08359 0.35556 C 0.01458 0.35556 -0.04141 0.2757 -0.04141 0.17778 C -0.04141 0.07963 0.01458 -2.96296E-6 0.08359 -2.96296E-6 Z " pathEditMode="relative" rAng="0" ptsTypes="AAAAA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7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-0.00579 C 0.09922 -0.00579 0.15521 0.0706 0.15521 0.16458 C 0.15521 0.25856 0.09922 0.33518 0.03021 0.33518 C -0.0388 0.33518 -0.09479 0.25856 -0.09479 0.16458 C -0.09479 0.0706 -0.0388 -0.00579 0.03021 -0.00579 Z " pathEditMode="relative" rAng="0" ptsTypes="AAAAA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3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666" y="703134"/>
            <a:ext cx="249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черепахою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30" y="1103244"/>
            <a:ext cx="69027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Wikipedia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3"/>
              </a:rPr>
              <a:t>М</a:t>
            </a:r>
            <a:r>
              <a:rPr lang="uk-UA" dirty="0" err="1" smtClean="0">
                <a:hlinkClick r:id="rId3"/>
              </a:rPr>
              <a:t>ісце</a:t>
            </a:r>
            <a:r>
              <a:rPr lang="uk-UA" dirty="0" smtClean="0">
                <a:hlinkClick r:id="rId3"/>
              </a:rPr>
              <a:t> падіння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Стаття із газети </a:t>
            </a:r>
            <a:r>
              <a:rPr lang="ru-RU" dirty="0" smtClean="0"/>
              <a:t>№1</a:t>
            </a:r>
            <a:r>
              <a:rPr lang="uk-UA" dirty="0" smtClean="0"/>
              <a:t> «</a:t>
            </a:r>
            <a:r>
              <a:rPr lang="uk-UA" dirty="0" err="1" smtClean="0"/>
              <a:t>Діск</a:t>
            </a:r>
            <a:r>
              <a:rPr lang="uk-UA" dirty="0" smtClean="0"/>
              <a:t>» (опубліковано 03.07.2016р.)</a:t>
            </a:r>
          </a:p>
          <a:p>
            <a:pPr marL="342900" indent="-342900">
              <a:buAutoNum type="arabicPeriod"/>
            </a:pPr>
            <a:r>
              <a:rPr lang="uk-UA" dirty="0" smtClean="0"/>
              <a:t>Стаття </a:t>
            </a:r>
            <a:r>
              <a:rPr lang="uk-UA" dirty="0"/>
              <a:t>і</a:t>
            </a:r>
            <a:r>
              <a:rPr lang="uk-UA" dirty="0" smtClean="0"/>
              <a:t>з газети №3 «Любиме Місто»(опубліковано 03.07.2016р.)</a:t>
            </a:r>
          </a:p>
          <a:p>
            <a:pPr marL="342900" indent="-342900">
              <a:buAutoNum type="arabicPeriod"/>
            </a:pPr>
            <a:r>
              <a:rPr lang="uk-UA" dirty="0" smtClean="0"/>
              <a:t>Реєстр аварій міста </a:t>
            </a:r>
            <a:r>
              <a:rPr lang="uk-UA" dirty="0" err="1" smtClean="0"/>
              <a:t>Кам’янського</a:t>
            </a:r>
            <a:r>
              <a:rPr lang="uk-UA" dirty="0" smtClean="0"/>
              <a:t>(стр.45)</a:t>
            </a:r>
          </a:p>
          <a:p>
            <a:pPr marL="342900" indent="-342900">
              <a:buAutoNum type="arabicPeriod"/>
            </a:pPr>
            <a:r>
              <a:rPr lang="uk-UA" dirty="0" smtClean="0">
                <a:hlinkClick r:id="rId4"/>
              </a:rPr>
              <a:t>Зіткнення літаків у 1979 році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i="1" dirty="0" smtClean="0"/>
              <a:t>Футбольні команди СРСР («</a:t>
            </a:r>
            <a:r>
              <a:rPr lang="uk-UA" i="1" dirty="0" err="1" smtClean="0"/>
              <a:t>Пахтакор</a:t>
            </a:r>
            <a:r>
              <a:rPr lang="uk-UA" i="1" dirty="0" smtClean="0"/>
              <a:t>»)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84415" y="3048089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Пам’ятник «Т - 34»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7078" y="3448199"/>
            <a:ext cx="65049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Wikipedia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uk-UA" dirty="0" smtClean="0">
                <a:hlinkClick r:id="rId6"/>
              </a:rPr>
              <a:t>Входження пам’ятнику до </a:t>
            </a:r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“</a:t>
            </a:r>
            <a:r>
              <a:rPr lang="uk-UA" dirty="0" smtClean="0">
                <a:hlinkClick r:id="rId6"/>
              </a:rPr>
              <a:t>Перелік Культурної Спадщини України</a:t>
            </a:r>
            <a:r>
              <a:rPr lang="en-US" dirty="0" smtClean="0">
                <a:hlinkClick r:id="rId6"/>
              </a:rPr>
              <a:t>”(19</a:t>
            </a:r>
            <a:r>
              <a:rPr lang="uk-UA" dirty="0" smtClean="0">
                <a:hlinkClick r:id="rId6"/>
              </a:rPr>
              <a:t>-</a:t>
            </a:r>
            <a:r>
              <a:rPr lang="uk-UA" dirty="0" err="1" smtClean="0">
                <a:hlinkClick r:id="rId6"/>
              </a:rPr>
              <a:t>ий</a:t>
            </a:r>
            <a:r>
              <a:rPr lang="uk-UA" dirty="0" smtClean="0">
                <a:hlinkClick r:id="rId6"/>
              </a:rPr>
              <a:t> за переліком</a:t>
            </a:r>
            <a:r>
              <a:rPr lang="en-US" dirty="0" smtClean="0">
                <a:hlinkClick r:id="rId6"/>
              </a:rPr>
              <a:t>)</a:t>
            </a:r>
            <a:endParaRPr lang="uk-UA" dirty="0" smtClean="0"/>
          </a:p>
          <a:p>
            <a:pPr marL="342900" indent="-342900">
              <a:buAutoNum type="arabicPeriod" startAt="3"/>
            </a:pPr>
            <a:r>
              <a:rPr lang="uk-UA" dirty="0" smtClean="0">
                <a:hlinkClick r:id="rId7"/>
              </a:rPr>
              <a:t>Входження до </a:t>
            </a:r>
            <a:r>
              <a:rPr lang="ru-RU" b="1" dirty="0" smtClean="0">
                <a:hlinkClick r:id="rId7"/>
              </a:rPr>
              <a:t>Державного </a:t>
            </a:r>
            <a:r>
              <a:rPr lang="uk-UA" b="1" dirty="0" smtClean="0">
                <a:hlinkClick r:id="rId7"/>
              </a:rPr>
              <a:t>реєстру</a:t>
            </a:r>
            <a:r>
              <a:rPr lang="ru-RU" b="1" dirty="0" smtClean="0">
                <a:hlinkClick r:id="rId7"/>
              </a:rPr>
              <a:t> </a:t>
            </a:r>
            <a:r>
              <a:rPr lang="uk-UA" b="1" dirty="0" smtClean="0">
                <a:hlinkClick r:id="rId7"/>
              </a:rPr>
              <a:t>нерухомих</a:t>
            </a:r>
            <a:r>
              <a:rPr lang="ru-RU" b="1" dirty="0" smtClean="0">
                <a:hlinkClick r:id="rId7"/>
              </a:rPr>
              <a:t> </a:t>
            </a:r>
          </a:p>
          <a:p>
            <a:r>
              <a:rPr lang="uk-UA" b="1" dirty="0" smtClean="0">
                <a:hlinkClick r:id="rId7"/>
              </a:rPr>
              <a:t>пам'яток України </a:t>
            </a:r>
            <a:r>
              <a:rPr lang="ru-RU" b="1" dirty="0" smtClean="0">
                <a:hlinkClick r:id="rId7"/>
              </a:rPr>
              <a:t>(</a:t>
            </a:r>
            <a:r>
              <a:rPr lang="ru-RU" b="1" dirty="0">
                <a:hlinkClick r:id="rId7"/>
              </a:rPr>
              <a:t>ДРНПУ</a:t>
            </a:r>
            <a:r>
              <a:rPr lang="ru-RU" b="1" dirty="0" smtClean="0">
                <a:hlinkClick r:id="rId7"/>
              </a:rPr>
              <a:t>)</a:t>
            </a:r>
            <a:endParaRPr lang="ru-RU" b="1" dirty="0" smtClean="0"/>
          </a:p>
          <a:p>
            <a:pPr marL="342900" indent="-342900">
              <a:buAutoNum type="arabicPeriod" startAt="4"/>
            </a:pPr>
            <a:r>
              <a:rPr lang="uk-UA" dirty="0" smtClean="0"/>
              <a:t>Історія визволення Дніпродзержинську(нині – </a:t>
            </a:r>
            <a:r>
              <a:rPr lang="uk-UA" dirty="0" err="1" smtClean="0"/>
              <a:t>Кам’янського</a:t>
            </a:r>
            <a:r>
              <a:rPr lang="uk-UA" dirty="0" smtClean="0"/>
              <a:t>)</a:t>
            </a:r>
          </a:p>
          <a:p>
            <a:r>
              <a:rPr lang="uk-UA" dirty="0" smtClean="0"/>
              <a:t>Жовтень 1943 року</a:t>
            </a:r>
          </a:p>
          <a:p>
            <a:r>
              <a:rPr lang="uk-UA" dirty="0" smtClean="0"/>
              <a:t>5. </a:t>
            </a:r>
            <a:r>
              <a:rPr lang="uk-UA" dirty="0" smtClean="0">
                <a:hlinkClick r:id="rId8"/>
              </a:rPr>
              <a:t>Бібліотека </a:t>
            </a:r>
            <a:r>
              <a:rPr lang="uk-UA" dirty="0" err="1" smtClean="0">
                <a:hlinkClick r:id="rId8"/>
              </a:rPr>
              <a:t>Кам’янського</a:t>
            </a:r>
            <a:endParaRPr lang="uk-UA" dirty="0" smtClean="0"/>
          </a:p>
          <a:p>
            <a:r>
              <a:rPr lang="uk-UA" dirty="0" smtClean="0"/>
              <a:t>6. Статті </a:t>
            </a:r>
            <a:r>
              <a:rPr lang="uk-UA" dirty="0"/>
              <a:t>із газети №3 «Любиме Місто»(опубліковано </a:t>
            </a:r>
            <a:endParaRPr lang="uk-UA" dirty="0" smtClean="0"/>
          </a:p>
          <a:p>
            <a:r>
              <a:rPr lang="uk-UA" dirty="0" smtClean="0"/>
              <a:t>З 17.01.2005р. по 12.08.2023)</a:t>
            </a:r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0616" y="207766"/>
            <a:ext cx="3573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Паровоз-пам’ятник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549" y="832097"/>
            <a:ext cx="8221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dirty="0" smtClean="0">
                <a:hlinkClick r:id="rId9"/>
              </a:rPr>
              <a:t>Входження до переліку «</a:t>
            </a:r>
            <a:r>
              <a:rPr lang="ru-RU" dirty="0" err="1" smtClean="0">
                <a:hlinkClick r:id="rId9"/>
              </a:rPr>
              <a:t>Локомотиви-пам'ятники</a:t>
            </a:r>
            <a:r>
              <a:rPr lang="ru-RU" dirty="0" smtClean="0">
                <a:hlinkClick r:id="rId9"/>
              </a:rPr>
              <a:t> </a:t>
            </a:r>
            <a:r>
              <a:rPr lang="ru-RU" dirty="0" err="1" smtClean="0">
                <a:hlinkClick r:id="rId9"/>
              </a:rPr>
              <a:t>України</a:t>
            </a:r>
            <a:r>
              <a:rPr lang="ru-RU" dirty="0" smtClean="0">
                <a:hlinkClick r:id="rId9"/>
              </a:rPr>
              <a:t>» (3-ій за </a:t>
            </a:r>
            <a:r>
              <a:rPr lang="ru-RU" dirty="0" err="1" smtClean="0">
                <a:hlinkClick r:id="rId9"/>
              </a:rPr>
              <a:t>переліком</a:t>
            </a:r>
            <a:r>
              <a:rPr lang="ru-RU" dirty="0" smtClean="0">
                <a:hlinkClick r:id="rId9"/>
              </a:rPr>
              <a:t>)</a:t>
            </a:r>
            <a:endParaRPr lang="en-US" dirty="0" smtClean="0"/>
          </a:p>
          <a:p>
            <a:pPr marL="342900" indent="-342900">
              <a:buAutoNum type="arabicPeriod" startAt="2"/>
            </a:pPr>
            <a:r>
              <a:rPr lang="uk-UA" dirty="0" smtClean="0"/>
              <a:t>Алея трудової слави ДМК (Історія про Паровоз)</a:t>
            </a:r>
          </a:p>
          <a:p>
            <a:pPr marL="342900" indent="-342900">
              <a:buAutoNum type="arabicPeriod" startAt="2"/>
            </a:pPr>
            <a:r>
              <a:rPr lang="uk-UA" dirty="0" smtClean="0">
                <a:hlinkClick r:id="rId10"/>
              </a:rPr>
              <a:t>Міський телеканал «МІС»</a:t>
            </a:r>
            <a:endParaRPr lang="uk-UA" dirty="0" smtClean="0"/>
          </a:p>
          <a:p>
            <a:pPr marL="342900" indent="-342900">
              <a:buAutoNum type="arabicPeriod" startAt="2"/>
            </a:pPr>
            <a:r>
              <a:rPr lang="uk-UA" dirty="0" smtClean="0">
                <a:hlinkClick r:id="rId11"/>
              </a:rPr>
              <a:t>Онлайн газета «</a:t>
            </a:r>
            <a:r>
              <a:rPr lang="uk-UA" dirty="0" err="1" smtClean="0">
                <a:hlinkClick r:id="rId11"/>
              </a:rPr>
              <a:t>Кам’янське</a:t>
            </a:r>
            <a:r>
              <a:rPr lang="uk-UA" dirty="0" smtClean="0">
                <a:hlinkClick r:id="rId11"/>
              </a:rPr>
              <a:t>»</a:t>
            </a:r>
            <a:endParaRPr lang="uk-UA" dirty="0" smtClean="0"/>
          </a:p>
          <a:p>
            <a:pPr marL="342900" indent="-342900">
              <a:buAutoNum type="arabicPeriod" startAt="2"/>
            </a:pPr>
            <a:r>
              <a:rPr lang="uk-UA" dirty="0" smtClean="0"/>
              <a:t>Перелік пам’ятників </a:t>
            </a:r>
            <a:r>
              <a:rPr lang="uk-UA" dirty="0" err="1" smtClean="0"/>
              <a:t>Кам’янського</a:t>
            </a:r>
            <a:r>
              <a:rPr lang="uk-UA" dirty="0" smtClean="0"/>
              <a:t> (</a:t>
            </a:r>
            <a:r>
              <a:rPr lang="uk-UA" dirty="0" err="1" smtClean="0"/>
              <a:t>стр</a:t>
            </a:r>
            <a:r>
              <a:rPr lang="uk-UA" dirty="0" smtClean="0"/>
              <a:t>. 38)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373304" y="3248144"/>
            <a:ext cx="368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 із Шпилем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082" y="4080412"/>
            <a:ext cx="58199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>
                <a:hlinkClick r:id="rId12" action="ppaction://hlinkfile"/>
              </a:rPr>
              <a:t>Удостоєння третьої премії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>
                <a:hlinkClick r:id="rId13"/>
              </a:rPr>
              <a:t>Газета </a:t>
            </a:r>
            <a:r>
              <a:rPr lang="ru-RU" dirty="0" smtClean="0">
                <a:hlinkClick r:id="rId13"/>
              </a:rPr>
              <a:t>№4 «</a:t>
            </a:r>
            <a:r>
              <a:rPr lang="uk-UA" dirty="0" smtClean="0">
                <a:hlinkClick r:id="rId13"/>
              </a:rPr>
              <a:t>Пильний Огляд</a:t>
            </a:r>
            <a:r>
              <a:rPr lang="ru-RU" dirty="0" smtClean="0">
                <a:hlinkClick r:id="rId13"/>
              </a:rPr>
              <a:t>»(25.01.2023)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uk-UA" dirty="0">
                <a:hlinkClick r:id="rId14"/>
              </a:rPr>
              <a:t>Онлайн газета «</a:t>
            </a:r>
            <a:r>
              <a:rPr lang="uk-UA" dirty="0" err="1">
                <a:hlinkClick r:id="rId14"/>
              </a:rPr>
              <a:t>Кам’янське</a:t>
            </a:r>
            <a:r>
              <a:rPr lang="uk-UA" dirty="0" smtClean="0">
                <a:hlinkClick r:id="rId14"/>
              </a:rPr>
              <a:t>»</a:t>
            </a:r>
            <a:endParaRPr lang="uk-UA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>
                <a:hlinkClick r:id="rId15"/>
              </a:rPr>
              <a:t>Статья из газеты «</a:t>
            </a:r>
            <a:r>
              <a:rPr lang="en-US" dirty="0" err="1" smtClean="0">
                <a:hlinkClick r:id="rId15"/>
              </a:rPr>
              <a:t>Gorod</a:t>
            </a:r>
            <a:r>
              <a:rPr lang="ru-RU" dirty="0" smtClean="0">
                <a:hlinkClick r:id="rId15"/>
              </a:rPr>
              <a:t>»</a:t>
            </a:r>
            <a:r>
              <a:rPr lang="en-US" dirty="0" smtClean="0">
                <a:hlinkClick r:id="rId15"/>
              </a:rPr>
              <a:t> </a:t>
            </a:r>
            <a:r>
              <a:rPr lang="ru-RU" dirty="0" smtClean="0">
                <a:hlinkClick r:id="rId15"/>
              </a:rPr>
              <a:t>(</a:t>
            </a:r>
            <a:r>
              <a:rPr lang="ru-RU" dirty="0" err="1" smtClean="0">
                <a:hlinkClick r:id="rId15"/>
              </a:rPr>
              <a:t>опубл</a:t>
            </a:r>
            <a:r>
              <a:rPr lang="uk-UA" dirty="0">
                <a:hlinkClick r:id="rId15"/>
              </a:rPr>
              <a:t>і</a:t>
            </a:r>
            <a:r>
              <a:rPr lang="ru-RU" dirty="0" smtClean="0">
                <a:hlinkClick r:id="rId15"/>
              </a:rPr>
              <a:t>ковано 07.08.2013р.)</a:t>
            </a:r>
            <a:endParaRPr lang="uk-UA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41852" y="2438388"/>
            <a:ext cx="102690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використовувалась література і документи, </a:t>
            </a:r>
          </a:p>
          <a:p>
            <a:r>
              <a:rPr lang="uk-UA" sz="28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 я знайшов у архіві та міській бібліотеці. Історії мешканців </a:t>
            </a:r>
          </a:p>
          <a:p>
            <a:r>
              <a:rPr lang="uk-UA" sz="28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ідіграла велику роль  у написані історії «Таємниця трьох башт», </a:t>
            </a:r>
          </a:p>
          <a:p>
            <a:r>
              <a:rPr lang="uk-UA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  вони відмовилися зафіксувати це на відео.</a:t>
            </a:r>
            <a:endParaRPr lang="ru-RU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6266" y="984594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uk-UA" sz="4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0385" y="2274329"/>
            <a:ext cx="8613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9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9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9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709" y="1607932"/>
            <a:ext cx="1096460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</a:t>
            </a:r>
            <a:r>
              <a:rPr lang="uk-UA" sz="8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користаних</a:t>
            </a:r>
            <a:r>
              <a:rPr lang="ru-RU" sz="8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8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endParaRPr lang="ru-RU" sz="8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034" y="1550127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6" y="1550127"/>
            <a:ext cx="369689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0221" y="2164314"/>
            <a:ext cx="59104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роботи: </a:t>
            </a:r>
            <a:r>
              <a:rPr lang="uk-UA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Мільчевский</a:t>
            </a:r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 Валентинович</a:t>
            </a:r>
          </a:p>
          <a:p>
            <a:pPr algn="ctr"/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 населеного пункту: </a:t>
            </a:r>
            <a:r>
              <a:rPr lang="uk-UA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м.Кам’янське</a:t>
            </a:r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</a:p>
          <a:p>
            <a:pPr algn="ctr"/>
            <a:r>
              <a:rPr lang="uk-UA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Кам’янська</a:t>
            </a:r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територіальна громада</a:t>
            </a:r>
            <a:endParaRPr lang="ru-RU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1048" y="3102989"/>
            <a:ext cx="4858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КЗ</a:t>
            </a:r>
            <a:r>
              <a:rPr lang="en-US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Ліцей №37 ім. Максима Самойловича</a:t>
            </a:r>
            <a:r>
              <a:rPr lang="en-US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6645" y="3426110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– А </a:t>
            </a:r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b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97" b="77647" l="64986" r="95658">
                        <a14:foregroundMark x1="76891" y1="36134" x2="81092" y2="33782"/>
                        <a14:foregroundMark x1="82073" y1="33277" x2="84174" y2="35126"/>
                        <a14:foregroundMark x1="84454" y1="36471" x2="85294" y2="40168"/>
                        <a14:backgroundMark x1="65686" y1="60000" x2="65686" y2="60000"/>
                        <a14:backgroundMark x1="65546" y1="67059" x2="65266" y2="75126"/>
                        <a14:backgroundMark x1="70868" y1="68739" x2="71148" y2="67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7" t="32363" r="4693" b="21925"/>
          <a:stretch/>
        </p:blipFill>
        <p:spPr>
          <a:xfrm>
            <a:off x="6071903" y="2636182"/>
            <a:ext cx="3412112" cy="43035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60753" y="2436127"/>
            <a:ext cx="630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Наливайко Дмитро Володимирович</a:t>
            </a:r>
            <a:endParaRPr lang="uk-UA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9976" y="2764390"/>
            <a:ext cx="5661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сторії та суспільствознавчих дисциплін</a:t>
            </a:r>
          </a:p>
          <a:p>
            <a:pPr algn="ctr"/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МАНУ</a:t>
            </a:r>
            <a:r>
              <a:rPr lang="ru-RU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Дніпропетровське</a:t>
            </a: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</a:t>
            </a:r>
            <a:r>
              <a:rPr lang="ru-RU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МАН</a:t>
            </a:r>
          </a:p>
        </p:txBody>
      </p:sp>
    </p:spTree>
    <p:extLst>
      <p:ext uri="{BB962C8B-B14F-4D97-AF65-F5344CB8AC3E}">
        <p14:creationId xmlns:p14="http://schemas.microsoft.com/office/powerpoint/2010/main" val="5984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2497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2292 -0.00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8" grpId="0"/>
      <p:bldP spid="18" grpId="1"/>
      <p:bldP spid="19" grpId="0"/>
      <p:bldP spid="19" grpId="1"/>
      <p:bldP spid="1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увати 8"/>
          <p:cNvGrpSpPr/>
          <p:nvPr/>
        </p:nvGrpSpPr>
        <p:grpSpPr>
          <a:xfrm>
            <a:off x="8915290" y="4427070"/>
            <a:ext cx="1401417" cy="1401417"/>
            <a:chOff x="1570383" y="2395330"/>
            <a:chExt cx="1689652" cy="1689652"/>
          </a:xfrm>
        </p:grpSpPr>
        <p:sp>
          <p:nvSpPr>
            <p:cNvPr id="2" name="Блок-схема: вузол 1"/>
            <p:cNvSpPr/>
            <p:nvPr/>
          </p:nvSpPr>
          <p:spPr>
            <a:xfrm>
              <a:off x="1570383" y="2395330"/>
              <a:ext cx="1689652" cy="168965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579" b="84906" l="8805" r="45912">
                          <a14:foregroundMark x1="23899" y1="64151" x2="23899" y2="64151"/>
                          <a14:foregroundMark x1="25786" y1="54088" x2="27044" y2="540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3" t="11936" r="52405" b="10624"/>
            <a:stretch/>
          </p:blipFill>
          <p:spPr>
            <a:xfrm>
              <a:off x="1674743" y="2557538"/>
              <a:ext cx="1480931" cy="1365235"/>
            </a:xfrm>
            <a:prstGeom prst="rect">
              <a:avLst/>
            </a:prstGeom>
          </p:spPr>
        </p:pic>
      </p:grpSp>
      <p:grpSp>
        <p:nvGrpSpPr>
          <p:cNvPr id="11" name="Групувати 10"/>
          <p:cNvGrpSpPr/>
          <p:nvPr/>
        </p:nvGrpSpPr>
        <p:grpSpPr>
          <a:xfrm>
            <a:off x="8915290" y="2191124"/>
            <a:ext cx="1401417" cy="1401417"/>
            <a:chOff x="3591340" y="2395330"/>
            <a:chExt cx="1689652" cy="1689652"/>
          </a:xfrm>
        </p:grpSpPr>
        <p:sp>
          <p:nvSpPr>
            <p:cNvPr id="3" name="Блок-схема: вузол 2"/>
            <p:cNvSpPr/>
            <p:nvPr/>
          </p:nvSpPr>
          <p:spPr>
            <a:xfrm>
              <a:off x="3591340" y="2395330"/>
              <a:ext cx="1689652" cy="168965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783" r="95217">
                          <a14:foregroundMark x1="15435" y1="26087" x2="15435" y2="26087"/>
                          <a14:foregroundMark x1="31304" y1="35326" x2="31304" y2="35326"/>
                          <a14:foregroundMark x1="31957" y1="45761" x2="31957" y2="45761"/>
                          <a14:foregroundMark x1="31522" y1="55109" x2="31522" y2="55109"/>
                          <a14:foregroundMark x1="30978" y1="65543" x2="30978" y2="65543"/>
                          <a14:foregroundMark x1="30217" y1="75652" x2="30217" y2="75652"/>
                          <a14:foregroundMark x1="50109" y1="74783" x2="50109" y2="74783"/>
                          <a14:foregroundMark x1="48804" y1="65652" x2="48804" y2="65217"/>
                          <a14:foregroundMark x1="50543" y1="56630" x2="50543" y2="56630"/>
                          <a14:foregroundMark x1="50109" y1="46087" x2="50109" y2="46087"/>
                          <a14:foregroundMark x1="54022" y1="35326" x2="54022" y2="35326"/>
                          <a14:foregroundMark x1="53696" y1="19674" x2="53696" y2="19674"/>
                          <a14:foregroundMark x1="50652" y1="9891" x2="50652" y2="9891"/>
                          <a14:foregroundMark x1="84565" y1="31848" x2="84565" y2="318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383" y="2660372"/>
              <a:ext cx="1159566" cy="1159566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44" y="284585"/>
            <a:ext cx="1208310" cy="120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913" y="884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9087" y="684528"/>
            <a:ext cx="885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Архітектурні скарби нашого міста: маловідомі будівлі та їх історії</a:t>
            </a:r>
            <a:endParaRPr lang="ru-RU" sz="2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8644" y="2660999"/>
            <a:ext cx="598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захоплюючу екскурсію містом</a:t>
            </a:r>
            <a:endParaRPr lang="ru-RU" sz="2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589" y="4712279"/>
            <a:ext cx="7944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 та вивчення маловідомих архітектурних перлин,</a:t>
            </a:r>
          </a:p>
          <a:p>
            <a:pPr algn="ctr"/>
            <a:r>
              <a:rPr lang="uk-UA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ам’яток та історичних місць</a:t>
            </a:r>
            <a:endParaRPr lang="ru-RU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4017" y="622973"/>
            <a:ext cx="9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16162" y="2626573"/>
            <a:ext cx="1706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71307" y="4866167"/>
            <a:ext cx="1037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C 0.06901 1.85185E-6 0.125 0.13935 0.125 0.31134 C 0.125 0.4831 0.06901 0.62268 -1.875E-6 0.62268 C -0.06901 0.62268 -0.125 0.4831 -0.125 0.31134 C -0.125 0.13935 -0.06901 1.85185E-6 -1.875E-6 1.85185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6901 2.22222E-6 0.125 0.08009 0.125 0.17893 C 0.125 0.27778 0.06901 0.3581 -1.875E-6 0.3581 C -0.06901 0.3581 -0.125 0.27778 -0.125 0.17893 C -0.125 0.08009 -0.06901 2.22222E-6 -1.875E-6 2.22222E-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6901 4.81481E-6 0.125 -0.13843 0.125 -0.3088 C 0.125 -0.47917 0.06901 -0.61737 -1.875E-6 -0.61737 C -0.06901 -0.61737 -0.125 -0.47917 -0.125 -0.3088 C -0.125 -0.13843 -0.06901 4.81481E-6 -1.875E-6 4.81481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7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7" t="15667" r="3390" b="19804"/>
          <a:stretch/>
        </p:blipFill>
        <p:spPr>
          <a:xfrm>
            <a:off x="251658" y="1100244"/>
            <a:ext cx="6566264" cy="4232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24250" y="2140408"/>
            <a:ext cx="54369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Кам’янське</a:t>
            </a:r>
            <a:r>
              <a:rPr lang="uk-UA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місто на Дніпропетровщині </a:t>
            </a:r>
            <a:endParaRPr lang="uk-UA" sz="2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берегах </a:t>
            </a:r>
            <a:r>
              <a:rPr lang="uk-UA" sz="2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Кам’янського</a:t>
            </a:r>
            <a:r>
              <a:rPr lang="uk-UA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водосховища. </a:t>
            </a:r>
            <a:endParaRPr lang="uk-UA" sz="2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Розташоване </a:t>
            </a:r>
            <a:r>
              <a:rPr lang="uk-UA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25 км від м. Дніпро. </a:t>
            </a:r>
          </a:p>
          <a:p>
            <a:pPr algn="ctr"/>
            <a:r>
              <a:rPr lang="uk-UA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Відоме, перш за все, своєю </a:t>
            </a:r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індустріальною</a:t>
            </a:r>
          </a:p>
          <a:p>
            <a:pPr algn="ctr"/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стороною та поганою екологією. </a:t>
            </a:r>
            <a:endParaRPr lang="uk-UA" sz="2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uk-UA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насправді цікаве, таємниче та привабливе.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44" y="454668"/>
            <a:ext cx="6857556" cy="4877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93805" y="1662155"/>
            <a:ext cx="45087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Запрошую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вас на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екскурсію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нестандартним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маршрутом, </a:t>
            </a:r>
          </a:p>
          <a:p>
            <a:pPr algn="ctr"/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маловідомі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непопулярні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того не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захоплюючі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мого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50" y="1510406"/>
            <a:ext cx="840704" cy="630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29" y="1813198"/>
            <a:ext cx="872560" cy="654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91" y="3091069"/>
            <a:ext cx="651796" cy="869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75" y="4271107"/>
            <a:ext cx="610428" cy="813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36" y="4441073"/>
            <a:ext cx="722243" cy="10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7176 L -0.42565 0.047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915162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/>
          <a:stretch/>
        </p:blipFill>
        <p:spPr>
          <a:xfrm>
            <a:off x="0" y="-5585791"/>
            <a:ext cx="5911436" cy="558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304" y="248478"/>
            <a:ext cx="5058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 із черепахою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9131896" y="2445026"/>
            <a:ext cx="20377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181" y="2116311"/>
            <a:ext cx="8063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Фонтан на Лівобережній набережній, </a:t>
            </a:r>
            <a:endParaRPr lang="uk-UA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поруч 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пам'ятником "Танк Т-34", </a:t>
            </a:r>
            <a:endParaRPr lang="uk-UA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був відновлений за ініціативи міського голови, </a:t>
            </a:r>
            <a:endParaRPr lang="uk-UA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зараз 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радує містян оригінальним дизайном. </a:t>
            </a:r>
            <a:endParaRPr lang="uk-UA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фонтану облицьована природним </a:t>
            </a:r>
            <a:r>
              <a:rPr lang="uk-UA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каменем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липня було прийняте рішення додати на острівок, </a:t>
            </a:r>
            <a:endParaRPr lang="uk-UA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 фонтан, </a:t>
            </a:r>
            <a:endParaRPr lang="uk-UA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скульптуру 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черепахи, яка є символом довголіття. </a:t>
            </a:r>
            <a:endParaRPr lang="uk-UA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струмінь фонтана сягає 15 метрів у висоту. 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6427294" y="684078"/>
            <a:ext cx="6096000" cy="4053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встановлення: 3 липня 2016 р.</a:t>
            </a:r>
            <a:endParaRPr lang="ru-RU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r="39688"/>
          <a:stretch/>
        </p:blipFill>
        <p:spPr>
          <a:xfrm>
            <a:off x="-36650" y="-31996"/>
            <a:ext cx="5267740" cy="6921991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5961724" y="2595886"/>
            <a:ext cx="6096000" cy="16662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11 серпня 1979 року поруч з фонтаном впало крило літака, на якому летіла футбольна команда «</a:t>
            </a:r>
            <a:r>
              <a:rPr lang="uk-UA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Пахтакор</a:t>
            </a:r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». Це спричинило зіткнення літаків у небі. Ця аварія була третьою за часів Радянського </a:t>
            </a:r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Союзу. 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1.06471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4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00117 1.002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2"/>
          <a:stretch/>
        </p:blipFill>
        <p:spPr>
          <a:xfrm>
            <a:off x="4703842" y="-4971"/>
            <a:ext cx="7491471" cy="6862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9214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3" y="1"/>
            <a:ext cx="6338806" cy="4754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348" y="4900636"/>
            <a:ext cx="5604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ятник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- 34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42" y="3246673"/>
            <a:ext cx="336823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16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8712" y="1245805"/>
            <a:ext cx="59906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ятник</a:t>
            </a:r>
            <a:r>
              <a:rPr lang="uk-UA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- 34</a:t>
            </a:r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був встановлений</a:t>
            </a:r>
          </a:p>
          <a:p>
            <a:r>
              <a:rPr lang="uk-UA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52-му Дніпродзержинському (зараз – Кам</a:t>
            </a:r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янському</a:t>
            </a:r>
            <a:r>
              <a:rPr lang="uk-UA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Окремому Танковому полку, </a:t>
            </a:r>
          </a:p>
          <a:p>
            <a:r>
              <a:rPr lang="uk-UA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 1 жовтні 1943 року визволяв місто </a:t>
            </a:r>
          </a:p>
          <a:p>
            <a:r>
              <a:rPr lang="uk-UA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 німецької окупації.</a:t>
            </a:r>
          </a:p>
          <a:p>
            <a:r>
              <a:rPr lang="uk-UA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полку підполковник І.М. </a:t>
            </a:r>
            <a:r>
              <a:rPr lang="uk-UA" sz="2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Шкадов</a:t>
            </a:r>
            <a:endParaRPr lang="uk-UA" sz="2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9293" y="127116"/>
            <a:ext cx="5905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встановлення: 25 жовтня 1978 року </a:t>
            </a:r>
          </a:p>
          <a:p>
            <a:r>
              <a:rPr lang="uk-UA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35-річчя визволення Дніпродзержинська </a:t>
            </a:r>
          </a:p>
          <a:p>
            <a:r>
              <a:rPr lang="uk-UA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(зараз - Каменського)</a:t>
            </a:r>
            <a:endParaRPr lang="uk-UA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09" y="3524930"/>
            <a:ext cx="1928191" cy="28305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9293" y="3492574"/>
            <a:ext cx="3555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0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ятник</a:t>
            </a:r>
            <a:r>
              <a:rPr lang="uk-UA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- 34</a:t>
            </a:r>
            <a:r>
              <a:rPr lang="en-US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</a:t>
            </a:r>
          </a:p>
          <a:p>
            <a:r>
              <a:rPr lang="uk-UA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 Спадщини України</a:t>
            </a:r>
            <a:endParaRPr lang="ru-RU" sz="2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0535350" y="6355515"/>
            <a:ext cx="1629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І.М. </a:t>
            </a:r>
            <a:r>
              <a:rPr lang="uk-UA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Шкадов</a:t>
            </a:r>
            <a:endParaRPr lang="uk-UA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685800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7730" y="-596349"/>
            <a:ext cx="10167730" cy="7625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3071" y="4226510"/>
            <a:ext cx="326082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1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261" y="149088"/>
            <a:ext cx="6367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Паровоз-пам’ятник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01" y="2216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345" y="1845799"/>
            <a:ext cx="68938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Танк-паровоз 9П був спроектований у 1935 році та випускався, </a:t>
            </a: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 перервою на війну, до 1957-го. За історію випуску ця модель </a:t>
            </a: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отримала низку конструктивних удосконалень, </a:t>
            </a: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 загалом таких паровозів було збудовано понад 3 тисячі. </a:t>
            </a: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Працювали вони і на металургійному заводі </a:t>
            </a: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uk-UA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Кам'янському</a:t>
            </a:r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-Дніпродзержинську.</a:t>
            </a: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Провів все своє «життя» тут і 9П-2175.</a:t>
            </a: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Однак згодом паровози замінювалися економічними тепловозами. </a:t>
            </a: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Останнім робочим паровозом на підприємстві </a:t>
            </a:r>
          </a:p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виявився саме наш герой. </a:t>
            </a:r>
          </a:p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168966" y="1135943"/>
            <a:ext cx="6743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17 </a:t>
            </a:r>
            <a:r>
              <a:rPr lang="ru-RU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квітня</a:t>
            </a:r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1982 року в </a:t>
            </a:r>
            <a:r>
              <a:rPr lang="ru-RU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урочистій</a:t>
            </a:r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обстановці</a:t>
            </a:r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було</a:t>
            </a:r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встановлено</a:t>
            </a:r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п'єдесталі</a:t>
            </a:r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біля</a:t>
            </a:r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заводського</a:t>
            </a:r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депо</a:t>
            </a:r>
          </a:p>
        </p:txBody>
      </p:sp>
    </p:spTree>
    <p:extLst>
      <p:ext uri="{BB962C8B-B14F-4D97-AF65-F5344CB8AC3E}">
        <p14:creationId xmlns:p14="http://schemas.microsoft.com/office/powerpoint/2010/main" val="25821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9224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0" y="-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17 -0.9986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4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r="25976" b="-573"/>
          <a:stretch/>
        </p:blipFill>
        <p:spPr>
          <a:xfrm>
            <a:off x="12192000" y="0"/>
            <a:ext cx="7275444" cy="6917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r="14586" b="-144"/>
          <a:stretch/>
        </p:blipFill>
        <p:spPr>
          <a:xfrm>
            <a:off x="-6609522" y="-41479"/>
            <a:ext cx="6609522" cy="689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-6848923"/>
            <a:ext cx="51435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3263" y="4582524"/>
            <a:ext cx="336823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16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4" y="1998496"/>
            <a:ext cx="678115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збудований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1949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класицизму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таємниць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легенд.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художника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Олексія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endParaRPr lang="ru-R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відбувалося</a:t>
            </a:r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мансарді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трагічної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знищенням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 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залишивши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оселилися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привиди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мансарди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загадковими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84806" y="494749"/>
            <a:ext cx="4358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шпилем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4764" y="1302025"/>
            <a:ext cx="255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Збудований у 1951 році </a:t>
            </a:r>
            <a:endParaRPr lang="ru-RU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54244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22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4586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013 0.99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17779"/>
            <a:ext cx="9094305" cy="6875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94305" y="1938130"/>
            <a:ext cx="326082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1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7557" y="2284379"/>
            <a:ext cx="69800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1949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Соцгороді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водонапірна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башня</a:t>
            </a:r>
            <a:r>
              <a:rPr lang="ru-RU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яка стала символом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цегли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конусоподібний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шпиль з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кульоподібною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маковкою</a:t>
            </a:r>
            <a:r>
              <a:rPr lang="ru-RU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вершині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архітектурну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зараз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пошкоджений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дах</a:t>
            </a:r>
            <a:r>
              <a:rPr lang="ru-RU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2145" y="698566"/>
            <a:ext cx="577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створення: Приблизно 1949 рік</a:t>
            </a:r>
            <a:endParaRPr lang="ru-RU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79"/>
            <a:ext cx="457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0"/>
            <a:ext cx="326571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2633" y="2534058"/>
            <a:ext cx="76606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Стара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водонапірна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башня для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Верхньої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колонії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мала два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железні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баки </a:t>
            </a:r>
            <a:endParaRPr lang="ru-RU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об'ємом</a:t>
            </a:r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58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кубічних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метрів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висоті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18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метрів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Вода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накачувалась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у баки з </a:t>
            </a:r>
            <a:endParaRPr lang="ru-RU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кам'яного</a:t>
            </a:r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резервуара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двома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насосами. </a:t>
            </a:r>
            <a:endParaRPr lang="ru-RU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Зовнішній</a:t>
            </a:r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вигляд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башні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прикрашав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кирпичний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декор, </a:t>
            </a:r>
            <a:endParaRPr lang="ru-RU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але 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 часом вона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втратила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верхню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частину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endParaRPr lang="ru-RU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залишивши</a:t>
            </a:r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лише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кирпичну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споруду</a:t>
            </a:r>
            <a:r>
              <a:rPr lang="ru-RU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740" y="310387"/>
            <a:ext cx="7398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 </a:t>
            </a:r>
            <a:r>
              <a:rPr lang="ru-RU" sz="36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1908 </a:t>
            </a:r>
            <a:r>
              <a:rPr lang="ru-RU" sz="36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6"/>
          <a:stretch/>
        </p:blipFill>
        <p:spPr>
          <a:xfrm>
            <a:off x="0" y="-17779"/>
            <a:ext cx="6262305" cy="6843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4286" y="2284379"/>
            <a:ext cx="62838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Баглей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колишнє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0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стояла монументальна башня, </a:t>
            </a:r>
            <a:endParaRPr lang="ru-RU" sz="20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замінена</a:t>
            </a:r>
            <a:r>
              <a:rPr lang="ru-RU" sz="2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новою,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прямокутні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endParaRPr lang="ru-RU" sz="20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всю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круглого корпусу. </a:t>
            </a:r>
            <a:endParaRPr lang="ru-RU" sz="20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часом вона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оригінальний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90-х роках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розібрали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дерев'яний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ярус </a:t>
            </a:r>
            <a:r>
              <a:rPr lang="ru-RU" sz="20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навко</a:t>
            </a:r>
            <a:endParaRPr lang="ru-RU" sz="20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7316" y="745709"/>
            <a:ext cx="4724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прибл. 1932р</a:t>
            </a:r>
            <a:endParaRPr lang="ru-RU" sz="28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99961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9" grpId="0"/>
      <p:bldP spid="9" grpId="1"/>
      <p:bldP spid="10" grpId="0" build="allAtOnce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1636</TotalTime>
  <Words>947</Words>
  <Application>Microsoft Office PowerPoint</Application>
  <PresentationFormat>Широкий екран</PresentationFormat>
  <Paragraphs>154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85</cp:revision>
  <dcterms:created xsi:type="dcterms:W3CDTF">2024-04-10T13:24:42Z</dcterms:created>
  <dcterms:modified xsi:type="dcterms:W3CDTF">2024-04-14T18:44:22Z</dcterms:modified>
</cp:coreProperties>
</file>