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72" r:id="rId8"/>
    <p:sldId id="270" r:id="rId9"/>
    <p:sldId id="269" r:id="rId10"/>
    <p:sldId id="273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4660"/>
  </p:normalViewPr>
  <p:slideViewPr>
    <p:cSldViewPr>
      <p:cViewPr>
        <p:scale>
          <a:sx n="68" d="100"/>
          <a:sy n="68" d="100"/>
        </p:scale>
        <p:origin x="-153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550656" cy="18002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Біотестування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стану ґрунтів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міста Конотопа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204864"/>
            <a:ext cx="4382304" cy="410445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Мельников Артем Романович, здобувач освіти 9 класу Конотопського ліцею №10 Конотопської міської ради </a:t>
            </a:r>
          </a:p>
          <a:p>
            <a:pPr marL="0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Науковий керівник:</a:t>
            </a:r>
          </a:p>
          <a:p>
            <a:pPr marL="0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Бойко Ірина Миколаївна, вчитель хімії та біології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Конотопського ліцею №10 Конотопської міської ради </a:t>
            </a:r>
          </a:p>
          <a:p>
            <a:pPr marL="0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Сумської області.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740" y="2204864"/>
            <a:ext cx="343525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772816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Залежність кількості й біомаси дощових черв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яків від ступеня антропогенного навантаження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916832"/>
          <a:ext cx="7499350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2209205">
                <a:tc>
                  <a:txBody>
                    <a:bodyPr/>
                    <a:lstStyle/>
                    <a:p>
                      <a:r>
                        <a:rPr kumimoji="0" lang="en-US" sz="20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Відстань</a:t>
                      </a:r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</a:t>
                      </a:r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автомагістралі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Кількість 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черв’яків на м</a:t>
                      </a:r>
                      <a:r>
                        <a:rPr kumimoji="0" lang="uk-UA" sz="2000" b="1" kern="1200" baseline="300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Маса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черв’яків, 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Маса найбільшого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черв’яка,г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Довжина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найбільшого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черв’яка,</a:t>
                      </a:r>
                    </a:p>
                    <a:p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75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75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975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4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Ґрунти в межах населених пунктів, що розміщені вздовж автомагістралей, зазнають хронічного впливу шкідливих викидів автотранспорту. Шар гумусу біля автомагістралі значно менший-до 50 см, ґрунт ущільнений, мало-гумусний.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Родючість ґрунту багато в чому визначається наявністю фауни ґрунтових безхребетних організмів, зокрема комах та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червів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Видове різноманіття біоти суттєво зменшується по мірі наближення до автотраси. Найбільша кількість дощових черв’яків була на відстані 15м від автотраси (10 шт.) і ні одного на відстані - 5м. 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Мурахи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чутливі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Вони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біоіндикатори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грунту.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витримувати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грунту. За нашими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таких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мурашка. Цей вид добре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бензином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як, руда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мирм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мураха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прудка,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мешкають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Біомаса личинок і дрібних комах була очікувано більша на присадибній ділянці.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членистоногіх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біоіндикатори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онотопс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району.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764704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дослідити й оцінити стан ґрунтового покриву по обліку кількості й біомаси біоти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ґрунтовий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прилеглий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автомагістралі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кількість і біомаса ґрунтових безхребетних, як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біоіндикаторів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екологічного стану ґрунтів.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проаналізувати структуру ґрунту на досліджуваній території;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екологічну характеристику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членистоногіх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що мешкають у ґрунті;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провести дослідження методом прикопок біля автомагістралі та присадибній ділянці. Розрахувати чисельність, розмір і біомасу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членистоногіх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сформулювати висновки про розміщення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тварин-біоіндикаторів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різних ділянках району дослідження.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02358"/>
            <a:ext cx="78614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автотраси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проводилось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1496" y="1454874"/>
            <a:ext cx="5272191" cy="4793526"/>
          </a:xfrm>
        </p:spPr>
        <p:txBody>
          <a:bodyPr/>
          <a:lstStyle/>
          <a:p>
            <a:pPr marL="82296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589134" cy="2421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1" y="3876695"/>
            <a:ext cx="3633052" cy="2724789"/>
          </a:xfrm>
          <a:prstGeom prst="rect">
            <a:avLst/>
          </a:prstGeom>
        </p:spPr>
      </p:pic>
      <p:pic>
        <p:nvPicPr>
          <p:cNvPr id="2051" name="Picture 3" descr="C:\Users\Home PC\Desktop\photo_2020-04-12_23-56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4464496" cy="5090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дослідження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2708920"/>
            <a:ext cx="20162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Прикопка біля автомагістралі (10м)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19442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Home PC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08920"/>
            <a:ext cx="1268045" cy="367240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619673" y="1556792"/>
            <a:ext cx="3744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Прикопка на присадибній ділянці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проведення дослідження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Home PC\Desktop\photo_2020-04-13_00-12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600400" cy="5301208"/>
          </a:xfrm>
          <a:prstGeom prst="rect">
            <a:avLst/>
          </a:prstGeom>
          <a:noFill/>
        </p:spPr>
      </p:pic>
      <p:pic>
        <p:nvPicPr>
          <p:cNvPr id="7" name="Picture 4" descr="C:\Users\Home PC\Desktop\photo_2020-04-13_00-17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35283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296144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Вимірювання кількості дощових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червів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присадібній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біля автотраси(15м)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ділянці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56792"/>
            <a:ext cx="34969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800" y="1524000"/>
            <a:ext cx="35017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Мурашник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705" y="1447800"/>
            <a:ext cx="639413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Ґрунтові тварини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лічинки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3970503"/>
            <a:ext cx="1656184" cy="221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05064"/>
            <a:ext cx="1656184" cy="220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96752"/>
            <a:ext cx="17120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268760"/>
            <a:ext cx="1763688" cy="234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268760"/>
            <a:ext cx="1656184" cy="23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005064"/>
            <a:ext cx="1656184" cy="2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</TotalTime>
  <Words>381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Біотестування стану ґрунтів  міста Конотопа  </vt:lpstr>
      <vt:lpstr>Слайд 2</vt:lpstr>
      <vt:lpstr>Слайд 3</vt:lpstr>
      <vt:lpstr>Ділянка автотраси на якій проводилось дослідження</vt:lpstr>
      <vt:lpstr>Район дослідження</vt:lpstr>
      <vt:lpstr>Методика проведення дослідження</vt:lpstr>
      <vt:lpstr>  Вимірювання кількості дощових червів: на присадібній               біля автотраси(15м) ділянці  </vt:lpstr>
      <vt:lpstr>Мурашник </vt:lpstr>
      <vt:lpstr>Ґрунтові тварини та лічинки</vt:lpstr>
      <vt:lpstr> Залежність кількості й біомаси дощових черв’яків від ступеня антропогенного навантаження </vt:lpstr>
      <vt:lpstr>Висновки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 ҐРУНТІВ НАЗЕМНИХ ЕКОСИСТЕМ У СУМСЬКІЙ ОБЛАСТІ</dc:title>
  <dc:creator>Uzer</dc:creator>
  <cp:lastModifiedBy>Home PC</cp:lastModifiedBy>
  <cp:revision>68</cp:revision>
  <dcterms:created xsi:type="dcterms:W3CDTF">2017-04-12T17:46:06Z</dcterms:created>
  <dcterms:modified xsi:type="dcterms:W3CDTF">2024-04-13T23:18:51Z</dcterms:modified>
</cp:coreProperties>
</file>