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6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6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3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6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1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3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0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5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3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DBD4-AB6C-41F3-AE59-6AB4625D5F5F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A2FF-0970-4410-9A99-B8473716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8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9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0"/>
            <a:ext cx="12194977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69" y="-6531"/>
            <a:ext cx="12209569" cy="68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8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6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2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5" y="1"/>
            <a:ext cx="12194975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2024-04-14T12:34:31Z</dcterms:created>
  <dcterms:modified xsi:type="dcterms:W3CDTF">2024-04-14T12:34:58Z</dcterms:modified>
</cp:coreProperties>
</file>