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87" r:id="rId6"/>
    <p:sldId id="277" r:id="rId7"/>
    <p:sldId id="280" r:id="rId8"/>
    <p:sldId id="283" r:id="rId9"/>
    <p:sldId id="286" r:id="rId10"/>
    <p:sldId id="282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B3DC-524D-4FB3-AC8A-51EDE040353C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9B50-54D9-4D69-8947-28C0384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B3DC-524D-4FB3-AC8A-51EDE040353C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9B50-54D9-4D69-8947-28C0384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B3DC-524D-4FB3-AC8A-51EDE040353C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9B50-54D9-4D69-8947-28C0384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B3DC-524D-4FB3-AC8A-51EDE040353C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9B50-54D9-4D69-8947-28C0384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B3DC-524D-4FB3-AC8A-51EDE040353C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9B50-54D9-4D69-8947-28C0384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B3DC-524D-4FB3-AC8A-51EDE040353C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9B50-54D9-4D69-8947-28C0384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B3DC-524D-4FB3-AC8A-51EDE040353C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9B50-54D9-4D69-8947-28C0384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B3DC-524D-4FB3-AC8A-51EDE040353C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9B50-54D9-4D69-8947-28C0384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B3DC-524D-4FB3-AC8A-51EDE040353C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9B50-54D9-4D69-8947-28C0384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B3DC-524D-4FB3-AC8A-51EDE040353C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9B50-54D9-4D69-8947-28C0384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B3DC-524D-4FB3-AC8A-51EDE040353C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9B50-54D9-4D69-8947-28C0384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6B3DC-524D-4FB3-AC8A-51EDE040353C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39B50-54D9-4D69-8947-28C0384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4studio.com.ua/blogs/dobrovoltsi-tse-gordist-syla-slava-gidnist-i-majbutnyukrayin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ournal.ndiu.org.ua/article/view/24564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6983561_54-p-starinnii-fon-dlya-prezentatsi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Admin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6768752" cy="2592288"/>
          </a:xfrm>
        </p:spPr>
        <p:txBody>
          <a:bodyPr>
            <a:noAutofit/>
          </a:bodyPr>
          <a:lstStyle/>
          <a:p>
            <a:pPr algn="r"/>
            <a:r>
              <a:rPr lang="uk-UA" sz="2000" dirty="0" smtClean="0">
                <a:latin typeface="Airport" pitchFamily="2" charset="0"/>
              </a:rPr>
              <a:t/>
            </a:r>
            <a:br>
              <a:rPr lang="uk-UA" sz="2000" dirty="0" smtClean="0">
                <a:latin typeface="Airport" pitchFamily="2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Проєкт підготувала: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Матвієць Ірина Русланівна 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гімназія №4  8-Б клас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Хмельницьке територіальне відділення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Малої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академії наук України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Шепетівське міське наукове товариство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учнів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м. Шепетівка Хмельницької області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886200"/>
            <a:ext cx="6768752" cy="2279104"/>
          </a:xfrm>
        </p:spPr>
        <p:txBody>
          <a:bodyPr>
            <a:normAutofit/>
          </a:bodyPr>
          <a:lstStyle/>
          <a:p>
            <a:pPr algn="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 проєкту: </a:t>
            </a:r>
          </a:p>
          <a:p>
            <a:pPr algn="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Гаврилюк Любов  Дмитрівна</a:t>
            </a:r>
          </a:p>
          <a:p>
            <a:pPr algn="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історії гімназії №4 </a:t>
            </a:r>
          </a:p>
          <a:p>
            <a:pPr algn="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Шепетівської міської ради</a:t>
            </a:r>
          </a:p>
          <a:p>
            <a:pPr algn="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Хмельницької області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F:\2019 н р\стаття на Вісник Поділля\img-151228120300-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836712"/>
            <a:ext cx="1152128" cy="144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76672"/>
            <a:ext cx="1584176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933056"/>
            <a:ext cx="1656184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912768" cy="6552728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ВИСНОВКИ: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добровольчий рух - це один із найблагородніших рухів суспільства, учасники якого  прагнуть жити у вільному, гуманному й справедливому суспільстві й погоджуються творити це суспільство власними безкорисними діями, адже принципами руху є тріада цінностей: безкорисливість, незалежність та єдність ідей і дій. Добровольці працюють не за гроші і не з інших егоїстичних мотивів, а з власної доброї волі, жертвують частину свого часу, сил і коштів на благо своєї держави - України і людства. </a:t>
            </a:r>
            <a:r>
              <a:rPr lang="uk-UA" sz="2200" dirty="0" smtClean="0"/>
              <a:t/>
            </a:r>
            <a:br>
              <a:rPr lang="uk-UA" sz="2200" dirty="0" smtClean="0"/>
            </a:br>
            <a:endParaRPr lang="ru-RU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768752" cy="617869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700" dirty="0" smtClean="0"/>
              <a:t>1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 Добровольці – це гордість, сила, слава, гідність  і майбутнє України.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https://4studio.com.ua/blogs/dobrovoltsi-tse-gordist-syla-slava-gidnist-i-majbutnyukrayiny</a:t>
            </a:r>
            <a:r>
              <a:rPr lang="uk-UA" sz="2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Феномен українського добровольчого руху і його значення в новітній історії, політиці та культурі України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journal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ndiu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org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ua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article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view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  <a:hlinkClick r:id="rId4"/>
              </a:rPr>
              <a:t>/245645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3. З сімейного архіву добровольців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616983565_27-p-starinnii-fon-dlya-prezentatsii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Admin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912768" cy="2578298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ЕКСКУРСІЙНИЙ МАРШРУТ </a:t>
            </a:r>
            <a:r>
              <a:rPr lang="uk-UA" sz="3200" dirty="0" smtClean="0">
                <a:latin typeface="Airport" pitchFamily="2" charset="0"/>
              </a:rPr>
              <a:t/>
            </a:r>
            <a:br>
              <a:rPr lang="uk-UA" sz="3200" dirty="0" smtClean="0">
                <a:latin typeface="Airport" pitchFamily="2" charset="0"/>
              </a:rPr>
            </a:br>
            <a:r>
              <a:rPr lang="uk-UA" sz="3200" dirty="0" smtClean="0">
                <a:latin typeface="Airport" pitchFamily="2" charset="0"/>
              </a:rPr>
              <a:t/>
            </a:r>
            <a:br>
              <a:rPr lang="uk-UA" sz="3200" dirty="0" smtClean="0">
                <a:latin typeface="Airport" pitchFamily="2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“АЛЕЯ СЛАВИ ДОБРОВОЛЬЦІВ</a:t>
            </a: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ВИПУСКНИКІВ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НАШОЇ ШКОЛИ”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852936"/>
            <a:ext cx="6840760" cy="32732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МЕТА : </a:t>
            </a:r>
          </a:p>
          <a:p>
            <a:pPr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показати роль та значення  добровольчого</a:t>
            </a:r>
          </a:p>
          <a:p>
            <a:pPr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руху (випускників школи), як першооснови захисту незалежності та суверенності нашої держави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російсько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української війни 2014-2023 років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480720" cy="6250706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ЗАВДАННЯ ПРОЄКТУ:</a:t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дослідити та проаналізувати роль добровольчого руху в українському національно-визвольному рухові, визначити місце українських добровольців, випускників нашої  школи в історичній боротьбі за незалежність та цілісність нашої держави. 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344816" cy="6624736"/>
          </a:xfrm>
        </p:spPr>
        <p:txBody>
          <a:bodyPr>
            <a:normAutofit fontScale="90000"/>
          </a:bodyPr>
          <a:lstStyle/>
          <a:p>
            <a:pPr algn="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Зупинка 1</a:t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особисту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мужність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героїзм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виявлені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захисті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державного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суверенітету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та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територіальної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цілісності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вірність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військовій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присязі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час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російсько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 Указом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Президента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№ 506/2016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16 листопада 2016 року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Шевчук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нагороджений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орденом «За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мужність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III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(посмертно).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Указом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Патріарха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Київського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всієї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Руси-України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Філарета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за № 16845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2017 року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Шевчук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нагороджений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медаллю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«За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жертовність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 (посмертно).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4104456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416824" cy="6322714"/>
          </a:xfrm>
        </p:spPr>
        <p:txBody>
          <a:bodyPr>
            <a:normAutofit fontScale="90000"/>
          </a:bodyPr>
          <a:lstStyle/>
          <a:p>
            <a:pPr algn="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Зупинка 2</a:t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Різець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- такий позивний  був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у випускника нашого закладу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Володимира Шевчука.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Він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теж добровольцем,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надійним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бойовим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другом,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прекрасним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співбесідником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чудовим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сином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залишиться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прикладом для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наслідування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сумніву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ми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втратили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кращого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синів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Батьківщини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2018 року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рішенням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40-ї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сесії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Шепетівської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ради одну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вулиць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перейменовано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пам’ять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 героя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Володимира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Шевчука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а на стінах його рідної Шепетівської гімназії №4 встановлено пам’ятну дошку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0648"/>
            <a:ext cx="3816424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840760" cy="6178698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Зупинка 3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Їх подвиг врятував країну.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Вони пройшли  пекло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найтяжчих  бойових операцій: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Широкине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Іловайськ,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Мар’їнка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Донецький аеропорт, 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Ізюм,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Бахмут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… І зараз,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перебуваючи на передовій,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усі добровольці твердо знають,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що ми маємо  перемогти і присвятити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цю перемогу насамперед усім тим,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кого вже немає поруч.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1" y="332656"/>
            <a:ext cx="3074023" cy="4454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984776" cy="6322714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Зупинка 4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Вони — добровольці: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Володимир Шевчук,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Сергій Сорока,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Граф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Афанасіядє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Валентин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Бородій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вдосконалювали  світ  з самого себе,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власним прикладом утвердили принципи свободи, живу українську мову і самосвідомість, пріоритет духовного над матеріальним.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3312368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128792" cy="6178698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Зупинка 5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Тільки завдяки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власній мужності,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патріотизму, відданості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національним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інтересам,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а також невичерпній любові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до Батьківщини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українські добровольці стали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гордістю свого народу.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3312368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128792" cy="6106690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Зупинка 6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Вивчаючи та досліджуючи тисячолітню історію державотворення, бачимо, що маючи потужну армію добровольців різних століть, український народ є нацією непереможних, адже незважаючи на величезні втрати і страждання, які випали на долю українців, їх прагнення до самозбереження, як окремої національної спільноти, ніколи не зникало.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2656"/>
            <a:ext cx="4025421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52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Проєкт підготувала: Матвієць Ірина Русланівна  гімназія №4  8-Б клас Хмельницьке територіальне відділення  Малої академії наук України Шепетівське міське наукове товариство учнів м. Шепетівка Хмельницької області  </vt:lpstr>
      <vt:lpstr>ЕКСКУРСІЙНИЙ МАРШРУТ   “АЛЕЯ СЛАВИ ДОБРОВОЛЬЦІВ, ВИПУСКНИКІВ НАШОЇ ШКОЛИ”</vt:lpstr>
      <vt:lpstr>ЗАВДАННЯ ПРОЄКТУ:  дослідити та проаналізувати роль добровольчого руху в українському національно-визвольному рухові, визначити місце українських добровольців, випускників нашої  школи в історичній боротьбі за незалежність та цілісність нашої держави.  </vt:lpstr>
      <vt:lpstr>          Зупинка 1  За особисту мужність  і героїзм, виявлені у захисті  державного суверенітету та  територіальної цілісності  України, вірність військовій  присязі під час російсько- української війни, Указом  Президента України № 506/2016 від  16 листопада 2016 року  Володимир Шевчук нагороджений орденом «За мужність» III ступеня (посмертно). Також Указом Патріарха Київського і всієї Руси-України Філарета за № 16845 від 24 січня 2017 року Володимир Шевчук нагороджений медаллю «За  жертовність і любов до України» (посмертно).          </vt:lpstr>
      <vt:lpstr>           Зупинка 2   «Різець» - такий позивний  був  у випускника нашого закладу  Володимира Шевчука. Він  був теж добровольцем,   надійним бойовим другом,  прекрасним співбесідником,  чудовим сином і залишиться прикладом для наслідування.  Без сумніву, ми втратили кращого  із синів нашої Батьківщини…  7 червня 2018 року рішенням 40-ї сесії Шепетівської міської ради одну з вулиць міста перейменовано у пам’ять про героя Володимира Шевчука, а на стінах його рідної Шепетівської гімназії №4 встановлено пам’ятну дошку          </vt:lpstr>
      <vt:lpstr>          Зупинка 3   Їх подвиг врятував країну.  Вони пройшли  пекло найтяжчих  бойових операцій:  Широкине, Іловайськ, Мар’їнка,  Донецький аеропорт,   Ізюм, Бахмут… І зараз,  перебуваючи на передовій,  усі добровольці твердо знають,  що ми маємо  перемогти і присвятити  цю перемогу насамперед усім тим,  кого вже немає поруч.         </vt:lpstr>
      <vt:lpstr>          Зупинка 4   Вони — добровольці:  Володимир Шевчук,  Сергій Сорока,  Граф Афанасіядє,  Валентин Бородій -   вдосконалювали  світ  з самого себе,   власним прикладом утвердили принципи свободи, живу українську мову і самосвідомість, пріоритет духовного над матеріальним.         </vt:lpstr>
      <vt:lpstr>         Зупинка 5   Тільки завдяки  власній мужності,  патріотизму, відданості  національним  інтересам,  а також невичерпній любові  до Батьківщини  українські добровольці стали  гордістю свого народу.       </vt:lpstr>
      <vt:lpstr>          Зупинка 6   Вивчаючи та досліджуючи тисячолітню історію державотворення, бачимо, що маючи потужну армію добровольців різних століть, український народ є нацією непереможних, адже незважаючи на величезні втрати і страждання, які випали на долю українців, їх прагнення до самозбереження, як окремої національної спільноти, ніколи не зникало.        </vt:lpstr>
      <vt:lpstr>  ВИСНОВКИ: добровольчий рух - це один із найблагородніших рухів суспільства, учасники якого  прагнуть жити у вільному, гуманному й справедливому суспільстві й погоджуються творити це суспільство власними безкорисними діями, адже принципами руху є тріада цінностей: безкорисливість, незалежність та єдність ідей і дій. Добровольці працюють не за гроші і не з інших егоїстичних мотивів, а з власної доброї волі, жертвують частину свого часу, сил і коштів на благо своєї держави - України і людства.  </vt:lpstr>
      <vt:lpstr>Список використаних джерел:  1. Добровольці – це гордість, сила, слава, гідність  і майбутнє України. https://4studio.com.ua/blogs/dobrovoltsi-tse-gordist-syla-slava-gidnist-i-majbutnyukrayiny/ 2.Феномен українського добровольчого руху і його значення в новітній історії, політиці та культурі України http://journal.ndiu.org.ua/article/view/245645 3. З сімейного архіву добровольців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Проєкт підготувала: Гімназія №4,  8-А клас Хмельницьке територіальне відділення  Малої академії наук України Шепетівське міське наукове товариство учнів м. Шепетівка Хмельницької області  </dc:title>
  <dc:creator>Admin</dc:creator>
  <cp:lastModifiedBy>Admin</cp:lastModifiedBy>
  <cp:revision>38</cp:revision>
  <dcterms:created xsi:type="dcterms:W3CDTF">2023-04-03T07:27:05Z</dcterms:created>
  <dcterms:modified xsi:type="dcterms:W3CDTF">2024-04-08T09:23:43Z</dcterms:modified>
</cp:coreProperties>
</file>