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58" r:id="rId5"/>
    <p:sldId id="260" r:id="rId6"/>
    <p:sldId id="261" r:id="rId7"/>
    <p:sldId id="262" r:id="rId8"/>
    <p:sldId id="263" r:id="rId9"/>
    <p:sldId id="268" r:id="rId10"/>
    <p:sldId id="266" r:id="rId11"/>
    <p:sldId id="264" r:id="rId12"/>
    <p:sldId id="265" r:id="rId13"/>
    <p:sldId id="269" r:id="rId14"/>
    <p:sldId id="270" r:id="rId1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83" d="100"/>
          <a:sy n="83" d="100"/>
        </p:scale>
        <p:origin x="-1286" y="-77"/>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14.04.2024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14.04.2024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14.04.2024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14.04.2024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14.04.2024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14.04.2024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14.04.2024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14.04.2024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14.04.2024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14.04.2024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14.04.2024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14.04.2024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Фоны для слайдов исторические - 37 фото"/>
          <p:cNvPicPr>
            <a:picLocks noChangeAspect="1" noChangeArrowheads="1"/>
          </p:cNvPicPr>
          <p:nvPr/>
        </p:nvPicPr>
        <p:blipFill>
          <a:blip r:embed="rId2"/>
          <a:srcRect/>
          <a:stretch>
            <a:fillRect/>
          </a:stretch>
        </p:blipFill>
        <p:spPr bwMode="auto">
          <a:xfrm>
            <a:off x="0" y="0"/>
            <a:ext cx="9144001" cy="6858000"/>
          </a:xfrm>
          <a:prstGeom prst="rect">
            <a:avLst/>
          </a:prstGeom>
          <a:noFill/>
        </p:spPr>
      </p:pic>
      <p:sp>
        <p:nvSpPr>
          <p:cNvPr id="2" name="Заголовок 1"/>
          <p:cNvSpPr>
            <a:spLocks noGrp="1"/>
          </p:cNvSpPr>
          <p:nvPr>
            <p:ph type="ctrTitle"/>
          </p:nvPr>
        </p:nvSpPr>
        <p:spPr>
          <a:xfrm>
            <a:off x="714348" y="1285860"/>
            <a:ext cx="7772400" cy="3214710"/>
          </a:xfrm>
        </p:spPr>
        <p:txBody>
          <a:bodyPr>
            <a:normAutofit fontScale="90000"/>
          </a:bodyPr>
          <a:lstStyle/>
          <a:p>
            <a:r>
              <a:rPr lang="uk-UA" sz="1800" b="1" dirty="0" smtClean="0">
                <a:latin typeface="Times New Roman" pitchFamily="18" charset="0"/>
                <a:cs typeface="Times New Roman" pitchFamily="18" charset="0"/>
              </a:rPr>
              <a:t/>
            </a:r>
            <a:br>
              <a:rPr lang="uk-UA" sz="1800" b="1" dirty="0" smtClean="0">
                <a:latin typeface="Times New Roman" pitchFamily="18" charset="0"/>
                <a:cs typeface="Times New Roman" pitchFamily="18" charset="0"/>
              </a:rPr>
            </a:br>
            <a:r>
              <a:rPr lang="uk-UA" sz="1800" b="1" dirty="0" smtClean="0">
                <a:latin typeface="Times New Roman" pitchFamily="18" charset="0"/>
                <a:cs typeface="Times New Roman" pitchFamily="18" charset="0"/>
              </a:rPr>
              <a:t/>
            </a:r>
            <a:br>
              <a:rPr lang="uk-UA" sz="1800" b="1" dirty="0" smtClean="0">
                <a:latin typeface="Times New Roman" pitchFamily="18" charset="0"/>
                <a:cs typeface="Times New Roman" pitchFamily="18" charset="0"/>
              </a:rPr>
            </a:br>
            <a:r>
              <a:rPr lang="uk-UA" sz="1800" b="1" dirty="0" smtClean="0">
                <a:latin typeface="Times New Roman" pitchFamily="18" charset="0"/>
                <a:cs typeface="Times New Roman" pitchFamily="18" charset="0"/>
              </a:rPr>
              <a:t/>
            </a:r>
            <a:br>
              <a:rPr lang="uk-UA" sz="1800" b="1" dirty="0" smtClean="0">
                <a:latin typeface="Times New Roman" pitchFamily="18" charset="0"/>
                <a:cs typeface="Times New Roman" pitchFamily="18" charset="0"/>
              </a:rPr>
            </a:br>
            <a:r>
              <a:rPr lang="uk-UA" sz="1800" b="1" dirty="0" smtClean="0">
                <a:latin typeface="Times New Roman" pitchFamily="18" charset="0"/>
                <a:cs typeface="Times New Roman" pitchFamily="18" charset="0"/>
              </a:rPr>
              <a:t/>
            </a:r>
            <a:br>
              <a:rPr lang="uk-UA" sz="1800" b="1" dirty="0" smtClean="0">
                <a:latin typeface="Times New Roman" pitchFamily="18" charset="0"/>
                <a:cs typeface="Times New Roman" pitchFamily="18" charset="0"/>
              </a:rPr>
            </a:br>
            <a:r>
              <a:rPr lang="uk-UA" sz="1800" b="1" dirty="0" smtClean="0">
                <a:latin typeface="Times New Roman" pitchFamily="18" charset="0"/>
                <a:cs typeface="Times New Roman" pitchFamily="18" charset="0"/>
              </a:rPr>
              <a:t/>
            </a:r>
            <a:br>
              <a:rPr lang="uk-UA" sz="1800" b="1" dirty="0" smtClean="0">
                <a:latin typeface="Times New Roman" pitchFamily="18" charset="0"/>
                <a:cs typeface="Times New Roman" pitchFamily="18" charset="0"/>
              </a:rPr>
            </a:br>
            <a:r>
              <a:rPr lang="uk-UA" sz="1800" b="1" dirty="0" smtClean="0">
                <a:latin typeface="Times New Roman" pitchFamily="18" charset="0"/>
                <a:cs typeface="Times New Roman" pitchFamily="18" charset="0"/>
              </a:rPr>
              <a:t/>
            </a:r>
            <a:br>
              <a:rPr lang="uk-UA" sz="1800" b="1" dirty="0" smtClean="0">
                <a:latin typeface="Times New Roman" pitchFamily="18" charset="0"/>
                <a:cs typeface="Times New Roman" pitchFamily="18" charset="0"/>
              </a:rPr>
            </a:br>
            <a:r>
              <a:rPr lang="uk-UA" sz="2000" b="1" dirty="0" smtClean="0">
                <a:latin typeface="Times New Roman" pitchFamily="18" charset="0"/>
                <a:cs typeface="Times New Roman" pitchFamily="18" charset="0"/>
              </a:rPr>
              <a:t>Всеукраїнський інтерактивний конкурс</a:t>
            </a:r>
            <a:br>
              <a:rPr lang="uk-UA" sz="2000" b="1" dirty="0" smtClean="0">
                <a:latin typeface="Times New Roman" pitchFamily="18" charset="0"/>
                <a:cs typeface="Times New Roman" pitchFamily="18" charset="0"/>
              </a:rPr>
            </a:br>
            <a:r>
              <a:rPr lang="uk-UA" sz="2000" b="1" dirty="0" smtClean="0">
                <a:latin typeface="Times New Roman" pitchFamily="18" charset="0"/>
                <a:cs typeface="Times New Roman" pitchFamily="18" charset="0"/>
              </a:rPr>
              <a:t>«МАН - Юніор Дослідник»</a:t>
            </a:r>
            <a:r>
              <a:rPr lang="uk-UA" sz="2000" b="1" dirty="0" smtClean="0"/>
              <a:t> </a:t>
            </a:r>
            <a:br>
              <a:rPr lang="uk-UA" sz="2000" b="1" dirty="0" smtClean="0"/>
            </a:br>
            <a:r>
              <a:rPr lang="uk-UA" sz="2000" b="1" dirty="0" smtClean="0">
                <a:latin typeface="Times New Roman" pitchFamily="18" charset="0"/>
                <a:cs typeface="Times New Roman" pitchFamily="18" charset="0"/>
              </a:rPr>
              <a:t>Івано-Франківське обласне відділення МАН України.</a:t>
            </a:r>
            <a:br>
              <a:rPr lang="uk-UA" sz="2000" b="1" dirty="0" smtClean="0">
                <a:latin typeface="Times New Roman" pitchFamily="18" charset="0"/>
                <a:cs typeface="Times New Roman" pitchFamily="18" charset="0"/>
              </a:rPr>
            </a:br>
            <a:r>
              <a:rPr lang="uk-UA" sz="1600" b="1" dirty="0" smtClean="0">
                <a:latin typeface="Times New Roman" pitchFamily="18" charset="0"/>
                <a:cs typeface="Times New Roman" pitchFamily="18" charset="0"/>
              </a:rPr>
              <a:t>Номінація: «Історик-Юніор»</a:t>
            </a:r>
            <a:br>
              <a:rPr lang="uk-UA" sz="1600" b="1" dirty="0" smtClean="0">
                <a:latin typeface="Times New Roman" pitchFamily="18" charset="0"/>
                <a:cs typeface="Times New Roman" pitchFamily="18" charset="0"/>
              </a:rPr>
            </a:br>
            <a:r>
              <a:rPr lang="uk-UA" sz="1600" b="1" dirty="0" smtClean="0">
                <a:latin typeface="Times New Roman" pitchFamily="18" charset="0"/>
                <a:cs typeface="Times New Roman" pitchFamily="18" charset="0"/>
              </a:rPr>
              <a:t/>
            </a:r>
            <a:br>
              <a:rPr lang="uk-UA" sz="1600" b="1" dirty="0" smtClean="0">
                <a:latin typeface="Times New Roman" pitchFamily="18" charset="0"/>
                <a:cs typeface="Times New Roman" pitchFamily="18" charset="0"/>
              </a:rPr>
            </a:br>
            <a:r>
              <a:rPr lang="uk-UA" sz="1600" b="1" dirty="0" smtClean="0">
                <a:latin typeface="Times New Roman" pitchFamily="18" charset="0"/>
                <a:cs typeface="Times New Roman" pitchFamily="18" charset="0"/>
              </a:rPr>
              <a:t/>
            </a:r>
            <a:br>
              <a:rPr lang="uk-UA" sz="1600" b="1" dirty="0" smtClean="0">
                <a:latin typeface="Times New Roman" pitchFamily="18" charset="0"/>
                <a:cs typeface="Times New Roman" pitchFamily="18" charset="0"/>
              </a:rPr>
            </a:br>
            <a:r>
              <a:rPr lang="uk-UA" sz="1600" b="1" dirty="0" smtClean="0">
                <a:latin typeface="Times New Roman" pitchFamily="18" charset="0"/>
                <a:cs typeface="Times New Roman" pitchFamily="18" charset="0"/>
              </a:rPr>
              <a:t/>
            </a:r>
            <a:br>
              <a:rPr lang="uk-UA" sz="1600" b="1" dirty="0" smtClean="0">
                <a:latin typeface="Times New Roman" pitchFamily="18" charset="0"/>
                <a:cs typeface="Times New Roman" pitchFamily="18" charset="0"/>
              </a:rPr>
            </a:br>
            <a:r>
              <a:rPr lang="uk-UA" sz="1800" b="1" i="1" dirty="0" smtClean="0">
                <a:solidFill>
                  <a:srgbClr val="C00000"/>
                </a:solidFill>
                <a:latin typeface="Times New Roman" pitchFamily="18" charset="0"/>
                <a:cs typeface="Times New Roman" pitchFamily="18" charset="0"/>
              </a:rPr>
              <a:t>ТЕМА ПРОЄКТУ:</a:t>
            </a:r>
            <a:br>
              <a:rPr lang="uk-UA" sz="1800" b="1" i="1" dirty="0" smtClean="0">
                <a:solidFill>
                  <a:srgbClr val="C00000"/>
                </a:solidFill>
                <a:latin typeface="Times New Roman" pitchFamily="18" charset="0"/>
                <a:cs typeface="Times New Roman" pitchFamily="18" charset="0"/>
              </a:rPr>
            </a:br>
            <a:r>
              <a:rPr lang="uk-UA" sz="1800" b="1" i="1" dirty="0" smtClean="0">
                <a:solidFill>
                  <a:srgbClr val="C00000"/>
                </a:solidFill>
                <a:latin typeface="Times New Roman" pitchFamily="18" charset="0"/>
                <a:cs typeface="Times New Roman" pitchFamily="18" charset="0"/>
              </a:rPr>
              <a:t> «Спадок минулого:дослідження історичних пам’яток селища Солотвин».</a:t>
            </a:r>
            <a:br>
              <a:rPr lang="uk-UA" sz="1800" b="1" i="1" dirty="0" smtClean="0">
                <a:solidFill>
                  <a:srgbClr val="C00000"/>
                </a:solidFill>
                <a:latin typeface="Times New Roman" pitchFamily="18" charset="0"/>
                <a:cs typeface="Times New Roman" pitchFamily="18" charset="0"/>
              </a:rPr>
            </a:br>
            <a:r>
              <a:rPr lang="uk-UA" sz="1800" b="1" i="1" dirty="0" smtClean="0">
                <a:solidFill>
                  <a:srgbClr val="C00000"/>
                </a:solidFill>
                <a:latin typeface="Times New Roman" pitchFamily="18" charset="0"/>
                <a:cs typeface="Times New Roman" pitchFamily="18" charset="0"/>
              </a:rPr>
              <a:t/>
            </a:r>
            <a:br>
              <a:rPr lang="uk-UA" sz="1800" b="1" i="1" dirty="0" smtClean="0">
                <a:solidFill>
                  <a:srgbClr val="C00000"/>
                </a:solidFill>
                <a:latin typeface="Times New Roman" pitchFamily="18" charset="0"/>
                <a:cs typeface="Times New Roman" pitchFamily="18" charset="0"/>
              </a:rPr>
            </a:br>
            <a:r>
              <a:rPr lang="uk-UA" sz="1800" b="1" i="1" dirty="0" smtClean="0">
                <a:solidFill>
                  <a:srgbClr val="C00000"/>
                </a:solidFill>
                <a:latin typeface="Times New Roman" pitchFamily="18" charset="0"/>
                <a:cs typeface="Times New Roman" pitchFamily="18" charset="0"/>
              </a:rPr>
              <a:t/>
            </a:r>
            <a:br>
              <a:rPr lang="uk-UA" sz="1800" b="1" i="1" dirty="0" smtClean="0">
                <a:solidFill>
                  <a:srgbClr val="C00000"/>
                </a:solidFill>
                <a:latin typeface="Times New Roman" pitchFamily="18" charset="0"/>
                <a:cs typeface="Times New Roman" pitchFamily="18" charset="0"/>
              </a:rPr>
            </a:br>
            <a:r>
              <a:rPr lang="uk-UA" sz="1800" b="1" dirty="0" smtClean="0">
                <a:latin typeface="Times New Roman" pitchFamily="18" charset="0"/>
                <a:cs typeface="Times New Roman" pitchFamily="18" charset="0"/>
              </a:rPr>
              <a:t>Виконала:</a:t>
            </a:r>
            <a:br>
              <a:rPr lang="uk-UA" sz="1800" b="1" dirty="0" smtClean="0">
                <a:latin typeface="Times New Roman" pitchFamily="18" charset="0"/>
                <a:cs typeface="Times New Roman" pitchFamily="18" charset="0"/>
              </a:rPr>
            </a:br>
            <a:r>
              <a:rPr lang="uk-UA" sz="1800" b="1" dirty="0" smtClean="0">
                <a:latin typeface="Times New Roman" pitchFamily="18" charset="0"/>
                <a:cs typeface="Times New Roman" pitchFamily="18" charset="0"/>
              </a:rPr>
              <a:t>вихованка гуртка </a:t>
            </a:r>
            <a:r>
              <a:rPr lang="uk-UA" sz="1800" b="1" dirty="0" err="1" smtClean="0">
                <a:latin typeface="Times New Roman" pitchFamily="18" charset="0"/>
                <a:cs typeface="Times New Roman" pitchFamily="18" charset="0"/>
              </a:rPr>
              <a:t>“Наукові</a:t>
            </a:r>
            <a:r>
              <a:rPr lang="uk-UA" sz="1800" b="1" dirty="0" smtClean="0">
                <a:latin typeface="Times New Roman" pitchFamily="18" charset="0"/>
                <a:cs typeface="Times New Roman" pitchFamily="18" charset="0"/>
              </a:rPr>
              <a:t> дослідження в галузі </a:t>
            </a:r>
            <a:r>
              <a:rPr lang="uk-UA" sz="1800" b="1" dirty="0" err="1" smtClean="0">
                <a:latin typeface="Times New Roman" pitchFamily="18" charset="0"/>
                <a:cs typeface="Times New Roman" pitchFamily="18" charset="0"/>
              </a:rPr>
              <a:t>географії”</a:t>
            </a:r>
            <a:r>
              <a:rPr lang="uk-UA" sz="1800" b="1" dirty="0" smtClean="0">
                <a:latin typeface="Times New Roman" pitchFamily="18" charset="0"/>
                <a:cs typeface="Times New Roman" pitchFamily="18" charset="0"/>
              </a:rPr>
              <a:t/>
            </a:r>
            <a:br>
              <a:rPr lang="uk-UA" sz="1800" b="1" dirty="0" smtClean="0">
                <a:latin typeface="Times New Roman" pitchFamily="18" charset="0"/>
                <a:cs typeface="Times New Roman" pitchFamily="18" charset="0"/>
              </a:rPr>
            </a:br>
            <a:r>
              <a:rPr lang="uk-UA" sz="1800" b="1" dirty="0" err="1" smtClean="0">
                <a:latin typeface="Times New Roman" pitchFamily="18" charset="0"/>
                <a:cs typeface="Times New Roman" pitchFamily="18" charset="0"/>
              </a:rPr>
              <a:t>Солотвинського</a:t>
            </a:r>
            <a:r>
              <a:rPr lang="uk-UA" sz="1800" b="1" dirty="0" smtClean="0">
                <a:latin typeface="Times New Roman" pitchFamily="18" charset="0"/>
                <a:cs typeface="Times New Roman" pitchFamily="18" charset="0"/>
              </a:rPr>
              <a:t> ЦПО</a:t>
            </a:r>
            <a:br>
              <a:rPr lang="uk-UA" sz="1800" b="1" dirty="0" smtClean="0">
                <a:latin typeface="Times New Roman" pitchFamily="18" charset="0"/>
                <a:cs typeface="Times New Roman" pitchFamily="18" charset="0"/>
              </a:rPr>
            </a:br>
            <a:r>
              <a:rPr lang="uk-UA" sz="1800" b="1" dirty="0" err="1" smtClean="0">
                <a:latin typeface="Times New Roman" pitchFamily="18" charset="0"/>
                <a:cs typeface="Times New Roman" pitchFamily="18" charset="0"/>
              </a:rPr>
              <a:t>Солотвинської</a:t>
            </a:r>
            <a:r>
              <a:rPr lang="uk-UA" sz="1800" b="1" dirty="0" smtClean="0">
                <a:latin typeface="Times New Roman" pitchFamily="18" charset="0"/>
                <a:cs typeface="Times New Roman" pitchFamily="18" charset="0"/>
              </a:rPr>
              <a:t> селищної ради</a:t>
            </a:r>
            <a:br>
              <a:rPr lang="uk-UA" sz="1800" b="1" dirty="0" smtClean="0">
                <a:latin typeface="Times New Roman" pitchFamily="18" charset="0"/>
                <a:cs typeface="Times New Roman" pitchFamily="18" charset="0"/>
              </a:rPr>
            </a:br>
            <a:r>
              <a:rPr lang="uk-UA" sz="1800" b="1" dirty="0" err="1" smtClean="0">
                <a:latin typeface="Times New Roman" pitchFamily="18" charset="0"/>
                <a:cs typeface="Times New Roman" pitchFamily="18" charset="0"/>
              </a:rPr>
              <a:t>Івано-Фраківського</a:t>
            </a:r>
            <a:r>
              <a:rPr lang="uk-UA" sz="1800" b="1" dirty="0" smtClean="0">
                <a:latin typeface="Times New Roman" pitchFamily="18" charset="0"/>
                <a:cs typeface="Times New Roman" pitchFamily="18" charset="0"/>
              </a:rPr>
              <a:t> району</a:t>
            </a:r>
            <a:br>
              <a:rPr lang="uk-UA" sz="1800" b="1" dirty="0" smtClean="0">
                <a:latin typeface="Times New Roman" pitchFamily="18" charset="0"/>
                <a:cs typeface="Times New Roman" pitchFamily="18" charset="0"/>
              </a:rPr>
            </a:br>
            <a:r>
              <a:rPr lang="uk-UA" sz="1800" b="1" dirty="0" smtClean="0">
                <a:latin typeface="Times New Roman" pitchFamily="18" charset="0"/>
                <a:cs typeface="Times New Roman" pitchFamily="18" charset="0"/>
              </a:rPr>
              <a:t>Івано-Франківської області</a:t>
            </a:r>
            <a:br>
              <a:rPr lang="uk-UA" sz="1800" b="1" dirty="0" smtClean="0">
                <a:latin typeface="Times New Roman" pitchFamily="18" charset="0"/>
                <a:cs typeface="Times New Roman" pitchFamily="18" charset="0"/>
              </a:rPr>
            </a:br>
            <a:r>
              <a:rPr lang="uk-UA" sz="1800" b="1" dirty="0" smtClean="0">
                <a:latin typeface="Times New Roman" pitchFamily="18" charset="0"/>
                <a:cs typeface="Times New Roman" pitchFamily="18" charset="0"/>
              </a:rPr>
              <a:t>Мартинюк Марія</a:t>
            </a:r>
            <a:br>
              <a:rPr lang="uk-UA" sz="1800" b="1" dirty="0" smtClean="0">
                <a:latin typeface="Times New Roman" pitchFamily="18" charset="0"/>
                <a:cs typeface="Times New Roman" pitchFamily="18" charset="0"/>
              </a:rPr>
            </a:br>
            <a:r>
              <a:rPr lang="uk-UA" sz="1800" b="1" dirty="0" smtClean="0">
                <a:latin typeface="Times New Roman" pitchFamily="18" charset="0"/>
                <a:cs typeface="Times New Roman" pitchFamily="18" charset="0"/>
              </a:rPr>
              <a:t/>
            </a:r>
            <a:br>
              <a:rPr lang="uk-UA" sz="1800" b="1" dirty="0" smtClean="0">
                <a:latin typeface="Times New Roman" pitchFamily="18" charset="0"/>
                <a:cs typeface="Times New Roman" pitchFamily="18" charset="0"/>
              </a:rPr>
            </a:br>
            <a:r>
              <a:rPr lang="uk-UA" sz="1800" b="1" dirty="0" smtClean="0">
                <a:latin typeface="Times New Roman" pitchFamily="18" charset="0"/>
                <a:cs typeface="Times New Roman" pitchFamily="18" charset="0"/>
              </a:rPr>
              <a:t>Керівник </a:t>
            </a:r>
            <a:r>
              <a:rPr lang="uk-UA" sz="1800" b="1" dirty="0" err="1" smtClean="0">
                <a:latin typeface="Times New Roman" pitchFamily="18" charset="0"/>
                <a:cs typeface="Times New Roman" pitchFamily="18" charset="0"/>
              </a:rPr>
              <a:t>проєкту</a:t>
            </a:r>
            <a:r>
              <a:rPr lang="uk-UA" sz="1800" b="1" dirty="0" smtClean="0">
                <a:latin typeface="Times New Roman" pitchFamily="18" charset="0"/>
                <a:cs typeface="Times New Roman" pitchFamily="18" charset="0"/>
              </a:rPr>
              <a:t>:</a:t>
            </a:r>
            <a:br>
              <a:rPr lang="uk-UA" sz="1800" b="1" dirty="0" smtClean="0">
                <a:latin typeface="Times New Roman" pitchFamily="18" charset="0"/>
                <a:cs typeface="Times New Roman" pitchFamily="18" charset="0"/>
              </a:rPr>
            </a:br>
            <a:r>
              <a:rPr lang="uk-UA" sz="1800" b="1" dirty="0" smtClean="0">
                <a:latin typeface="Times New Roman" pitchFamily="18" charset="0"/>
                <a:cs typeface="Times New Roman" pitchFamily="18" charset="0"/>
              </a:rPr>
              <a:t> Олійник Наталія Михайлівна</a:t>
            </a:r>
            <a:r>
              <a:rPr lang="uk-UA" sz="1600" b="1" dirty="0" smtClean="0">
                <a:latin typeface="Times New Roman" pitchFamily="18" charset="0"/>
                <a:cs typeface="Times New Roman" pitchFamily="18" charset="0"/>
              </a:rPr>
              <a:t/>
            </a:r>
            <a:br>
              <a:rPr lang="uk-UA" sz="1600" b="1" dirty="0" smtClean="0">
                <a:latin typeface="Times New Roman" pitchFamily="18" charset="0"/>
                <a:cs typeface="Times New Roman" pitchFamily="18" charset="0"/>
              </a:rPr>
            </a:br>
            <a:r>
              <a:rPr lang="uk-UA" sz="1600" b="1" dirty="0" smtClean="0">
                <a:latin typeface="Times New Roman" pitchFamily="18" charset="0"/>
                <a:cs typeface="Times New Roman" pitchFamily="18" charset="0"/>
              </a:rPr>
              <a:t/>
            </a:r>
            <a:br>
              <a:rPr lang="uk-UA" sz="1600" b="1" dirty="0" smtClean="0">
                <a:latin typeface="Times New Roman" pitchFamily="18" charset="0"/>
                <a:cs typeface="Times New Roman" pitchFamily="18" charset="0"/>
              </a:rPr>
            </a:br>
            <a:endParaRPr lang="uk-UA" sz="1400" dirty="0">
              <a:latin typeface="Times New Roman" pitchFamily="18" charset="0"/>
              <a:cs typeface="Times New Roman" pitchFamily="18" charset="0"/>
            </a:endParaRPr>
          </a:p>
        </p:txBody>
      </p:sp>
    </p:spTree>
  </p:cSld>
  <p:clrMapOvr>
    <a:masterClrMapping/>
  </p:clrMapOvr>
  <p:transition>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Фоны для слайдов исторические - 37 фото"/>
          <p:cNvPicPr>
            <a:picLocks noGrp="1" noChangeAspect="1" noChangeArrowheads="1"/>
          </p:cNvPicPr>
          <p:nvPr>
            <p:ph idx="1"/>
          </p:nvPr>
        </p:nvPicPr>
        <p:blipFill>
          <a:blip r:embed="rId2"/>
          <a:srcRect/>
          <a:stretch>
            <a:fillRect/>
          </a:stretch>
        </p:blipFill>
        <p:spPr bwMode="auto">
          <a:xfrm>
            <a:off x="-7437" y="12660"/>
            <a:ext cx="9151437" cy="6863578"/>
          </a:xfrm>
          <a:prstGeom prst="rect">
            <a:avLst/>
          </a:prstGeom>
          <a:noFill/>
        </p:spPr>
      </p:pic>
      <p:sp>
        <p:nvSpPr>
          <p:cNvPr id="2" name="Заголовок 1"/>
          <p:cNvSpPr>
            <a:spLocks noGrp="1"/>
          </p:cNvSpPr>
          <p:nvPr>
            <p:ph type="title"/>
          </p:nvPr>
        </p:nvSpPr>
        <p:spPr>
          <a:xfrm>
            <a:off x="928662" y="785794"/>
            <a:ext cx="3214710" cy="5214974"/>
          </a:xfrm>
        </p:spPr>
        <p:txBody>
          <a:bodyPr>
            <a:normAutofit/>
          </a:bodyPr>
          <a:lstStyle/>
          <a:p>
            <a:pPr algn="just">
              <a:lnSpc>
                <a:spcPct val="150000"/>
              </a:lnSpc>
            </a:pPr>
            <a:r>
              <a:rPr lang="uk-UA" sz="1500" b="1" dirty="0" smtClean="0">
                <a:latin typeface="Times New Roman" pitchFamily="18" charset="0"/>
                <a:cs typeface="Times New Roman" pitchFamily="18" charset="0"/>
              </a:rPr>
              <a:t>23 вересня 2012 року в Солотвині урочисто відкрили пам’ятник Тарасу Григоровичу Шевченку.  </a:t>
            </a:r>
            <a:br>
              <a:rPr lang="uk-UA" sz="1500" b="1" dirty="0" smtClean="0">
                <a:latin typeface="Times New Roman" pitchFamily="18" charset="0"/>
                <a:cs typeface="Times New Roman" pitchFamily="18" charset="0"/>
              </a:rPr>
            </a:br>
            <a:r>
              <a:rPr lang="uk-UA" sz="1500" b="1" dirty="0" smtClean="0">
                <a:latin typeface="Times New Roman" pitchFamily="18" charset="0"/>
                <a:cs typeface="Times New Roman" pitchFamily="18" charset="0"/>
              </a:rPr>
              <a:t>На скульптурі вигравіювано вкотре  актуальний надпис: «</a:t>
            </a:r>
            <a:r>
              <a:rPr lang="uk-UA" sz="1500" b="1" dirty="0" err="1" smtClean="0">
                <a:latin typeface="Times New Roman" pitchFamily="18" charset="0"/>
                <a:cs typeface="Times New Roman" pitchFamily="18" charset="0"/>
              </a:rPr>
              <a:t>Борітеся-поборете</a:t>
            </a:r>
            <a:r>
              <a:rPr lang="uk-UA" sz="1500" b="1" dirty="0" smtClean="0">
                <a:latin typeface="Times New Roman" pitchFamily="18" charset="0"/>
                <a:cs typeface="Times New Roman" pitchFamily="18" charset="0"/>
              </a:rPr>
              <a:t>». </a:t>
            </a:r>
            <a:br>
              <a:rPr lang="uk-UA" sz="1500" b="1" dirty="0" smtClean="0">
                <a:latin typeface="Times New Roman" pitchFamily="18" charset="0"/>
                <a:cs typeface="Times New Roman" pitchFamily="18" charset="0"/>
              </a:rPr>
            </a:br>
            <a:r>
              <a:rPr lang="uk-UA" sz="1500" b="1" dirty="0" smtClean="0">
                <a:latin typeface="Times New Roman" pitchFamily="18" charset="0"/>
                <a:cs typeface="Times New Roman" pitchFamily="18" charset="0"/>
              </a:rPr>
              <a:t>Щороку, до  річниці з дня народження великого </a:t>
            </a:r>
            <a:r>
              <a:rPr lang="uk-UA" sz="1500" b="1" dirty="0" err="1" smtClean="0">
                <a:latin typeface="Times New Roman" pitchFamily="18" charset="0"/>
                <a:cs typeface="Times New Roman" pitchFamily="18" charset="0"/>
              </a:rPr>
              <a:t>“Кобзаря”</a:t>
            </a:r>
            <a:r>
              <a:rPr lang="uk-UA" sz="1500" b="1" dirty="0" smtClean="0">
                <a:latin typeface="Times New Roman" pitchFamily="18" charset="0"/>
                <a:cs typeface="Times New Roman" pitchFamily="18" charset="0"/>
              </a:rPr>
              <a:t>, сотні мешканців декламують </a:t>
            </a:r>
            <a:r>
              <a:rPr lang="uk-UA" sz="1500" b="1" dirty="0" err="1" smtClean="0">
                <a:latin typeface="Times New Roman" pitchFamily="18" charset="0"/>
                <a:cs typeface="Times New Roman" pitchFamily="18" charset="0"/>
              </a:rPr>
              <a:t>“невмирущі”</a:t>
            </a:r>
            <a:r>
              <a:rPr lang="uk-UA" sz="1500" b="1" dirty="0" smtClean="0">
                <a:latin typeface="Times New Roman" pitchFamily="18" charset="0"/>
                <a:cs typeface="Times New Roman" pitchFamily="18" charset="0"/>
              </a:rPr>
              <a:t> вірші славного генія українського народу. (Світлина 8).</a:t>
            </a:r>
            <a:endParaRPr lang="uk-UA" sz="1500" b="1" dirty="0">
              <a:latin typeface="Times New Roman" pitchFamily="18" charset="0"/>
              <a:cs typeface="Times New Roman" pitchFamily="18" charset="0"/>
            </a:endParaRPr>
          </a:p>
        </p:txBody>
      </p:sp>
      <p:sp>
        <p:nvSpPr>
          <p:cNvPr id="5" name="Скругленный прямоугольник 4"/>
          <p:cNvSpPr/>
          <p:nvPr/>
        </p:nvSpPr>
        <p:spPr>
          <a:xfrm rot="5400000">
            <a:off x="3661164" y="1553754"/>
            <a:ext cx="5857918" cy="4036247"/>
          </a:xfrm>
          <a:prstGeom prst="round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blipFill>
                <a:blip r:embed="rId4"/>
                <a:stretch>
                  <a:fillRect/>
                </a:stretch>
              </a:blipFill>
            </a:endParaRPr>
          </a:p>
        </p:txBody>
      </p:sp>
    </p:spTree>
  </p:cSld>
  <p:clrMapOvr>
    <a:masterClrMapping/>
  </p:clrMapOvr>
  <p:transition>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Фоны для слайдов исторические - 37 фото"/>
          <p:cNvPicPr>
            <a:picLocks noGrp="1" noChangeAspect="1" noChangeArrowheads="1"/>
          </p:cNvPicPr>
          <p:nvPr>
            <p:ph idx="1"/>
          </p:nvPr>
        </p:nvPicPr>
        <p:blipFill>
          <a:blip r:embed="rId2"/>
          <a:srcRect/>
          <a:stretch>
            <a:fillRect/>
          </a:stretch>
        </p:blipFill>
        <p:spPr bwMode="auto">
          <a:xfrm>
            <a:off x="0" y="0"/>
            <a:ext cx="9151436" cy="6863577"/>
          </a:xfrm>
          <a:prstGeom prst="rect">
            <a:avLst/>
          </a:prstGeom>
          <a:noFill/>
        </p:spPr>
      </p:pic>
      <p:sp>
        <p:nvSpPr>
          <p:cNvPr id="2" name="Заголовок 1"/>
          <p:cNvSpPr>
            <a:spLocks noGrp="1"/>
          </p:cNvSpPr>
          <p:nvPr>
            <p:ph type="title"/>
          </p:nvPr>
        </p:nvSpPr>
        <p:spPr>
          <a:xfrm>
            <a:off x="4572000" y="1071546"/>
            <a:ext cx="3786214" cy="5429288"/>
          </a:xfrm>
        </p:spPr>
        <p:txBody>
          <a:bodyPr>
            <a:normAutofit/>
          </a:bodyPr>
          <a:lstStyle/>
          <a:p>
            <a:pPr algn="just">
              <a:lnSpc>
                <a:spcPct val="150000"/>
              </a:lnSpc>
            </a:pPr>
            <a:r>
              <a:rPr lang="uk-UA" sz="1500" b="1" dirty="0" smtClean="0">
                <a:latin typeface="Times New Roman" pitchFamily="18" charset="0"/>
                <a:cs typeface="Times New Roman" pitchFamily="18" charset="0"/>
              </a:rPr>
              <a:t>Знаменною датою в історії селища став  2015 рік. Саме цього року відбулося відкриття та освячення скульптурної композиції Ісуса Христа. </a:t>
            </a:r>
            <a:br>
              <a:rPr lang="uk-UA" sz="1500" b="1" dirty="0" smtClean="0">
                <a:latin typeface="Times New Roman" pitchFamily="18" charset="0"/>
                <a:cs typeface="Times New Roman" pitchFamily="18" charset="0"/>
              </a:rPr>
            </a:br>
            <a:r>
              <a:rPr lang="uk-UA" sz="1500" b="1" dirty="0" smtClean="0">
                <a:latin typeface="Times New Roman" pitchFamily="18" charset="0"/>
                <a:cs typeface="Times New Roman" pitchFamily="18" charset="0"/>
              </a:rPr>
              <a:t>За результатами обмірів скульптура внесена до Національного Реєстру Рекордів України у категорії «Мистецтво» та встановила рекорд України у даній номінації,висота скульптури 5,5 метри. (Світлина 9)   </a:t>
            </a:r>
            <a:br>
              <a:rPr lang="uk-UA" sz="1500" b="1" dirty="0" smtClean="0">
                <a:latin typeface="Times New Roman" pitchFamily="18" charset="0"/>
                <a:cs typeface="Times New Roman" pitchFamily="18" charset="0"/>
              </a:rPr>
            </a:br>
            <a:endParaRPr lang="uk-UA" sz="1500" b="1" dirty="0">
              <a:latin typeface="Times New Roman" pitchFamily="18" charset="0"/>
              <a:cs typeface="Times New Roman" pitchFamily="18" charset="0"/>
            </a:endParaRPr>
          </a:p>
        </p:txBody>
      </p:sp>
      <p:sp>
        <p:nvSpPr>
          <p:cNvPr id="5" name="Скругленный прямоугольник 4"/>
          <p:cNvSpPr/>
          <p:nvPr/>
        </p:nvSpPr>
        <p:spPr>
          <a:xfrm rot="5400000">
            <a:off x="-291404" y="1862984"/>
            <a:ext cx="5400000" cy="3960000"/>
          </a:xfrm>
          <a:prstGeom prst="round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blipFill>
                <a:blip r:embed="rId4"/>
                <a:stretch>
                  <a:fillRect/>
                </a:stretch>
              </a:blip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Фоны для слайдов исторические - 37 фото"/>
          <p:cNvPicPr>
            <a:picLocks noGrp="1" noChangeAspect="1" noChangeArrowheads="1"/>
          </p:cNvPicPr>
          <p:nvPr>
            <p:ph idx="1"/>
          </p:nvPr>
        </p:nvPicPr>
        <p:blipFill>
          <a:blip r:embed="rId2"/>
          <a:srcRect/>
          <a:stretch>
            <a:fillRect/>
          </a:stretch>
        </p:blipFill>
        <p:spPr bwMode="auto">
          <a:xfrm>
            <a:off x="-7436" y="0"/>
            <a:ext cx="9151436" cy="6863577"/>
          </a:xfrm>
          <a:prstGeom prst="rect">
            <a:avLst/>
          </a:prstGeom>
          <a:noFill/>
        </p:spPr>
      </p:pic>
      <p:sp>
        <p:nvSpPr>
          <p:cNvPr id="2" name="Заголовок 1"/>
          <p:cNvSpPr>
            <a:spLocks noGrp="1"/>
          </p:cNvSpPr>
          <p:nvPr>
            <p:ph type="title"/>
          </p:nvPr>
        </p:nvSpPr>
        <p:spPr>
          <a:xfrm>
            <a:off x="785786" y="1214422"/>
            <a:ext cx="3500462" cy="4583122"/>
          </a:xfrm>
        </p:spPr>
        <p:txBody>
          <a:bodyPr>
            <a:normAutofit/>
          </a:bodyPr>
          <a:lstStyle/>
          <a:p>
            <a:pPr algn="just">
              <a:lnSpc>
                <a:spcPct val="150000"/>
              </a:lnSpc>
            </a:pPr>
            <a:r>
              <a:rPr lang="uk-UA" sz="1500" b="1" dirty="0" smtClean="0">
                <a:latin typeface="Times New Roman" pitchFamily="18" charset="0"/>
                <a:cs typeface="Times New Roman" pitchFamily="18" charset="0"/>
              </a:rPr>
              <a:t>З часу повномасштабного вторгнення Росії в Україну біля статуї Ісуса Христа розміщені 24 банери загиблих Героїв </a:t>
            </a:r>
            <a:r>
              <a:rPr lang="uk-UA" sz="1500" b="1" dirty="0" err="1" smtClean="0">
                <a:latin typeface="Times New Roman" pitchFamily="18" charset="0"/>
                <a:cs typeface="Times New Roman" pitchFamily="18" charset="0"/>
              </a:rPr>
              <a:t>Солотвинської</a:t>
            </a:r>
            <a:r>
              <a:rPr lang="uk-UA" sz="1500" b="1" dirty="0" smtClean="0">
                <a:latin typeface="Times New Roman" pitchFamily="18" charset="0"/>
                <a:cs typeface="Times New Roman" pitchFamily="18" charset="0"/>
              </a:rPr>
              <a:t> територіальної громади. </a:t>
            </a:r>
            <a:br>
              <a:rPr lang="uk-UA" sz="1500" b="1" dirty="0" smtClean="0">
                <a:latin typeface="Times New Roman" pitchFamily="18" charset="0"/>
                <a:cs typeface="Times New Roman" pitchFamily="18" charset="0"/>
              </a:rPr>
            </a:br>
            <a:r>
              <a:rPr lang="uk-UA" sz="1500" b="1" dirty="0" smtClean="0">
                <a:latin typeface="Times New Roman" pitchFamily="18" charset="0"/>
                <a:cs typeface="Times New Roman" pitchFamily="18" charset="0"/>
              </a:rPr>
              <a:t>Вічна слава Героям України!</a:t>
            </a:r>
            <a:br>
              <a:rPr lang="uk-UA" sz="1500" b="1" dirty="0" smtClean="0">
                <a:latin typeface="Times New Roman" pitchFamily="18" charset="0"/>
                <a:cs typeface="Times New Roman" pitchFamily="18" charset="0"/>
              </a:rPr>
            </a:br>
            <a:r>
              <a:rPr lang="uk-UA" sz="1500" b="1" dirty="0" smtClean="0">
                <a:latin typeface="Times New Roman" pitchFamily="18" charset="0"/>
                <a:cs typeface="Times New Roman" pitchFamily="18" charset="0"/>
              </a:rPr>
              <a:t>(Світлина 10).</a:t>
            </a:r>
            <a:endParaRPr lang="uk-UA" sz="1500" dirty="0">
              <a:latin typeface="Times New Roman" pitchFamily="18" charset="0"/>
              <a:cs typeface="Times New Roman" pitchFamily="18" charset="0"/>
            </a:endParaRPr>
          </a:p>
        </p:txBody>
      </p:sp>
      <p:sp>
        <p:nvSpPr>
          <p:cNvPr id="5" name="Скругленный прямоугольник 4"/>
          <p:cNvSpPr/>
          <p:nvPr/>
        </p:nvSpPr>
        <p:spPr>
          <a:xfrm>
            <a:off x="4929190" y="1142984"/>
            <a:ext cx="3960000" cy="5400000"/>
          </a:xfrm>
          <a:prstGeom prst="round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blipFill>
                <a:blip r:embed="rId4"/>
                <a:stretch>
                  <a:fillRect/>
                </a:stretch>
              </a:blipFill>
            </a:endParaRPr>
          </a:p>
        </p:txBody>
      </p:sp>
    </p:spTree>
  </p:cSld>
  <p:clrMapOvr>
    <a:masterClrMapping/>
  </p:clrMapOvr>
  <p:transition>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Фоны для слайдов исторические - 37 фото"/>
          <p:cNvPicPr>
            <a:picLocks noGrp="1" noChangeAspect="1" noChangeArrowheads="1"/>
          </p:cNvPicPr>
          <p:nvPr>
            <p:ph idx="1"/>
          </p:nvPr>
        </p:nvPicPr>
        <p:blipFill>
          <a:blip r:embed="rId2"/>
          <a:srcRect/>
          <a:stretch>
            <a:fillRect/>
          </a:stretch>
        </p:blipFill>
        <p:spPr bwMode="auto">
          <a:xfrm>
            <a:off x="0" y="0"/>
            <a:ext cx="9175636" cy="6863577"/>
          </a:xfrm>
          <a:prstGeom prst="rect">
            <a:avLst/>
          </a:prstGeom>
          <a:noFill/>
        </p:spPr>
      </p:pic>
      <p:sp>
        <p:nvSpPr>
          <p:cNvPr id="2" name="Заголовок 1"/>
          <p:cNvSpPr>
            <a:spLocks noGrp="1"/>
          </p:cNvSpPr>
          <p:nvPr>
            <p:ph type="title"/>
          </p:nvPr>
        </p:nvSpPr>
        <p:spPr>
          <a:xfrm>
            <a:off x="1285852" y="1142984"/>
            <a:ext cx="6500858" cy="4797436"/>
          </a:xfrm>
        </p:spPr>
        <p:txBody>
          <a:bodyPr>
            <a:normAutofit fontScale="90000"/>
          </a:bodyPr>
          <a:lstStyle/>
          <a:p>
            <a:pPr algn="just">
              <a:lnSpc>
                <a:spcPct val="150000"/>
              </a:lnSpc>
            </a:pPr>
            <a:r>
              <a:rPr lang="uk-UA" sz="2800" b="1" dirty="0" smtClean="0">
                <a:solidFill>
                  <a:srgbClr val="C00000"/>
                </a:solidFill>
                <a:latin typeface="Times New Roman" pitchFamily="18" charset="0"/>
                <a:cs typeface="Times New Roman" pitchFamily="18" charset="0"/>
              </a:rPr>
              <a:t/>
            </a:r>
            <a:br>
              <a:rPr lang="uk-UA" sz="2800" b="1" dirty="0" smtClean="0">
                <a:solidFill>
                  <a:srgbClr val="C00000"/>
                </a:solidFill>
                <a:latin typeface="Times New Roman" pitchFamily="18" charset="0"/>
                <a:cs typeface="Times New Roman" pitchFamily="18" charset="0"/>
              </a:rPr>
            </a:br>
            <a:r>
              <a:rPr lang="uk-UA" sz="2800" b="1" dirty="0" smtClean="0">
                <a:solidFill>
                  <a:srgbClr val="C00000"/>
                </a:solidFill>
                <a:latin typeface="Times New Roman" pitchFamily="18" charset="0"/>
                <a:cs typeface="Times New Roman" pitchFamily="18" charset="0"/>
              </a:rPr>
              <a:t/>
            </a:r>
            <a:br>
              <a:rPr lang="uk-UA" sz="2800" b="1" dirty="0" smtClean="0">
                <a:solidFill>
                  <a:srgbClr val="C00000"/>
                </a:solidFill>
                <a:latin typeface="Times New Roman" pitchFamily="18" charset="0"/>
                <a:cs typeface="Times New Roman" pitchFamily="18" charset="0"/>
              </a:rPr>
            </a:br>
            <a:r>
              <a:rPr lang="uk-UA" sz="2800" b="1" dirty="0" smtClean="0">
                <a:solidFill>
                  <a:srgbClr val="C00000"/>
                </a:solidFill>
                <a:latin typeface="Times New Roman" pitchFamily="18" charset="0"/>
                <a:cs typeface="Times New Roman" pitchFamily="18" charset="0"/>
              </a:rPr>
              <a:t/>
            </a:r>
            <a:br>
              <a:rPr lang="uk-UA" sz="2800" b="1" dirty="0" smtClean="0">
                <a:solidFill>
                  <a:srgbClr val="C00000"/>
                </a:solidFill>
                <a:latin typeface="Times New Roman" pitchFamily="18" charset="0"/>
                <a:cs typeface="Times New Roman" pitchFamily="18" charset="0"/>
              </a:rPr>
            </a:br>
            <a:r>
              <a:rPr lang="uk-UA" sz="2800" b="1" dirty="0" smtClean="0">
                <a:solidFill>
                  <a:srgbClr val="C00000"/>
                </a:solidFill>
                <a:latin typeface="Times New Roman" pitchFamily="18" charset="0"/>
                <a:cs typeface="Times New Roman" pitchFamily="18" charset="0"/>
              </a:rPr>
              <a:t/>
            </a:r>
            <a:br>
              <a:rPr lang="uk-UA" sz="2800" b="1" dirty="0" smtClean="0">
                <a:solidFill>
                  <a:srgbClr val="C00000"/>
                </a:solidFill>
                <a:latin typeface="Times New Roman" pitchFamily="18" charset="0"/>
                <a:cs typeface="Times New Roman" pitchFamily="18" charset="0"/>
              </a:rPr>
            </a:br>
            <a:r>
              <a:rPr lang="uk-UA" sz="2800" b="1" dirty="0" smtClean="0">
                <a:solidFill>
                  <a:srgbClr val="C00000"/>
                </a:solidFill>
                <a:latin typeface="Times New Roman" pitchFamily="18" charset="0"/>
                <a:cs typeface="Times New Roman" pitchFamily="18" charset="0"/>
              </a:rPr>
              <a:t/>
            </a:r>
            <a:br>
              <a:rPr lang="uk-UA" sz="2800" b="1" dirty="0" smtClean="0">
                <a:solidFill>
                  <a:srgbClr val="C00000"/>
                </a:solidFill>
                <a:latin typeface="Times New Roman" pitchFamily="18" charset="0"/>
                <a:cs typeface="Times New Roman" pitchFamily="18" charset="0"/>
              </a:rPr>
            </a:br>
            <a:r>
              <a:rPr lang="uk-UA" sz="2800" b="1" dirty="0" smtClean="0">
                <a:solidFill>
                  <a:srgbClr val="C00000"/>
                </a:solidFill>
                <a:latin typeface="Times New Roman" pitchFamily="18" charset="0"/>
                <a:cs typeface="Times New Roman" pitchFamily="18" charset="0"/>
              </a:rPr>
              <a:t/>
            </a:r>
            <a:br>
              <a:rPr lang="uk-UA" sz="2800" b="1" dirty="0" smtClean="0">
                <a:solidFill>
                  <a:srgbClr val="C00000"/>
                </a:solidFill>
                <a:latin typeface="Times New Roman" pitchFamily="18" charset="0"/>
                <a:cs typeface="Times New Roman" pitchFamily="18" charset="0"/>
              </a:rPr>
            </a:br>
            <a:r>
              <a:rPr lang="uk-UA" sz="3100" b="1" dirty="0" smtClean="0">
                <a:solidFill>
                  <a:srgbClr val="C00000"/>
                </a:solidFill>
                <a:latin typeface="Times New Roman" pitchFamily="18" charset="0"/>
                <a:cs typeface="Times New Roman" pitchFamily="18" charset="0"/>
              </a:rPr>
              <a:t>Висновки.</a:t>
            </a:r>
            <a:r>
              <a:rPr lang="uk-UA" sz="2800" b="1" dirty="0" smtClean="0">
                <a:solidFill>
                  <a:srgbClr val="C00000"/>
                </a:solidFill>
                <a:latin typeface="Times New Roman" pitchFamily="18" charset="0"/>
                <a:cs typeface="Times New Roman" pitchFamily="18" charset="0"/>
              </a:rPr>
              <a:t/>
            </a:r>
            <a:br>
              <a:rPr lang="uk-UA" sz="2800" b="1" dirty="0" smtClean="0">
                <a:solidFill>
                  <a:srgbClr val="C00000"/>
                </a:solidFill>
                <a:latin typeface="Times New Roman" pitchFamily="18" charset="0"/>
                <a:cs typeface="Times New Roman" pitchFamily="18" charset="0"/>
              </a:rPr>
            </a:br>
            <a:r>
              <a:rPr lang="uk-UA" sz="1800" b="1" dirty="0" smtClean="0">
                <a:latin typeface="Times New Roman" pitchFamily="18" charset="0"/>
                <a:cs typeface="Times New Roman" pitchFamily="18" charset="0"/>
              </a:rPr>
              <a:t>Працюючи над дослідницьким </a:t>
            </a:r>
            <a:r>
              <a:rPr lang="uk-UA" sz="1800" b="1" dirty="0" err="1" smtClean="0">
                <a:latin typeface="Times New Roman" pitchFamily="18" charset="0"/>
                <a:cs typeface="Times New Roman" pitchFamily="18" charset="0"/>
              </a:rPr>
              <a:t>проєктом</a:t>
            </a:r>
            <a:r>
              <a:rPr lang="uk-UA" sz="1800" b="1" dirty="0" smtClean="0">
                <a:latin typeface="Times New Roman" pitchFamily="18" charset="0"/>
                <a:cs typeface="Times New Roman" pitchFamily="18" charset="0"/>
              </a:rPr>
              <a:t> </a:t>
            </a:r>
            <a:r>
              <a:rPr lang="uk-UA" sz="1800" b="1" dirty="0" smtClean="0">
                <a:latin typeface="Times New Roman" pitchFamily="18" charset="0"/>
                <a:cs typeface="Times New Roman" pitchFamily="18" charset="0"/>
              </a:rPr>
              <a:t>« Спадок </a:t>
            </a:r>
            <a:r>
              <a:rPr lang="uk-UA" sz="1800" b="1" dirty="0" smtClean="0">
                <a:latin typeface="Times New Roman" pitchFamily="18" charset="0"/>
                <a:cs typeface="Times New Roman" pitchFamily="18" charset="0"/>
              </a:rPr>
              <a:t>минулого:дослідження історичних пам’яток селища Солотвин»,</a:t>
            </a:r>
            <a:br>
              <a:rPr lang="uk-UA" sz="1800" b="1" dirty="0" smtClean="0">
                <a:latin typeface="Times New Roman" pitchFamily="18" charset="0"/>
                <a:cs typeface="Times New Roman" pitchFamily="18" charset="0"/>
              </a:rPr>
            </a:br>
            <a:r>
              <a:rPr lang="uk-UA" sz="1800" b="1" dirty="0" smtClean="0">
                <a:latin typeface="Times New Roman" pitchFamily="18" charset="0"/>
                <a:cs typeface="Times New Roman" pitchFamily="18" charset="0"/>
              </a:rPr>
              <a:t>я зрозуміла, що історичні пам’ятки нашої місцевості є важливими не лише як спадок минулих епох,але й як  ключові елементи нашої ідентичності та культурного  надбання . Пам’ятки історії допомагають зберегти та передати знання про важке минуле наступним поколінням,  сприяючи розвити та розумінню нашого суспільства.</a:t>
            </a:r>
            <a:br>
              <a:rPr lang="uk-UA" sz="1800" b="1" dirty="0" smtClean="0">
                <a:latin typeface="Times New Roman" pitchFamily="18" charset="0"/>
                <a:cs typeface="Times New Roman" pitchFamily="18" charset="0"/>
              </a:rPr>
            </a:br>
            <a:r>
              <a:rPr lang="uk-UA" sz="2800" b="1" dirty="0" smtClean="0">
                <a:solidFill>
                  <a:srgbClr val="C00000"/>
                </a:solidFill>
                <a:latin typeface="Times New Roman" pitchFamily="18" charset="0"/>
                <a:cs typeface="Times New Roman" pitchFamily="18" charset="0"/>
              </a:rPr>
              <a:t/>
            </a:r>
            <a:br>
              <a:rPr lang="uk-UA" sz="2800" b="1" dirty="0" smtClean="0">
                <a:solidFill>
                  <a:srgbClr val="C00000"/>
                </a:solidFill>
                <a:latin typeface="Times New Roman" pitchFamily="18" charset="0"/>
                <a:cs typeface="Times New Roman" pitchFamily="18" charset="0"/>
              </a:rPr>
            </a:br>
            <a:r>
              <a:rPr lang="uk-UA" sz="2800" b="1" dirty="0" smtClean="0">
                <a:solidFill>
                  <a:srgbClr val="C00000"/>
                </a:solidFill>
                <a:latin typeface="Times New Roman" pitchFamily="18" charset="0"/>
                <a:cs typeface="Times New Roman" pitchFamily="18" charset="0"/>
              </a:rPr>
              <a:t/>
            </a:r>
            <a:br>
              <a:rPr lang="uk-UA" sz="2800" b="1" dirty="0" smtClean="0">
                <a:solidFill>
                  <a:srgbClr val="C00000"/>
                </a:solidFill>
                <a:latin typeface="Times New Roman" pitchFamily="18" charset="0"/>
                <a:cs typeface="Times New Roman" pitchFamily="18" charset="0"/>
              </a:rPr>
            </a:br>
            <a:r>
              <a:rPr lang="uk-UA" sz="2800" b="1" dirty="0" smtClean="0">
                <a:solidFill>
                  <a:srgbClr val="C00000"/>
                </a:solidFill>
                <a:latin typeface="Times New Roman" pitchFamily="18" charset="0"/>
                <a:cs typeface="Times New Roman" pitchFamily="18" charset="0"/>
              </a:rPr>
              <a:t/>
            </a:r>
            <a:br>
              <a:rPr lang="uk-UA" sz="2800" b="1" dirty="0" smtClean="0">
                <a:solidFill>
                  <a:srgbClr val="C00000"/>
                </a:solidFill>
                <a:latin typeface="Times New Roman" pitchFamily="18" charset="0"/>
                <a:cs typeface="Times New Roman" pitchFamily="18" charset="0"/>
              </a:rPr>
            </a:br>
            <a:r>
              <a:rPr lang="uk-UA" sz="2800" b="1" dirty="0" smtClean="0">
                <a:solidFill>
                  <a:srgbClr val="C00000"/>
                </a:solidFill>
                <a:latin typeface="Times New Roman" pitchFamily="18" charset="0"/>
                <a:cs typeface="Times New Roman" pitchFamily="18" charset="0"/>
              </a:rPr>
              <a:t/>
            </a:r>
            <a:br>
              <a:rPr lang="uk-UA" sz="2800" b="1" dirty="0" smtClean="0">
                <a:solidFill>
                  <a:srgbClr val="C00000"/>
                </a:solidFill>
                <a:latin typeface="Times New Roman" pitchFamily="18" charset="0"/>
                <a:cs typeface="Times New Roman" pitchFamily="18" charset="0"/>
              </a:rPr>
            </a:br>
            <a:r>
              <a:rPr lang="uk-UA" sz="2800" b="1" dirty="0" smtClean="0">
                <a:solidFill>
                  <a:srgbClr val="C00000"/>
                </a:solidFill>
                <a:latin typeface="Times New Roman" pitchFamily="18" charset="0"/>
                <a:cs typeface="Times New Roman" pitchFamily="18" charset="0"/>
              </a:rPr>
              <a:t/>
            </a:r>
            <a:br>
              <a:rPr lang="uk-UA" sz="2800" b="1" dirty="0" smtClean="0">
                <a:solidFill>
                  <a:srgbClr val="C00000"/>
                </a:solidFill>
                <a:latin typeface="Times New Roman" pitchFamily="18" charset="0"/>
                <a:cs typeface="Times New Roman" pitchFamily="18" charset="0"/>
              </a:rPr>
            </a:br>
            <a:r>
              <a:rPr lang="uk-UA" sz="2800" b="1" dirty="0" smtClean="0">
                <a:solidFill>
                  <a:srgbClr val="C00000"/>
                </a:solidFill>
                <a:latin typeface="Times New Roman" pitchFamily="18" charset="0"/>
                <a:cs typeface="Times New Roman" pitchFamily="18" charset="0"/>
              </a:rPr>
              <a:t/>
            </a:r>
            <a:br>
              <a:rPr lang="uk-UA" sz="2800" b="1" dirty="0" smtClean="0">
                <a:solidFill>
                  <a:srgbClr val="C00000"/>
                </a:solidFill>
                <a:latin typeface="Times New Roman" pitchFamily="18" charset="0"/>
                <a:cs typeface="Times New Roman" pitchFamily="18" charset="0"/>
              </a:rPr>
            </a:br>
            <a:r>
              <a:rPr lang="uk-UA" sz="2800" b="1" dirty="0" smtClean="0">
                <a:solidFill>
                  <a:srgbClr val="C00000"/>
                </a:solidFill>
                <a:latin typeface="Times New Roman" pitchFamily="18" charset="0"/>
                <a:cs typeface="Times New Roman" pitchFamily="18" charset="0"/>
              </a:rPr>
              <a:t/>
            </a:r>
            <a:br>
              <a:rPr lang="uk-UA" sz="2800" b="1" dirty="0" smtClean="0">
                <a:solidFill>
                  <a:srgbClr val="C00000"/>
                </a:solidFill>
                <a:latin typeface="Times New Roman" pitchFamily="18" charset="0"/>
                <a:cs typeface="Times New Roman" pitchFamily="18" charset="0"/>
              </a:rPr>
            </a:br>
            <a:r>
              <a:rPr lang="uk-UA" sz="2800" b="1" dirty="0" smtClean="0">
                <a:solidFill>
                  <a:srgbClr val="C00000"/>
                </a:solidFill>
                <a:latin typeface="Times New Roman" pitchFamily="18" charset="0"/>
                <a:cs typeface="Times New Roman" pitchFamily="18" charset="0"/>
              </a:rPr>
              <a:t/>
            </a:r>
            <a:br>
              <a:rPr lang="uk-UA" sz="2800" b="1" dirty="0" smtClean="0">
                <a:solidFill>
                  <a:srgbClr val="C00000"/>
                </a:solidFill>
                <a:latin typeface="Times New Roman" pitchFamily="18" charset="0"/>
                <a:cs typeface="Times New Roman" pitchFamily="18" charset="0"/>
              </a:rPr>
            </a:br>
            <a:r>
              <a:rPr lang="uk-UA" sz="2800" b="1" dirty="0" smtClean="0">
                <a:solidFill>
                  <a:srgbClr val="C00000"/>
                </a:solidFill>
                <a:latin typeface="Times New Roman" pitchFamily="18" charset="0"/>
                <a:cs typeface="Times New Roman" pitchFamily="18" charset="0"/>
              </a:rPr>
              <a:t/>
            </a:r>
            <a:br>
              <a:rPr lang="uk-UA" sz="2800" b="1" dirty="0" smtClean="0">
                <a:solidFill>
                  <a:srgbClr val="C00000"/>
                </a:solidFill>
                <a:latin typeface="Times New Roman" pitchFamily="18" charset="0"/>
                <a:cs typeface="Times New Roman" pitchFamily="18" charset="0"/>
              </a:rPr>
            </a:br>
            <a:endParaRPr lang="uk-UA" sz="2800" b="1" dirty="0">
              <a:solidFill>
                <a:srgbClr val="C0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Фоны для слайдов исторические - 37 фото"/>
          <p:cNvPicPr>
            <a:picLocks noGrp="1" noChangeAspect="1" noChangeArrowheads="1"/>
          </p:cNvPicPr>
          <p:nvPr>
            <p:ph idx="1"/>
          </p:nvPr>
        </p:nvPicPr>
        <p:blipFill>
          <a:blip r:embed="rId2"/>
          <a:srcRect/>
          <a:stretch>
            <a:fillRect/>
          </a:stretch>
        </p:blipFill>
        <p:spPr bwMode="auto">
          <a:xfrm>
            <a:off x="0" y="0"/>
            <a:ext cx="9143999" cy="6863577"/>
          </a:xfrm>
          <a:prstGeom prst="rect">
            <a:avLst/>
          </a:prstGeom>
          <a:noFill/>
        </p:spPr>
      </p:pic>
      <p:sp>
        <p:nvSpPr>
          <p:cNvPr id="2" name="Заголовок 1"/>
          <p:cNvSpPr>
            <a:spLocks noGrp="1"/>
          </p:cNvSpPr>
          <p:nvPr>
            <p:ph type="title"/>
          </p:nvPr>
        </p:nvSpPr>
        <p:spPr>
          <a:xfrm>
            <a:off x="1500166" y="714356"/>
            <a:ext cx="6072230" cy="3714776"/>
          </a:xfrm>
        </p:spPr>
        <p:txBody>
          <a:bodyPr>
            <a:normAutofit fontScale="90000"/>
          </a:bodyPr>
          <a:lstStyle/>
          <a:p>
            <a:pPr algn="just">
              <a:lnSpc>
                <a:spcPct val="150000"/>
              </a:lnSpc>
            </a:pPr>
            <a:r>
              <a:rPr lang="uk-UA" sz="3200" b="1" dirty="0" smtClean="0">
                <a:solidFill>
                  <a:srgbClr val="C00000"/>
                </a:solidFill>
                <a:latin typeface="Times New Roman" pitchFamily="18" charset="0"/>
                <a:cs typeface="Times New Roman" pitchFamily="18" charset="0"/>
              </a:rPr>
              <a:t/>
            </a:r>
            <a:br>
              <a:rPr lang="uk-UA" sz="3200" b="1" dirty="0" smtClean="0">
                <a:solidFill>
                  <a:srgbClr val="C00000"/>
                </a:solidFill>
                <a:latin typeface="Times New Roman" pitchFamily="18" charset="0"/>
                <a:cs typeface="Times New Roman" pitchFamily="18" charset="0"/>
              </a:rPr>
            </a:br>
            <a:r>
              <a:rPr lang="uk-UA" sz="3200" b="1" dirty="0" smtClean="0">
                <a:solidFill>
                  <a:srgbClr val="C00000"/>
                </a:solidFill>
                <a:latin typeface="Times New Roman" pitchFamily="18" charset="0"/>
                <a:cs typeface="Times New Roman" pitchFamily="18" charset="0"/>
              </a:rPr>
              <a:t/>
            </a:r>
            <a:br>
              <a:rPr lang="uk-UA" sz="3200" b="1" dirty="0" smtClean="0">
                <a:solidFill>
                  <a:srgbClr val="C00000"/>
                </a:solidFill>
                <a:latin typeface="Times New Roman" pitchFamily="18" charset="0"/>
                <a:cs typeface="Times New Roman" pitchFamily="18" charset="0"/>
              </a:rPr>
            </a:br>
            <a:r>
              <a:rPr lang="uk-UA" sz="3200" b="1" dirty="0" smtClean="0">
                <a:solidFill>
                  <a:srgbClr val="C00000"/>
                </a:solidFill>
                <a:latin typeface="Times New Roman" pitchFamily="18" charset="0"/>
                <a:cs typeface="Times New Roman" pitchFamily="18" charset="0"/>
              </a:rPr>
              <a:t/>
            </a:r>
            <a:br>
              <a:rPr lang="uk-UA" sz="3200" b="1" dirty="0" smtClean="0">
                <a:solidFill>
                  <a:srgbClr val="C00000"/>
                </a:solidFill>
                <a:latin typeface="Times New Roman" pitchFamily="18" charset="0"/>
                <a:cs typeface="Times New Roman" pitchFamily="18" charset="0"/>
              </a:rPr>
            </a:br>
            <a:r>
              <a:rPr lang="uk-UA" sz="3200" b="1" dirty="0" smtClean="0">
                <a:solidFill>
                  <a:srgbClr val="C00000"/>
                </a:solidFill>
                <a:latin typeface="Times New Roman" pitchFamily="18" charset="0"/>
                <a:cs typeface="Times New Roman" pitchFamily="18" charset="0"/>
              </a:rPr>
              <a:t/>
            </a:r>
            <a:br>
              <a:rPr lang="uk-UA" sz="3200" b="1" dirty="0" smtClean="0">
                <a:solidFill>
                  <a:srgbClr val="C00000"/>
                </a:solidFill>
                <a:latin typeface="Times New Roman" pitchFamily="18" charset="0"/>
                <a:cs typeface="Times New Roman" pitchFamily="18" charset="0"/>
              </a:rPr>
            </a:br>
            <a:r>
              <a:rPr lang="uk-UA" sz="3200" b="1" dirty="0" smtClean="0">
                <a:solidFill>
                  <a:srgbClr val="C00000"/>
                </a:solidFill>
                <a:latin typeface="Times New Roman" pitchFamily="18" charset="0"/>
                <a:cs typeface="Times New Roman" pitchFamily="18" charset="0"/>
              </a:rPr>
              <a:t/>
            </a:r>
            <a:br>
              <a:rPr lang="uk-UA" sz="3200" b="1" dirty="0" smtClean="0">
                <a:solidFill>
                  <a:srgbClr val="C00000"/>
                </a:solidFill>
                <a:latin typeface="Times New Roman" pitchFamily="18" charset="0"/>
                <a:cs typeface="Times New Roman" pitchFamily="18" charset="0"/>
              </a:rPr>
            </a:br>
            <a:r>
              <a:rPr lang="uk-UA" sz="3200" b="1" dirty="0" smtClean="0">
                <a:solidFill>
                  <a:srgbClr val="C00000"/>
                </a:solidFill>
                <a:latin typeface="Times New Roman" pitchFamily="18" charset="0"/>
                <a:cs typeface="Times New Roman" pitchFamily="18" charset="0"/>
              </a:rPr>
              <a:t/>
            </a:r>
            <a:br>
              <a:rPr lang="uk-UA" sz="3200" b="1" dirty="0" smtClean="0">
                <a:solidFill>
                  <a:srgbClr val="C00000"/>
                </a:solidFill>
                <a:latin typeface="Times New Roman" pitchFamily="18" charset="0"/>
                <a:cs typeface="Times New Roman" pitchFamily="18" charset="0"/>
              </a:rPr>
            </a:br>
            <a:r>
              <a:rPr lang="uk-UA" sz="3200" b="1" dirty="0" smtClean="0">
                <a:solidFill>
                  <a:srgbClr val="C00000"/>
                </a:solidFill>
                <a:latin typeface="Times New Roman" pitchFamily="18" charset="0"/>
                <a:cs typeface="Times New Roman" pitchFamily="18" charset="0"/>
              </a:rPr>
              <a:t/>
            </a:r>
            <a:br>
              <a:rPr lang="uk-UA" sz="3200" b="1" dirty="0" smtClean="0">
                <a:solidFill>
                  <a:srgbClr val="C00000"/>
                </a:solidFill>
                <a:latin typeface="Times New Roman" pitchFamily="18" charset="0"/>
                <a:cs typeface="Times New Roman" pitchFamily="18" charset="0"/>
              </a:rPr>
            </a:br>
            <a:r>
              <a:rPr lang="uk-UA" sz="3200" b="1" dirty="0" smtClean="0">
                <a:solidFill>
                  <a:srgbClr val="C00000"/>
                </a:solidFill>
                <a:latin typeface="Times New Roman" pitchFamily="18" charset="0"/>
                <a:cs typeface="Times New Roman" pitchFamily="18" charset="0"/>
              </a:rPr>
              <a:t/>
            </a:r>
            <a:br>
              <a:rPr lang="uk-UA" sz="3200" b="1" dirty="0" smtClean="0">
                <a:solidFill>
                  <a:srgbClr val="C00000"/>
                </a:solidFill>
                <a:latin typeface="Times New Roman" pitchFamily="18" charset="0"/>
                <a:cs typeface="Times New Roman" pitchFamily="18" charset="0"/>
              </a:rPr>
            </a:br>
            <a:r>
              <a:rPr lang="uk-UA" sz="3200" b="1" dirty="0" smtClean="0">
                <a:solidFill>
                  <a:srgbClr val="C00000"/>
                </a:solidFill>
                <a:latin typeface="Times New Roman" pitchFamily="18" charset="0"/>
                <a:cs typeface="Times New Roman" pitchFamily="18" charset="0"/>
              </a:rPr>
              <a:t>Список використаної літератури</a:t>
            </a:r>
            <a:r>
              <a:rPr lang="uk-UA" sz="1800" dirty="0" smtClean="0">
                <a:latin typeface="Times New Roman" pitchFamily="18" charset="0"/>
                <a:cs typeface="Times New Roman" pitchFamily="18" charset="0"/>
              </a:rPr>
              <a:t>.</a:t>
            </a:r>
            <a:br>
              <a:rPr lang="uk-UA" sz="1800" dirty="0" smtClean="0">
                <a:latin typeface="Times New Roman" pitchFamily="18" charset="0"/>
                <a:cs typeface="Times New Roman" pitchFamily="18" charset="0"/>
              </a:rPr>
            </a:br>
            <a:r>
              <a:rPr lang="uk-UA" sz="1800" dirty="0" smtClean="0">
                <a:latin typeface="Times New Roman" pitchFamily="18" charset="0"/>
                <a:cs typeface="Times New Roman" pitchFamily="18" charset="0"/>
              </a:rPr>
              <a:t/>
            </a:r>
            <a:br>
              <a:rPr lang="uk-UA" sz="1800" dirty="0" smtClean="0">
                <a:latin typeface="Times New Roman" pitchFamily="18" charset="0"/>
                <a:cs typeface="Times New Roman" pitchFamily="18" charset="0"/>
              </a:rPr>
            </a:br>
            <a:r>
              <a:rPr lang="uk-UA" sz="1700" b="1" dirty="0" smtClean="0">
                <a:latin typeface="Times New Roman" pitchFamily="18" charset="0"/>
                <a:cs typeface="Times New Roman" pitchFamily="18" charset="0"/>
              </a:rPr>
              <a:t>1.Бабій В. Короткий нарис історії </a:t>
            </a:r>
            <a:r>
              <a:rPr lang="uk-UA" sz="1700" b="1" dirty="0" err="1" smtClean="0">
                <a:latin typeface="Times New Roman" pitchFamily="18" charset="0"/>
                <a:cs typeface="Times New Roman" pitchFamily="18" charset="0"/>
              </a:rPr>
              <a:t>Богородчанського</a:t>
            </a:r>
            <a:r>
              <a:rPr lang="uk-UA" sz="1700" b="1" dirty="0" smtClean="0">
                <a:latin typeface="Times New Roman" pitchFamily="18" charset="0"/>
                <a:cs typeface="Times New Roman" pitchFamily="18" charset="0"/>
              </a:rPr>
              <a:t> краю. </a:t>
            </a:r>
            <a:br>
              <a:rPr lang="uk-UA" sz="1700" b="1" dirty="0" smtClean="0">
                <a:latin typeface="Times New Roman" pitchFamily="18" charset="0"/>
                <a:cs typeface="Times New Roman" pitchFamily="18" charset="0"/>
              </a:rPr>
            </a:br>
            <a:r>
              <a:rPr lang="uk-UA" sz="1700" b="1" dirty="0" smtClean="0">
                <a:latin typeface="Times New Roman" pitchFamily="18" charset="0"/>
                <a:cs typeface="Times New Roman" pitchFamily="18" charset="0"/>
              </a:rPr>
              <a:t>Івано-Франківськ,1997.</a:t>
            </a:r>
            <a:br>
              <a:rPr lang="uk-UA" sz="1700" b="1" dirty="0" smtClean="0">
                <a:latin typeface="Times New Roman" pitchFamily="18" charset="0"/>
                <a:cs typeface="Times New Roman" pitchFamily="18" charset="0"/>
              </a:rPr>
            </a:br>
            <a:r>
              <a:rPr lang="uk-UA" sz="1700" b="1" dirty="0" smtClean="0">
                <a:latin typeface="Times New Roman" pitchFamily="18" charset="0"/>
                <a:cs typeface="Times New Roman" pitchFamily="18" charset="0"/>
              </a:rPr>
              <a:t>2.Гуревич-Терпеливець Ірина «Перлина дитинства».</a:t>
            </a:r>
            <a:br>
              <a:rPr lang="uk-UA" sz="1700" b="1" dirty="0" smtClean="0">
                <a:latin typeface="Times New Roman" pitchFamily="18" charset="0"/>
                <a:cs typeface="Times New Roman" pitchFamily="18" charset="0"/>
              </a:rPr>
            </a:br>
            <a:r>
              <a:rPr lang="uk-UA" sz="1700" b="1" dirty="0" smtClean="0">
                <a:latin typeface="Times New Roman" pitchFamily="18" charset="0"/>
                <a:cs typeface="Times New Roman" pitchFamily="18" charset="0"/>
              </a:rPr>
              <a:t>3.Кондрат-Терпеливець Ірина «</a:t>
            </a:r>
            <a:r>
              <a:rPr lang="uk-UA" sz="1700" b="1" dirty="0" err="1" smtClean="0">
                <a:latin typeface="Times New Roman" pitchFamily="18" charset="0"/>
                <a:cs typeface="Times New Roman" pitchFamily="18" charset="0"/>
              </a:rPr>
              <a:t>Краснополь</a:t>
            </a:r>
            <a:r>
              <a:rPr lang="uk-UA" sz="1700" b="1" dirty="0" smtClean="0">
                <a:latin typeface="Times New Roman" pitchFamily="18" charset="0"/>
                <a:cs typeface="Times New Roman" pitchFamily="18" charset="0"/>
              </a:rPr>
              <a:t>:історія і сьогодення»</a:t>
            </a:r>
            <a:br>
              <a:rPr lang="uk-UA" sz="1700" b="1" dirty="0" smtClean="0">
                <a:latin typeface="Times New Roman" pitchFamily="18" charset="0"/>
                <a:cs typeface="Times New Roman" pitchFamily="18" charset="0"/>
              </a:rPr>
            </a:br>
            <a:r>
              <a:rPr lang="uk-UA" sz="1700" b="1" dirty="0" smtClean="0">
                <a:latin typeface="Times New Roman" pitchFamily="18" charset="0"/>
                <a:cs typeface="Times New Roman" pitchFamily="18" charset="0"/>
              </a:rPr>
              <a:t>4.Інтернет-ресурси.</a:t>
            </a:r>
            <a:br>
              <a:rPr lang="uk-UA" sz="1700" b="1" dirty="0" smtClean="0">
                <a:latin typeface="Times New Roman" pitchFamily="18" charset="0"/>
                <a:cs typeface="Times New Roman" pitchFamily="18" charset="0"/>
              </a:rPr>
            </a:br>
            <a:r>
              <a:rPr lang="uk-UA" sz="1700" b="1" dirty="0" smtClean="0">
                <a:latin typeface="Times New Roman" pitchFamily="18" charset="0"/>
                <a:cs typeface="Times New Roman" pitchFamily="18" charset="0"/>
              </a:rPr>
              <a:t>5.Історія міст і сіл Івано-Франківської </a:t>
            </a:r>
            <a:r>
              <a:rPr lang="uk-UA" sz="1700" b="1" dirty="0" err="1" smtClean="0">
                <a:latin typeface="Times New Roman" pitchFamily="18" charset="0"/>
                <a:cs typeface="Times New Roman" pitchFamily="18" charset="0"/>
              </a:rPr>
              <a:t>області.-</a:t>
            </a:r>
            <a:r>
              <a:rPr lang="uk-UA" sz="1700" b="1" dirty="0" smtClean="0">
                <a:latin typeface="Times New Roman" pitchFamily="18" charset="0"/>
                <a:cs typeface="Times New Roman" pitchFamily="18" charset="0"/>
              </a:rPr>
              <a:t> К.-1975.</a:t>
            </a:r>
            <a:br>
              <a:rPr lang="uk-UA" sz="1700" b="1" dirty="0" smtClean="0">
                <a:latin typeface="Times New Roman" pitchFamily="18" charset="0"/>
                <a:cs typeface="Times New Roman" pitchFamily="18" charset="0"/>
              </a:rPr>
            </a:br>
            <a:r>
              <a:rPr lang="uk-UA" sz="1700" b="1" dirty="0" smtClean="0">
                <a:latin typeface="Times New Roman" pitchFamily="18" charset="0"/>
                <a:cs typeface="Times New Roman" pitchFamily="18" charset="0"/>
              </a:rPr>
              <a:t/>
            </a:r>
            <a:br>
              <a:rPr lang="uk-UA" sz="1700" b="1" dirty="0" smtClean="0">
                <a:latin typeface="Times New Roman" pitchFamily="18" charset="0"/>
                <a:cs typeface="Times New Roman" pitchFamily="18" charset="0"/>
              </a:rPr>
            </a:br>
            <a:r>
              <a:rPr lang="uk-UA" sz="1800" dirty="0" smtClean="0">
                <a:latin typeface="Times New Roman" pitchFamily="18" charset="0"/>
                <a:cs typeface="Times New Roman" pitchFamily="18" charset="0"/>
              </a:rPr>
              <a:t/>
            </a:r>
            <a:br>
              <a:rPr lang="uk-UA" sz="1800" dirty="0" smtClean="0">
                <a:latin typeface="Times New Roman" pitchFamily="18" charset="0"/>
                <a:cs typeface="Times New Roman" pitchFamily="18" charset="0"/>
              </a:rPr>
            </a:br>
            <a:r>
              <a:rPr lang="uk-UA" sz="1800" dirty="0" smtClean="0">
                <a:latin typeface="Times New Roman" pitchFamily="18" charset="0"/>
                <a:cs typeface="Times New Roman" pitchFamily="18" charset="0"/>
              </a:rPr>
              <a:t/>
            </a:r>
            <a:br>
              <a:rPr lang="uk-UA" sz="1800" dirty="0" smtClean="0">
                <a:latin typeface="Times New Roman" pitchFamily="18" charset="0"/>
                <a:cs typeface="Times New Roman" pitchFamily="18" charset="0"/>
              </a:rPr>
            </a:br>
            <a:r>
              <a:rPr lang="uk-UA" sz="1800" dirty="0" smtClean="0">
                <a:latin typeface="Times New Roman" pitchFamily="18" charset="0"/>
                <a:cs typeface="Times New Roman" pitchFamily="18" charset="0"/>
              </a:rPr>
              <a:t/>
            </a:r>
            <a:br>
              <a:rPr lang="uk-UA" sz="1800" dirty="0" smtClean="0">
                <a:latin typeface="Times New Roman" pitchFamily="18" charset="0"/>
                <a:cs typeface="Times New Roman" pitchFamily="18" charset="0"/>
              </a:rPr>
            </a:br>
            <a:r>
              <a:rPr lang="uk-UA" sz="1800" dirty="0" smtClean="0">
                <a:latin typeface="Times New Roman" pitchFamily="18" charset="0"/>
                <a:cs typeface="Times New Roman" pitchFamily="18" charset="0"/>
              </a:rPr>
              <a:t/>
            </a:r>
            <a:br>
              <a:rPr lang="uk-UA" sz="1800" dirty="0" smtClean="0">
                <a:latin typeface="Times New Roman" pitchFamily="18" charset="0"/>
                <a:cs typeface="Times New Roman" pitchFamily="18" charset="0"/>
              </a:rPr>
            </a:br>
            <a:r>
              <a:rPr lang="uk-UA" sz="1800" dirty="0" smtClean="0">
                <a:latin typeface="Times New Roman" pitchFamily="18" charset="0"/>
                <a:cs typeface="Times New Roman" pitchFamily="18" charset="0"/>
              </a:rPr>
              <a:t/>
            </a:r>
            <a:br>
              <a:rPr lang="uk-UA" sz="1800" dirty="0" smtClean="0">
                <a:latin typeface="Times New Roman" pitchFamily="18" charset="0"/>
                <a:cs typeface="Times New Roman" pitchFamily="18" charset="0"/>
              </a:rPr>
            </a:br>
            <a:r>
              <a:rPr lang="uk-UA" sz="1800" dirty="0" smtClean="0">
                <a:latin typeface="Times New Roman" pitchFamily="18" charset="0"/>
                <a:cs typeface="Times New Roman" pitchFamily="18" charset="0"/>
              </a:rPr>
              <a:t/>
            </a:r>
            <a:br>
              <a:rPr lang="uk-UA" sz="1800" dirty="0" smtClean="0">
                <a:latin typeface="Times New Roman" pitchFamily="18" charset="0"/>
                <a:cs typeface="Times New Roman" pitchFamily="18" charset="0"/>
              </a:rPr>
            </a:br>
            <a:r>
              <a:rPr lang="uk-UA" sz="1800" dirty="0" smtClean="0">
                <a:latin typeface="Times New Roman" pitchFamily="18" charset="0"/>
                <a:cs typeface="Times New Roman" pitchFamily="18" charset="0"/>
              </a:rPr>
              <a:t/>
            </a:r>
            <a:br>
              <a:rPr lang="uk-UA" sz="1800" dirty="0" smtClean="0">
                <a:latin typeface="Times New Roman" pitchFamily="18" charset="0"/>
                <a:cs typeface="Times New Roman" pitchFamily="18" charset="0"/>
              </a:rPr>
            </a:br>
            <a:r>
              <a:rPr lang="uk-UA" sz="1800" dirty="0" smtClean="0">
                <a:latin typeface="Times New Roman" pitchFamily="18" charset="0"/>
                <a:cs typeface="Times New Roman" pitchFamily="18" charset="0"/>
              </a:rPr>
              <a:t/>
            </a:r>
            <a:br>
              <a:rPr lang="uk-UA" sz="1800" dirty="0" smtClean="0">
                <a:latin typeface="Times New Roman" pitchFamily="18" charset="0"/>
                <a:cs typeface="Times New Roman" pitchFamily="18" charset="0"/>
              </a:rPr>
            </a:br>
            <a:r>
              <a:rPr lang="uk-UA" sz="1800" dirty="0" smtClean="0">
                <a:latin typeface="Times New Roman" pitchFamily="18" charset="0"/>
                <a:cs typeface="Times New Roman" pitchFamily="18" charset="0"/>
              </a:rPr>
              <a:t/>
            </a:r>
            <a:br>
              <a:rPr lang="uk-UA" sz="1800" dirty="0" smtClean="0">
                <a:latin typeface="Times New Roman" pitchFamily="18" charset="0"/>
                <a:cs typeface="Times New Roman" pitchFamily="18" charset="0"/>
              </a:rPr>
            </a:br>
            <a:r>
              <a:rPr lang="uk-UA" sz="1800" dirty="0" smtClean="0">
                <a:latin typeface="Times New Roman" pitchFamily="18" charset="0"/>
                <a:cs typeface="Times New Roman" pitchFamily="18" charset="0"/>
              </a:rPr>
              <a:t/>
            </a:r>
            <a:br>
              <a:rPr lang="uk-UA" sz="1800" dirty="0" smtClean="0">
                <a:latin typeface="Times New Roman" pitchFamily="18" charset="0"/>
                <a:cs typeface="Times New Roman" pitchFamily="18" charset="0"/>
              </a:rPr>
            </a:br>
            <a:r>
              <a:rPr lang="uk-UA" sz="1800" dirty="0" smtClean="0">
                <a:latin typeface="Times New Roman" pitchFamily="18" charset="0"/>
                <a:cs typeface="Times New Roman" pitchFamily="18" charset="0"/>
              </a:rPr>
              <a:t/>
            </a:r>
            <a:br>
              <a:rPr lang="uk-UA" sz="1800" dirty="0" smtClean="0">
                <a:latin typeface="Times New Roman" pitchFamily="18" charset="0"/>
                <a:cs typeface="Times New Roman" pitchFamily="18" charset="0"/>
              </a:rPr>
            </a:br>
            <a:r>
              <a:rPr lang="uk-UA" sz="1800" dirty="0" smtClean="0">
                <a:latin typeface="Times New Roman" pitchFamily="18" charset="0"/>
                <a:cs typeface="Times New Roman" pitchFamily="18" charset="0"/>
              </a:rPr>
              <a:t/>
            </a:r>
            <a:br>
              <a:rPr lang="uk-UA" sz="1800" dirty="0" smtClean="0">
                <a:latin typeface="Times New Roman" pitchFamily="18" charset="0"/>
                <a:cs typeface="Times New Roman" pitchFamily="18" charset="0"/>
              </a:rPr>
            </a:br>
            <a:endParaRPr lang="uk-UA" sz="1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Фоны для слайдов исторические - 37 фото"/>
          <p:cNvPicPr>
            <a:picLocks noChangeAspect="1" noChangeArrowheads="1"/>
          </p:cNvPicPr>
          <p:nvPr/>
        </p:nvPicPr>
        <p:blipFill>
          <a:blip r:embed="rId2"/>
          <a:srcRect/>
          <a:stretch>
            <a:fillRect/>
          </a:stretch>
        </p:blipFill>
        <p:spPr bwMode="auto">
          <a:xfrm>
            <a:off x="1" y="0"/>
            <a:ext cx="9167844" cy="6875883"/>
          </a:xfrm>
          <a:prstGeom prst="rect">
            <a:avLst/>
          </a:prstGeom>
          <a:noFill/>
        </p:spPr>
      </p:pic>
      <p:sp>
        <p:nvSpPr>
          <p:cNvPr id="3" name="Содержимое 2"/>
          <p:cNvSpPr>
            <a:spLocks noGrp="1"/>
          </p:cNvSpPr>
          <p:nvPr>
            <p:ph idx="1"/>
          </p:nvPr>
        </p:nvSpPr>
        <p:spPr>
          <a:xfrm>
            <a:off x="642910" y="714356"/>
            <a:ext cx="8215370" cy="6143644"/>
          </a:xfrm>
        </p:spPr>
        <p:txBody>
          <a:bodyPr>
            <a:normAutofit fontScale="47500" lnSpcReduction="20000"/>
          </a:bodyPr>
          <a:lstStyle/>
          <a:p>
            <a:pPr>
              <a:lnSpc>
                <a:spcPct val="170000"/>
              </a:lnSpc>
              <a:buNone/>
            </a:pPr>
            <a:r>
              <a:rPr lang="uk-UA" sz="4000" b="1" dirty="0" smtClean="0">
                <a:solidFill>
                  <a:srgbClr val="C00000"/>
                </a:solidFill>
                <a:latin typeface="Times New Roman" pitchFamily="18" charset="0"/>
                <a:cs typeface="Times New Roman" pitchFamily="18" charset="0"/>
              </a:rPr>
              <a:t>                                                МЕТА ПРОЄКТУ:</a:t>
            </a:r>
            <a:br>
              <a:rPr lang="uk-UA" sz="4000" b="1" dirty="0" smtClean="0">
                <a:solidFill>
                  <a:srgbClr val="C00000"/>
                </a:solidFill>
                <a:latin typeface="Times New Roman" pitchFamily="18" charset="0"/>
                <a:cs typeface="Times New Roman" pitchFamily="18" charset="0"/>
              </a:rPr>
            </a:br>
            <a:r>
              <a:rPr lang="uk-UA" sz="3400" b="1" dirty="0" smtClean="0">
                <a:latin typeface="Times New Roman" pitchFamily="18" charset="0"/>
                <a:cs typeface="Times New Roman" pitchFamily="18" charset="0"/>
              </a:rPr>
              <a:t>- опрацювати довідкову літературу про визначні місця, історичні події центру </a:t>
            </a:r>
            <a:r>
              <a:rPr lang="uk-UA" sz="3400" b="1" dirty="0" err="1" smtClean="0">
                <a:latin typeface="Times New Roman" pitchFamily="18" charset="0"/>
                <a:cs typeface="Times New Roman" pitchFamily="18" charset="0"/>
              </a:rPr>
              <a:t>Солотвинської</a:t>
            </a:r>
            <a:r>
              <a:rPr lang="uk-UA" sz="3400" b="1" dirty="0" smtClean="0">
                <a:latin typeface="Times New Roman" pitchFamily="18" charset="0"/>
                <a:cs typeface="Times New Roman" pitchFamily="18" charset="0"/>
              </a:rPr>
              <a:t> ТГ;</a:t>
            </a:r>
            <a:br>
              <a:rPr lang="uk-UA" sz="3400" b="1" dirty="0" smtClean="0">
                <a:latin typeface="Times New Roman" pitchFamily="18" charset="0"/>
                <a:cs typeface="Times New Roman" pitchFamily="18" charset="0"/>
              </a:rPr>
            </a:br>
            <a:r>
              <a:rPr lang="uk-UA" sz="3400" b="1" dirty="0" err="1" smtClean="0">
                <a:latin typeface="Times New Roman" pitchFamily="18" charset="0"/>
                <a:cs typeface="Times New Roman" pitchFamily="18" charset="0"/>
              </a:rPr>
              <a:t>-відвідати</a:t>
            </a:r>
            <a:r>
              <a:rPr lang="uk-UA" sz="3400" b="1" dirty="0" smtClean="0">
                <a:latin typeface="Times New Roman" pitchFamily="18" charset="0"/>
                <a:cs typeface="Times New Roman" pitchFamily="18" charset="0"/>
              </a:rPr>
              <a:t> та поглибити знання про найбільш цікаві об’єкти селища Солотвин;</a:t>
            </a:r>
          </a:p>
          <a:p>
            <a:pPr>
              <a:lnSpc>
                <a:spcPct val="170000"/>
              </a:lnSpc>
              <a:buNone/>
            </a:pPr>
            <a:r>
              <a:rPr lang="uk-UA" sz="3400" b="1" dirty="0" smtClean="0">
                <a:latin typeface="Times New Roman" pitchFamily="18" charset="0"/>
                <a:cs typeface="Times New Roman" pitchFamily="18" charset="0"/>
              </a:rPr>
              <a:t>       - виховати шанобливе ставлення молоді до історії, духовної спадщини  та історико-культурного надбання українського народу  </a:t>
            </a:r>
            <a:r>
              <a:rPr lang="uk-UA" b="1" dirty="0" smtClean="0">
                <a:latin typeface="Times New Roman" pitchFamily="18" charset="0"/>
                <a:cs typeface="Times New Roman" pitchFamily="18" charset="0"/>
              </a:rPr>
              <a:t/>
            </a:r>
            <a:br>
              <a:rPr lang="uk-UA" b="1" dirty="0" smtClean="0">
                <a:latin typeface="Times New Roman" pitchFamily="18" charset="0"/>
                <a:cs typeface="Times New Roman" pitchFamily="18" charset="0"/>
              </a:rPr>
            </a:br>
            <a:r>
              <a:rPr lang="uk-UA" b="1" dirty="0" smtClean="0">
                <a:latin typeface="Times New Roman" pitchFamily="18" charset="0"/>
                <a:cs typeface="Times New Roman" pitchFamily="18" charset="0"/>
              </a:rPr>
              <a:t>                                                        </a:t>
            </a:r>
            <a:r>
              <a:rPr lang="uk-UA" sz="3400" b="1" dirty="0" smtClean="0">
                <a:solidFill>
                  <a:srgbClr val="C00000"/>
                </a:solidFill>
                <a:latin typeface="Times New Roman" pitchFamily="18" charset="0"/>
                <a:cs typeface="Times New Roman" pitchFamily="18" charset="0"/>
              </a:rPr>
              <a:t>ЗАВДАННЯ ПРОЄКТУ: </a:t>
            </a:r>
            <a:r>
              <a:rPr lang="uk-UA" sz="3600" b="1" dirty="0" smtClean="0">
                <a:solidFill>
                  <a:srgbClr val="C00000"/>
                </a:solidFill>
                <a:latin typeface="Times New Roman" pitchFamily="18" charset="0"/>
                <a:cs typeface="Times New Roman" pitchFamily="18" charset="0"/>
              </a:rPr>
              <a:t/>
            </a:r>
            <a:br>
              <a:rPr lang="uk-UA" sz="3600" b="1" dirty="0" smtClean="0">
                <a:solidFill>
                  <a:srgbClr val="C00000"/>
                </a:solidFill>
                <a:latin typeface="Times New Roman" pitchFamily="18" charset="0"/>
                <a:cs typeface="Times New Roman" pitchFamily="18" charset="0"/>
              </a:rPr>
            </a:br>
            <a:r>
              <a:rPr lang="uk-UA" sz="3100" b="1" dirty="0" smtClean="0">
                <a:latin typeface="Times New Roman" pitchFamily="18" charset="0"/>
                <a:cs typeface="Times New Roman" pitchFamily="18" charset="0"/>
              </a:rPr>
              <a:t>- залучити вихованців до краєзнавчої та дослідницької роботи;</a:t>
            </a:r>
          </a:p>
          <a:p>
            <a:pPr>
              <a:lnSpc>
                <a:spcPct val="170000"/>
              </a:lnSpc>
              <a:buNone/>
            </a:pPr>
            <a:r>
              <a:rPr lang="uk-UA" sz="3100" b="1" dirty="0" smtClean="0">
                <a:latin typeface="Times New Roman" pitchFamily="18" charset="0"/>
                <a:cs typeface="Times New Roman" pitchFamily="18" charset="0"/>
              </a:rPr>
              <a:t>       - дослідити історію кожного об’єкта,його походження , роль в минулому та сучасному житті місцевості;</a:t>
            </a:r>
          </a:p>
          <a:p>
            <a:pPr>
              <a:lnSpc>
                <a:spcPct val="170000"/>
              </a:lnSpc>
              <a:buNone/>
            </a:pPr>
            <a:r>
              <a:rPr lang="uk-UA" sz="3100" b="1" dirty="0" smtClean="0">
                <a:latin typeface="Times New Roman" pitchFamily="18" charset="0"/>
                <a:cs typeface="Times New Roman" pitchFamily="18" charset="0"/>
              </a:rPr>
              <a:t>    - розкрити туристичні можливості селища Солотвин;</a:t>
            </a:r>
          </a:p>
          <a:p>
            <a:pPr>
              <a:lnSpc>
                <a:spcPct val="170000"/>
              </a:lnSpc>
              <a:buNone/>
            </a:pPr>
            <a:r>
              <a:rPr lang="uk-UA" sz="3100" b="1" dirty="0" smtClean="0">
                <a:latin typeface="Times New Roman" pitchFamily="18" charset="0"/>
                <a:cs typeface="Times New Roman" pitchFamily="18" charset="0"/>
              </a:rPr>
              <a:t>     - привернути увагу до відродження історико-культурної   спадщини Прикарпаття.</a:t>
            </a:r>
            <a:r>
              <a:rPr lang="uk-UA" b="1" dirty="0" smtClean="0">
                <a:latin typeface="Times New Roman" pitchFamily="18" charset="0"/>
                <a:cs typeface="Times New Roman" pitchFamily="18" charset="0"/>
              </a:rPr>
              <a:t/>
            </a:r>
            <a:br>
              <a:rPr lang="uk-UA" b="1" dirty="0" smtClean="0">
                <a:latin typeface="Times New Roman" pitchFamily="18" charset="0"/>
                <a:cs typeface="Times New Roman" pitchFamily="18" charset="0"/>
              </a:rPr>
            </a:br>
            <a:r>
              <a:rPr lang="uk-UA" b="1" dirty="0" smtClean="0">
                <a:solidFill>
                  <a:srgbClr val="C00000"/>
                </a:solidFill>
                <a:latin typeface="Times New Roman" pitchFamily="18" charset="0"/>
                <a:cs typeface="Times New Roman" pitchFamily="18" charset="0"/>
              </a:rPr>
              <a:t/>
            </a:r>
            <a:br>
              <a:rPr lang="uk-UA" b="1" dirty="0" smtClean="0">
                <a:solidFill>
                  <a:srgbClr val="C00000"/>
                </a:solidFill>
                <a:latin typeface="Times New Roman" pitchFamily="18" charset="0"/>
                <a:cs typeface="Times New Roman" pitchFamily="18" charset="0"/>
              </a:rPr>
            </a:br>
            <a:r>
              <a:rPr lang="uk-UA" b="1" dirty="0" smtClean="0">
                <a:solidFill>
                  <a:srgbClr val="C00000"/>
                </a:solidFill>
                <a:latin typeface="Times New Roman" pitchFamily="18" charset="0"/>
                <a:cs typeface="Times New Roman" pitchFamily="18" charset="0"/>
              </a:rPr>
              <a:t/>
            </a:r>
            <a:br>
              <a:rPr lang="uk-UA" b="1" dirty="0" smtClean="0">
                <a:solidFill>
                  <a:srgbClr val="C00000"/>
                </a:solidFill>
                <a:latin typeface="Times New Roman" pitchFamily="18" charset="0"/>
                <a:cs typeface="Times New Roman" pitchFamily="18" charset="0"/>
              </a:rPr>
            </a:br>
            <a:endParaRPr lang="uk-UA" dirty="0"/>
          </a:p>
        </p:txBody>
      </p:sp>
    </p:spTree>
  </p:cSld>
  <p:clrMapOvr>
    <a:masterClrMapping/>
  </p:clrMapOvr>
  <p:transition>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Фоны для слайдов исторические - 37 фото"/>
          <p:cNvPicPr>
            <a:picLocks noChangeAspect="1" noChangeArrowheads="1"/>
          </p:cNvPicPr>
          <p:nvPr/>
        </p:nvPicPr>
        <p:blipFill>
          <a:blip r:embed="rId2"/>
          <a:srcRect/>
          <a:stretch>
            <a:fillRect/>
          </a:stretch>
        </p:blipFill>
        <p:spPr bwMode="auto">
          <a:xfrm>
            <a:off x="-37119" y="-1"/>
            <a:ext cx="9181119" cy="6885839"/>
          </a:xfrm>
          <a:prstGeom prst="rect">
            <a:avLst/>
          </a:prstGeom>
          <a:noFill/>
        </p:spPr>
      </p:pic>
      <p:sp>
        <p:nvSpPr>
          <p:cNvPr id="2" name="Заголовок 1"/>
          <p:cNvSpPr>
            <a:spLocks noGrp="1"/>
          </p:cNvSpPr>
          <p:nvPr>
            <p:ph type="title"/>
          </p:nvPr>
        </p:nvSpPr>
        <p:spPr/>
        <p:txBody>
          <a:bodyPr/>
          <a:lstStyle/>
          <a:p>
            <a:endParaRPr lang="uk-UA" dirty="0"/>
          </a:p>
        </p:txBody>
      </p:sp>
      <p:sp>
        <p:nvSpPr>
          <p:cNvPr id="3" name="Содержимое 2"/>
          <p:cNvSpPr>
            <a:spLocks noGrp="1"/>
          </p:cNvSpPr>
          <p:nvPr>
            <p:ph idx="1"/>
          </p:nvPr>
        </p:nvSpPr>
        <p:spPr>
          <a:xfrm>
            <a:off x="457200" y="714356"/>
            <a:ext cx="8229600" cy="5411807"/>
          </a:xfrm>
          <a:noFill/>
        </p:spPr>
        <p:txBody>
          <a:bodyPr>
            <a:normAutofit/>
          </a:bodyPr>
          <a:lstStyle/>
          <a:p>
            <a:pPr algn="just">
              <a:buNone/>
            </a:pPr>
            <a:r>
              <a:rPr lang="uk-UA" sz="2800" b="1" dirty="0" smtClean="0">
                <a:solidFill>
                  <a:srgbClr val="C00000"/>
                </a:solidFill>
                <a:latin typeface="Times New Roman" pitchFamily="18" charset="0"/>
                <a:cs typeface="Times New Roman" pitchFamily="18" charset="0"/>
              </a:rPr>
              <a:t>          </a:t>
            </a:r>
          </a:p>
          <a:p>
            <a:pPr algn="just">
              <a:buNone/>
            </a:pPr>
            <a:r>
              <a:rPr lang="uk-UA" sz="2800" b="1" dirty="0" smtClean="0">
                <a:solidFill>
                  <a:srgbClr val="C00000"/>
                </a:solidFill>
                <a:latin typeface="Times New Roman" pitchFamily="18" charset="0"/>
                <a:cs typeface="Times New Roman" pitchFamily="18" charset="0"/>
              </a:rPr>
              <a:t>               </a:t>
            </a:r>
            <a:r>
              <a:rPr lang="uk-UA" b="1" dirty="0" smtClean="0">
                <a:solidFill>
                  <a:srgbClr val="C00000"/>
                </a:solidFill>
                <a:latin typeface="Times New Roman" pitchFamily="18" charset="0"/>
                <a:cs typeface="Times New Roman" pitchFamily="18" charset="0"/>
              </a:rPr>
              <a:t>Етапи дослідницької роботи:</a:t>
            </a:r>
          </a:p>
          <a:p>
            <a:pPr algn="just">
              <a:buNone/>
            </a:pPr>
            <a:endParaRPr lang="uk-UA" sz="1800" b="1" dirty="0" smtClean="0">
              <a:solidFill>
                <a:srgbClr val="C00000"/>
              </a:solidFill>
              <a:latin typeface="Times New Roman" pitchFamily="18" charset="0"/>
              <a:cs typeface="Times New Roman" pitchFamily="18" charset="0"/>
            </a:endParaRPr>
          </a:p>
          <a:p>
            <a:pPr algn="just">
              <a:buNone/>
            </a:pPr>
            <a:r>
              <a:rPr lang="uk-UA" sz="1800" b="1" dirty="0" smtClean="0">
                <a:latin typeface="Times New Roman" pitchFamily="18" charset="0"/>
                <a:cs typeface="Times New Roman" pitchFamily="18" charset="0"/>
              </a:rPr>
              <a:t>    І. Пошук інформації про визначні пам’ятки адміністративного центру громади.</a:t>
            </a:r>
          </a:p>
          <a:p>
            <a:pPr algn="just">
              <a:buNone/>
            </a:pPr>
            <a:r>
              <a:rPr lang="uk-UA" sz="1800" b="1" dirty="0" smtClean="0">
                <a:latin typeface="Times New Roman" pitchFamily="18" charset="0"/>
                <a:cs typeface="Times New Roman" pitchFamily="18" charset="0"/>
              </a:rPr>
              <a:t>   ІІ. Ознайомлення із історичними пам’ятками.</a:t>
            </a:r>
          </a:p>
          <a:p>
            <a:pPr algn="just">
              <a:buNone/>
            </a:pPr>
            <a:r>
              <a:rPr lang="uk-UA" sz="1800" b="1" dirty="0" smtClean="0">
                <a:latin typeface="Times New Roman" pitchFamily="18" charset="0"/>
                <a:cs typeface="Times New Roman" pitchFamily="18" charset="0"/>
              </a:rPr>
              <a:t>   ІІІ. Формулювання висновків</a:t>
            </a:r>
            <a:r>
              <a:rPr lang="uk-UA" sz="2400" b="1" dirty="0" smtClean="0">
                <a:latin typeface="Times New Roman" pitchFamily="18" charset="0"/>
                <a:cs typeface="Times New Roman" pitchFamily="18" charset="0"/>
              </a:rPr>
              <a:t>.</a:t>
            </a:r>
            <a:endParaRPr lang="uk-UA" sz="2400" b="1" dirty="0">
              <a:latin typeface="Times New Roman" pitchFamily="18" charset="0"/>
              <a:cs typeface="Times New Roman" pitchFamily="18" charset="0"/>
            </a:endParaRPr>
          </a:p>
        </p:txBody>
      </p:sp>
    </p:spTree>
  </p:cSld>
  <p:clrMapOvr>
    <a:masterClrMapping/>
  </p:clrMapOvr>
  <p:transition>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Фоны для слайдов исторические - 37 фото"/>
          <p:cNvPicPr>
            <a:picLocks noChangeAspect="1" noChangeArrowheads="1"/>
          </p:cNvPicPr>
          <p:nvPr/>
        </p:nvPicPr>
        <p:blipFill>
          <a:blip r:embed="rId2"/>
          <a:srcRect/>
          <a:stretch>
            <a:fillRect/>
          </a:stretch>
        </p:blipFill>
        <p:spPr bwMode="auto">
          <a:xfrm>
            <a:off x="0" y="0"/>
            <a:ext cx="9144000" cy="6857999"/>
          </a:xfrm>
          <a:prstGeom prst="rect">
            <a:avLst/>
          </a:prstGeom>
          <a:noFill/>
        </p:spPr>
      </p:pic>
      <p:sp>
        <p:nvSpPr>
          <p:cNvPr id="2" name="Заголовок 1"/>
          <p:cNvSpPr>
            <a:spLocks noGrp="1"/>
          </p:cNvSpPr>
          <p:nvPr>
            <p:ph type="title"/>
          </p:nvPr>
        </p:nvSpPr>
        <p:spPr>
          <a:xfrm>
            <a:off x="571472" y="1000108"/>
            <a:ext cx="8001056" cy="1500198"/>
          </a:xfrm>
        </p:spPr>
        <p:txBody>
          <a:bodyPr>
            <a:normAutofit fontScale="90000"/>
          </a:bodyPr>
          <a:lstStyle/>
          <a:p>
            <a:pPr algn="just">
              <a:lnSpc>
                <a:spcPct val="150000"/>
              </a:lnSpc>
            </a:pPr>
            <a:r>
              <a:rPr lang="uk-UA" sz="1800" b="1" dirty="0" smtClean="0">
                <a:latin typeface="Times New Roman" pitchFamily="18" charset="0"/>
                <a:cs typeface="Times New Roman" pitchFamily="18" charset="0"/>
              </a:rPr>
              <a:t>Дослідницьку роботу я розпочала із відвідування центральної бібліотеки селища Солотвин,де працюючи із довідковими </a:t>
            </a:r>
            <a:r>
              <a:rPr lang="uk-UA" sz="1800" b="1" dirty="0" err="1" smtClean="0">
                <a:latin typeface="Times New Roman" pitchFamily="18" charset="0"/>
                <a:cs typeface="Times New Roman" pitchFamily="18" charset="0"/>
              </a:rPr>
              <a:t>джералами</a:t>
            </a:r>
            <a:r>
              <a:rPr lang="uk-UA" sz="1800" b="1" dirty="0" smtClean="0">
                <a:latin typeface="Times New Roman" pitchFamily="18" charset="0"/>
                <a:cs typeface="Times New Roman" pitchFamily="18" charset="0"/>
              </a:rPr>
              <a:t>, картами,схемами отримала всю необхідну інформацію про історичні місця населеного пункту,дізналася про важке та героїчне минуле адміністративного центру </a:t>
            </a:r>
            <a:r>
              <a:rPr lang="uk-UA" sz="1800" b="1" dirty="0" err="1" smtClean="0">
                <a:latin typeface="Times New Roman" pitchFamily="18" charset="0"/>
                <a:cs typeface="Times New Roman" pitchFamily="18" charset="0"/>
              </a:rPr>
              <a:t>Солотвинської</a:t>
            </a:r>
            <a:r>
              <a:rPr lang="uk-UA" sz="1800" b="1" dirty="0" smtClean="0">
                <a:latin typeface="Times New Roman" pitchFamily="18" charset="0"/>
                <a:cs typeface="Times New Roman" pitchFamily="18" charset="0"/>
              </a:rPr>
              <a:t> громади</a:t>
            </a:r>
            <a:r>
              <a:rPr lang="uk-UA" sz="1600" b="1" dirty="0" smtClean="0">
                <a:latin typeface="Times New Roman" pitchFamily="18" charset="0"/>
                <a:cs typeface="Times New Roman" pitchFamily="18" charset="0"/>
              </a:rPr>
              <a:t>. </a:t>
            </a:r>
            <a:r>
              <a:rPr lang="uk-UA" sz="1700" b="1" dirty="0" smtClean="0">
                <a:latin typeface="Times New Roman" pitchFamily="18" charset="0"/>
                <a:cs typeface="Times New Roman" pitchFamily="18" charset="0"/>
              </a:rPr>
              <a:t>(Світлини 1-2)</a:t>
            </a:r>
            <a:endParaRPr lang="uk-UA" sz="1700" b="1" dirty="0">
              <a:latin typeface="Times New Roman" pitchFamily="18" charset="0"/>
              <a:cs typeface="Times New Roman" pitchFamily="18" charset="0"/>
            </a:endParaRPr>
          </a:p>
        </p:txBody>
      </p:sp>
      <p:sp>
        <p:nvSpPr>
          <p:cNvPr id="6" name="Скругленный прямоугольник 5"/>
          <p:cNvSpPr/>
          <p:nvPr/>
        </p:nvSpPr>
        <p:spPr>
          <a:xfrm rot="5400000">
            <a:off x="352927" y="2933141"/>
            <a:ext cx="4357718" cy="3492000"/>
          </a:xfrm>
          <a:prstGeom prst="round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 name="Скругленный прямоугольник 7"/>
          <p:cNvSpPr/>
          <p:nvPr/>
        </p:nvSpPr>
        <p:spPr>
          <a:xfrm rot="5400000">
            <a:off x="4357686" y="2928910"/>
            <a:ext cx="4357718" cy="3500462"/>
          </a:xfrm>
          <a:prstGeom prst="roundRect">
            <a:avLst/>
          </a:prstGeom>
          <a:blipFill>
            <a:blip r:embed="rId4"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cSld>
  <p:clrMapOvr>
    <a:masterClrMapping/>
  </p:clrMapOvr>
  <p:transition>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Фоны для слайдов исторические - 37 фото"/>
          <p:cNvPicPr>
            <a:picLocks noChangeAspect="1" noChangeArrowheads="1"/>
          </p:cNvPicPr>
          <p:nvPr/>
        </p:nvPicPr>
        <p:blipFill>
          <a:blip r:embed="rId2"/>
          <a:srcRect/>
          <a:stretch>
            <a:fillRect/>
          </a:stretch>
        </p:blipFill>
        <p:spPr bwMode="auto">
          <a:xfrm>
            <a:off x="0" y="0"/>
            <a:ext cx="9143999" cy="6858000"/>
          </a:xfrm>
          <a:prstGeom prst="rect">
            <a:avLst/>
          </a:prstGeom>
          <a:noFill/>
        </p:spPr>
      </p:pic>
      <p:sp>
        <p:nvSpPr>
          <p:cNvPr id="3" name="Содержимое 2"/>
          <p:cNvSpPr>
            <a:spLocks noGrp="1"/>
          </p:cNvSpPr>
          <p:nvPr>
            <p:ph idx="1"/>
          </p:nvPr>
        </p:nvSpPr>
        <p:spPr>
          <a:xfrm>
            <a:off x="3643306" y="928670"/>
            <a:ext cx="4929222" cy="5357850"/>
          </a:xfrm>
        </p:spPr>
        <p:txBody>
          <a:bodyPr>
            <a:noAutofit/>
          </a:bodyPr>
          <a:lstStyle/>
          <a:p>
            <a:pPr algn="just">
              <a:lnSpc>
                <a:spcPct val="150000"/>
              </a:lnSpc>
              <a:buNone/>
            </a:pPr>
            <a:r>
              <a:rPr lang="uk-UA" sz="1500" dirty="0" smtClean="0">
                <a:latin typeface="Times New Roman" pitchFamily="18" charset="0"/>
                <a:cs typeface="Times New Roman" pitchFamily="18" charset="0"/>
              </a:rPr>
              <a:t> </a:t>
            </a:r>
            <a:r>
              <a:rPr lang="uk-UA" sz="1500" b="1" dirty="0" smtClean="0">
                <a:latin typeface="Times New Roman" pitchFamily="18" charset="0"/>
                <a:cs typeface="Times New Roman" pitchFamily="18" charset="0"/>
              </a:rPr>
              <a:t>Про важке минуле </a:t>
            </a:r>
            <a:r>
              <a:rPr lang="uk-UA" sz="1500" b="1" dirty="0" err="1" smtClean="0">
                <a:latin typeface="Times New Roman" pitchFamily="18" charset="0"/>
                <a:cs typeface="Times New Roman" pitchFamily="18" charset="0"/>
              </a:rPr>
              <a:t>кроснопольців</a:t>
            </a:r>
            <a:r>
              <a:rPr lang="uk-UA" sz="1500" b="1" dirty="0" smtClean="0">
                <a:latin typeface="Times New Roman" pitchFamily="18" charset="0"/>
                <a:cs typeface="Times New Roman" pitchFamily="18" charset="0"/>
              </a:rPr>
              <a:t> (перша назва населеного пункту) згадується  ще у </a:t>
            </a:r>
            <a:r>
              <a:rPr lang="en-US" sz="1500" b="1" dirty="0" smtClean="0">
                <a:latin typeface="Times New Roman" pitchFamily="18" charset="0"/>
                <a:cs typeface="Times New Roman" pitchFamily="18" charset="0"/>
              </a:rPr>
              <a:t>XII </a:t>
            </a:r>
            <a:r>
              <a:rPr lang="uk-UA" sz="1500" b="1" dirty="0" smtClean="0">
                <a:latin typeface="Times New Roman" pitchFamily="18" charset="0"/>
                <a:cs typeface="Times New Roman" pitchFamily="18" charset="0"/>
              </a:rPr>
              <a:t>ст.,в Галицько-Волинському літописі.  Панування поляків, австрійців, напади  татар – все позначилося на сучасній історії селища. Чи не найбільшої шкоди селищу завдали більшовицькі війська коли окупували Солотвин ( 1914 рік). Це був один із найважчих періодів в історії Солотвин. Сотні жителів селища,котрі чинили опір тодішній владі,було піддано тортурам чи жорстоко вбито. На території парку,що у центральній частині селища, знаходиться монумент всім борцям,котрі загинули в боях за честь і незалежність нашої  Вітчизни.(Світлина 3)</a:t>
            </a:r>
            <a:endParaRPr lang="uk-UA" sz="1500" b="1" dirty="0">
              <a:latin typeface="Times New Roman" pitchFamily="18" charset="0"/>
              <a:cs typeface="Times New Roman" pitchFamily="18" charset="0"/>
            </a:endParaRPr>
          </a:p>
        </p:txBody>
      </p:sp>
      <p:sp>
        <p:nvSpPr>
          <p:cNvPr id="7" name="Скругленный прямоугольник 6"/>
          <p:cNvSpPr/>
          <p:nvPr/>
        </p:nvSpPr>
        <p:spPr>
          <a:xfrm rot="5400000">
            <a:off x="-720000" y="1862984"/>
            <a:ext cx="5400000" cy="3960000"/>
          </a:xfrm>
          <a:prstGeom prst="round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cSld>
  <p:clrMapOvr>
    <a:masterClrMapping/>
  </p:clrMapOvr>
  <p:transition>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Фоны для слайдов исторические - 37 фото"/>
          <p:cNvPicPr>
            <a:picLocks noGrp="1" noChangeAspect="1" noChangeArrowheads="1"/>
          </p:cNvPicPr>
          <p:nvPr>
            <p:ph idx="1"/>
          </p:nvPr>
        </p:nvPicPr>
        <p:blipFill>
          <a:blip r:embed="rId2"/>
          <a:srcRect/>
          <a:stretch>
            <a:fillRect/>
          </a:stretch>
        </p:blipFill>
        <p:spPr bwMode="auto">
          <a:xfrm>
            <a:off x="0" y="0"/>
            <a:ext cx="9144001" cy="6863578"/>
          </a:xfrm>
          <a:prstGeom prst="rect">
            <a:avLst/>
          </a:prstGeom>
          <a:noFill/>
        </p:spPr>
      </p:pic>
      <p:sp>
        <p:nvSpPr>
          <p:cNvPr id="2" name="Заголовок 1"/>
          <p:cNvSpPr>
            <a:spLocks noGrp="1"/>
          </p:cNvSpPr>
          <p:nvPr>
            <p:ph type="title"/>
          </p:nvPr>
        </p:nvSpPr>
        <p:spPr>
          <a:xfrm>
            <a:off x="714348" y="0"/>
            <a:ext cx="4000528" cy="6072206"/>
          </a:xfrm>
        </p:spPr>
        <p:txBody>
          <a:bodyPr>
            <a:normAutofit fontScale="90000"/>
          </a:bodyPr>
          <a:lstStyle/>
          <a:p>
            <a:pPr algn="just">
              <a:lnSpc>
                <a:spcPct val="150000"/>
              </a:lnSpc>
            </a:pPr>
            <a:r>
              <a:rPr lang="uk-UA" sz="1800" b="1" dirty="0" smtClean="0">
                <a:latin typeface="Times New Roman" pitchFamily="18" charset="0"/>
                <a:cs typeface="Times New Roman" pitchFamily="18" charset="0"/>
              </a:rPr>
              <a:t/>
            </a:r>
            <a:br>
              <a:rPr lang="uk-UA" sz="1800" b="1" dirty="0" smtClean="0">
                <a:latin typeface="Times New Roman" pitchFamily="18" charset="0"/>
                <a:cs typeface="Times New Roman" pitchFamily="18" charset="0"/>
              </a:rPr>
            </a:br>
            <a:r>
              <a:rPr lang="uk-UA" sz="1800" b="1" dirty="0" smtClean="0">
                <a:latin typeface="Times New Roman" pitchFamily="18" charset="0"/>
                <a:cs typeface="Times New Roman" pitchFamily="18" charset="0"/>
              </a:rPr>
              <a:t/>
            </a:r>
            <a:br>
              <a:rPr lang="uk-UA" sz="1800" b="1" dirty="0" smtClean="0">
                <a:latin typeface="Times New Roman" pitchFamily="18" charset="0"/>
                <a:cs typeface="Times New Roman" pitchFamily="18" charset="0"/>
              </a:rPr>
            </a:br>
            <a:r>
              <a:rPr lang="uk-UA" sz="1700" b="1" dirty="0" smtClean="0">
                <a:latin typeface="Times New Roman" pitchFamily="18" charset="0"/>
                <a:cs typeface="Times New Roman" pitchFamily="18" charset="0"/>
              </a:rPr>
              <a:t>Гітлерівська окупація під час Другої світової війни 1941 рік,також була шкідливою для єврейської громади,які на той час становили третину від загальної кількості жителів селища. Майже всі єврейські будинки були зруйновані, багато майна було розкрадено,а тих,хто залишився боронити землю було жорстоко вбито.</a:t>
            </a:r>
            <a:br>
              <a:rPr lang="uk-UA" sz="1700" b="1" dirty="0" smtClean="0">
                <a:latin typeface="Times New Roman" pitchFamily="18" charset="0"/>
                <a:cs typeface="Times New Roman" pitchFamily="18" charset="0"/>
              </a:rPr>
            </a:br>
            <a:r>
              <a:rPr lang="uk-UA" sz="1700" b="1" dirty="0" smtClean="0">
                <a:latin typeface="Times New Roman" pitchFamily="18" charset="0"/>
                <a:cs typeface="Times New Roman" pitchFamily="18" charset="0"/>
              </a:rPr>
              <a:t>В пам’ять про майже 2 тисячі вбитих </a:t>
            </a:r>
            <a:r>
              <a:rPr lang="uk-UA" sz="1700" b="1" dirty="0" err="1" smtClean="0">
                <a:latin typeface="Times New Roman" pitchFamily="18" charset="0"/>
                <a:cs typeface="Times New Roman" pitchFamily="18" charset="0"/>
              </a:rPr>
              <a:t>солотвинських</a:t>
            </a:r>
            <a:r>
              <a:rPr lang="uk-UA" sz="1700" b="1" dirty="0" smtClean="0">
                <a:latin typeface="Times New Roman" pitchFamily="18" charset="0"/>
                <a:cs typeface="Times New Roman" pitchFamily="18" charset="0"/>
              </a:rPr>
              <a:t> євреїв свідчить конструкція </a:t>
            </a:r>
            <a:r>
              <a:rPr lang="uk-UA" sz="1700" b="1" dirty="0" err="1" smtClean="0">
                <a:latin typeface="Times New Roman" pitchFamily="18" charset="0"/>
                <a:cs typeface="Times New Roman" pitchFamily="18" charset="0"/>
              </a:rPr>
              <a:t>Менори</a:t>
            </a:r>
            <a:r>
              <a:rPr lang="uk-UA" sz="1700" b="1" dirty="0" smtClean="0">
                <a:latin typeface="Times New Roman" pitchFamily="18" charset="0"/>
                <a:cs typeface="Times New Roman" pitchFamily="18" charset="0"/>
              </a:rPr>
              <a:t>, що знаходиться на території селища.(Світлина 4).</a:t>
            </a:r>
            <a:endParaRPr lang="uk-UA" sz="1700" b="1" dirty="0">
              <a:latin typeface="Times New Roman" pitchFamily="18" charset="0"/>
              <a:cs typeface="Times New Roman" pitchFamily="18" charset="0"/>
            </a:endParaRPr>
          </a:p>
        </p:txBody>
      </p:sp>
      <p:sp>
        <p:nvSpPr>
          <p:cNvPr id="5" name="Скругленный прямоугольник 4"/>
          <p:cNvSpPr/>
          <p:nvPr/>
        </p:nvSpPr>
        <p:spPr>
          <a:xfrm rot="5400000">
            <a:off x="4280628" y="1577232"/>
            <a:ext cx="5400000" cy="3960000"/>
          </a:xfrm>
          <a:prstGeom prst="round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cSld>
  <p:clrMapOvr>
    <a:masterClrMapping/>
  </p:clrMapOvr>
  <p:transition>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Фоны для слайдов исторические - 37 фото"/>
          <p:cNvPicPr>
            <a:picLocks noGrp="1" noChangeAspect="1" noChangeArrowheads="1"/>
          </p:cNvPicPr>
          <p:nvPr>
            <p:ph idx="1"/>
          </p:nvPr>
        </p:nvPicPr>
        <p:blipFill>
          <a:blip r:embed="rId2"/>
          <a:srcRect/>
          <a:stretch>
            <a:fillRect/>
          </a:stretch>
        </p:blipFill>
        <p:spPr bwMode="auto">
          <a:xfrm>
            <a:off x="-7437" y="0"/>
            <a:ext cx="9151437" cy="6863578"/>
          </a:xfrm>
          <a:prstGeom prst="rect">
            <a:avLst/>
          </a:prstGeom>
          <a:noFill/>
        </p:spPr>
      </p:pic>
      <p:sp>
        <p:nvSpPr>
          <p:cNvPr id="2" name="Заголовок 1"/>
          <p:cNvSpPr>
            <a:spLocks noGrp="1"/>
          </p:cNvSpPr>
          <p:nvPr>
            <p:ph type="title"/>
          </p:nvPr>
        </p:nvSpPr>
        <p:spPr>
          <a:xfrm>
            <a:off x="4143372" y="785794"/>
            <a:ext cx="4500594" cy="5572164"/>
          </a:xfrm>
        </p:spPr>
        <p:txBody>
          <a:bodyPr>
            <a:normAutofit/>
          </a:bodyPr>
          <a:lstStyle/>
          <a:p>
            <a:pPr algn="just">
              <a:lnSpc>
                <a:spcPct val="150000"/>
              </a:lnSpc>
            </a:pPr>
            <a:r>
              <a:rPr lang="uk-UA" sz="1500" b="1" dirty="0" smtClean="0">
                <a:latin typeface="Times New Roman" pitchFamily="18" charset="0"/>
                <a:cs typeface="Times New Roman" pitchFamily="18" charset="0"/>
              </a:rPr>
              <a:t>25 липня 1944 року «Червона Армія» вибила німців із Солотвин. «Утверджуючись»,радянська влада відразу ж повела боротьбу із ОУН і збройними відділами УПА, які чинили відчайдушний спротив новій владі.  </a:t>
            </a:r>
            <a:br>
              <a:rPr lang="uk-UA" sz="1500" b="1" dirty="0" smtClean="0">
                <a:latin typeface="Times New Roman" pitchFamily="18" charset="0"/>
                <a:cs typeface="Times New Roman" pitchFamily="18" charset="0"/>
              </a:rPr>
            </a:br>
            <a:r>
              <a:rPr lang="uk-UA" sz="1500" b="1" dirty="0" smtClean="0">
                <a:latin typeface="Times New Roman" pitchFamily="18" charset="0"/>
                <a:cs typeface="Times New Roman" pitchFamily="18" charset="0"/>
              </a:rPr>
              <a:t>Чи не щодня «</a:t>
            </a:r>
            <a:r>
              <a:rPr lang="uk-UA" sz="1500" b="1" dirty="0" err="1" smtClean="0">
                <a:latin typeface="Times New Roman" pitchFamily="18" charset="0"/>
                <a:cs typeface="Times New Roman" pitchFamily="18" charset="0"/>
              </a:rPr>
              <a:t>червонопогонники</a:t>
            </a:r>
            <a:r>
              <a:rPr lang="uk-UA" sz="1500" b="1" dirty="0" smtClean="0">
                <a:latin typeface="Times New Roman" pitchFamily="18" charset="0"/>
                <a:cs typeface="Times New Roman" pitchFamily="18" charset="0"/>
              </a:rPr>
              <a:t>» влаштовували  облаву, </a:t>
            </a:r>
            <a:r>
              <a:rPr lang="uk-UA" sz="1500" b="1" dirty="0" err="1" smtClean="0">
                <a:latin typeface="Times New Roman" pitchFamily="18" charset="0"/>
                <a:cs typeface="Times New Roman" pitchFamily="18" charset="0"/>
              </a:rPr>
              <a:t>просічуючи</a:t>
            </a:r>
            <a:r>
              <a:rPr lang="uk-UA" sz="1500" b="1" dirty="0" smtClean="0">
                <a:latin typeface="Times New Roman" pitchFamily="18" charset="0"/>
                <a:cs typeface="Times New Roman" pitchFamily="18" charset="0"/>
              </a:rPr>
              <a:t> ліси,вдавалися до каральних акцій не лише проти підпілля,але й проти мирного населення,яке підтримувало повстанський рух. Я відвідала будинок,в якому у 1944-1956  роках розміщувався орган КДБ і де </a:t>
            </a:r>
            <a:r>
              <a:rPr lang="uk-UA" sz="1500" b="1" dirty="0" err="1" smtClean="0">
                <a:latin typeface="Times New Roman" pitchFamily="18" charset="0"/>
                <a:cs typeface="Times New Roman" pitchFamily="18" charset="0"/>
              </a:rPr>
              <a:t>енкаведисти</a:t>
            </a:r>
            <a:r>
              <a:rPr lang="uk-UA" sz="1500" b="1" dirty="0" smtClean="0">
                <a:latin typeface="Times New Roman" pitchFamily="18" charset="0"/>
                <a:cs typeface="Times New Roman" pitchFamily="18" charset="0"/>
              </a:rPr>
              <a:t> закатували сотні українських патріотів,які боролися за волю і незалежність України.(Світлина 5)</a:t>
            </a:r>
            <a:endParaRPr lang="uk-UA" sz="1500" b="1" dirty="0">
              <a:latin typeface="Times New Roman" pitchFamily="18" charset="0"/>
              <a:cs typeface="Times New Roman" pitchFamily="18" charset="0"/>
            </a:endParaRPr>
          </a:p>
        </p:txBody>
      </p:sp>
      <p:sp>
        <p:nvSpPr>
          <p:cNvPr id="5" name="Скругленный прямоугольник 4"/>
          <p:cNvSpPr/>
          <p:nvPr/>
        </p:nvSpPr>
        <p:spPr>
          <a:xfrm>
            <a:off x="142844" y="1214422"/>
            <a:ext cx="3960000" cy="5400000"/>
          </a:xfrm>
          <a:prstGeom prst="round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blipFill>
                <a:blip r:embed="rId4"/>
                <a:stretch>
                  <a:fillRect/>
                </a:stretch>
              </a:blipFill>
            </a:endParaRPr>
          </a:p>
        </p:txBody>
      </p:sp>
    </p:spTree>
  </p:cSld>
  <p:clrMapOvr>
    <a:masterClrMapping/>
  </p:clrMapOvr>
  <p:transition>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Фоны для слайдов исторические - 37 фото"/>
          <p:cNvPicPr>
            <a:picLocks noGrp="1" noChangeAspect="1" noChangeArrowheads="1"/>
          </p:cNvPicPr>
          <p:nvPr>
            <p:ph idx="1"/>
          </p:nvPr>
        </p:nvPicPr>
        <p:blipFill>
          <a:blip r:embed="rId2"/>
          <a:srcRect/>
          <a:stretch>
            <a:fillRect/>
          </a:stretch>
        </p:blipFill>
        <p:spPr bwMode="auto">
          <a:xfrm>
            <a:off x="0" y="0"/>
            <a:ext cx="9151436" cy="6863577"/>
          </a:xfrm>
          <a:prstGeom prst="rect">
            <a:avLst/>
          </a:prstGeom>
          <a:noFill/>
        </p:spPr>
      </p:pic>
      <p:sp>
        <p:nvSpPr>
          <p:cNvPr id="2" name="Заголовок 1"/>
          <p:cNvSpPr>
            <a:spLocks noGrp="1"/>
          </p:cNvSpPr>
          <p:nvPr>
            <p:ph type="title"/>
          </p:nvPr>
        </p:nvSpPr>
        <p:spPr>
          <a:xfrm>
            <a:off x="642910" y="1000108"/>
            <a:ext cx="3857652" cy="5000660"/>
          </a:xfrm>
        </p:spPr>
        <p:txBody>
          <a:bodyPr>
            <a:normAutofit fontScale="90000"/>
          </a:bodyPr>
          <a:lstStyle/>
          <a:p>
            <a:pPr algn="just">
              <a:lnSpc>
                <a:spcPct val="150000"/>
              </a:lnSpc>
            </a:pPr>
            <a:r>
              <a:rPr lang="uk-UA" sz="1700" b="1" dirty="0" smtClean="0">
                <a:latin typeface="Times New Roman" pitchFamily="18" charset="0"/>
                <a:cs typeface="Times New Roman" pitchFamily="18" charset="0"/>
              </a:rPr>
              <a:t>   Ще одним цікавим історичним об’єктом є перший в області </a:t>
            </a:r>
            <a:r>
              <a:rPr lang="uk-UA" sz="1700" b="1" dirty="0" err="1" smtClean="0">
                <a:latin typeface="Times New Roman" pitchFamily="18" charset="0"/>
                <a:cs typeface="Times New Roman" pitchFamily="18" charset="0"/>
              </a:rPr>
              <a:t>історико-краєзнавчий</a:t>
            </a:r>
            <a:r>
              <a:rPr lang="uk-UA" sz="1700" b="1" dirty="0" smtClean="0">
                <a:latin typeface="Times New Roman" pitchFamily="18" charset="0"/>
                <a:cs typeface="Times New Roman" pitchFamily="18" charset="0"/>
              </a:rPr>
              <a:t> музей ім. Олександра </a:t>
            </a:r>
            <a:r>
              <a:rPr lang="uk-UA" sz="1700" b="1" dirty="0" err="1" smtClean="0">
                <a:latin typeface="Times New Roman" pitchFamily="18" charset="0"/>
                <a:cs typeface="Times New Roman" pitchFamily="18" charset="0"/>
              </a:rPr>
              <a:t>Феданка</a:t>
            </a:r>
            <a:r>
              <a:rPr lang="uk-UA" sz="1700" b="1" dirty="0" smtClean="0">
                <a:latin typeface="Times New Roman" pitchFamily="18" charset="0"/>
                <a:cs typeface="Times New Roman" pitchFamily="18" charset="0"/>
              </a:rPr>
              <a:t>. На жаль, багато років музей не працював,але вже зараз перебуває на реставрації і незабаром радуватиме своїх відвідувачів унікальними експонатами.</a:t>
            </a:r>
            <a:br>
              <a:rPr lang="uk-UA" sz="1700" b="1" dirty="0" smtClean="0">
                <a:latin typeface="Times New Roman" pitchFamily="18" charset="0"/>
                <a:cs typeface="Times New Roman" pitchFamily="18" charset="0"/>
              </a:rPr>
            </a:br>
            <a:r>
              <a:rPr lang="uk-UA" sz="1700" b="1" dirty="0" smtClean="0">
                <a:latin typeface="Times New Roman" pitchFamily="18" charset="0"/>
                <a:cs typeface="Times New Roman" pitchFamily="18" charset="0"/>
              </a:rPr>
              <a:t> На будівлі музею вмонтовано барельєф </a:t>
            </a:r>
            <a:r>
              <a:rPr lang="uk-UA" sz="1700" b="1" dirty="0" smtClean="0">
                <a:latin typeface="Times New Roman" pitchFamily="18" charset="0"/>
                <a:cs typeface="Times New Roman" pitchFamily="18" charset="0"/>
              </a:rPr>
              <a:t>О.</a:t>
            </a:r>
            <a:r>
              <a:rPr lang="uk-UA" sz="1700" b="1" dirty="0" err="1" smtClean="0">
                <a:latin typeface="Times New Roman" pitchFamily="18" charset="0"/>
                <a:cs typeface="Times New Roman" pitchFamily="18" charset="0"/>
              </a:rPr>
              <a:t>Феданка</a:t>
            </a:r>
            <a:r>
              <a:rPr lang="uk-UA" sz="1700" b="1" dirty="0" smtClean="0">
                <a:latin typeface="Times New Roman" pitchFamily="18" charset="0"/>
                <a:cs typeface="Times New Roman" pitchFamily="18" charset="0"/>
              </a:rPr>
              <a:t> - видатного </a:t>
            </a:r>
            <a:r>
              <a:rPr lang="uk-UA" sz="1700" b="1" dirty="0" smtClean="0">
                <a:latin typeface="Times New Roman" pitchFamily="18" charset="0"/>
                <a:cs typeface="Times New Roman" pitchFamily="18" charset="0"/>
              </a:rPr>
              <a:t>педагога, етнографа, краєзнавця, культурно-громадського діяча</a:t>
            </a:r>
            <a:r>
              <a:rPr lang="uk-UA" sz="1700" b="1" dirty="0" smtClean="0">
                <a:latin typeface="Times New Roman" pitchFamily="18" charset="0"/>
                <a:cs typeface="Times New Roman" pitchFamily="18" charset="0"/>
              </a:rPr>
              <a:t>. </a:t>
            </a:r>
            <a:r>
              <a:rPr lang="uk-UA" sz="1600" b="1" dirty="0" smtClean="0">
                <a:latin typeface="Times New Roman" pitchFamily="18" charset="0"/>
                <a:cs typeface="Times New Roman" pitchFamily="18" charset="0"/>
              </a:rPr>
              <a:t>(Світлина 6)  </a:t>
            </a:r>
            <a:br>
              <a:rPr lang="uk-UA" sz="1600" b="1" dirty="0" smtClean="0">
                <a:latin typeface="Times New Roman" pitchFamily="18" charset="0"/>
                <a:cs typeface="Times New Roman" pitchFamily="18" charset="0"/>
              </a:rPr>
            </a:br>
            <a:endParaRPr lang="uk-UA" sz="1600" b="1" dirty="0">
              <a:latin typeface="Times New Roman" pitchFamily="18" charset="0"/>
              <a:cs typeface="Times New Roman" pitchFamily="18" charset="0"/>
            </a:endParaRPr>
          </a:p>
        </p:txBody>
      </p:sp>
      <p:sp>
        <p:nvSpPr>
          <p:cNvPr id="5" name="Скругленный прямоугольник 4"/>
          <p:cNvSpPr/>
          <p:nvPr/>
        </p:nvSpPr>
        <p:spPr>
          <a:xfrm rot="5400000">
            <a:off x="4137752" y="1862984"/>
            <a:ext cx="5400000" cy="3960000"/>
          </a:xfrm>
          <a:prstGeom prst="round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blipFill>
                <a:blip r:embed="rId4"/>
                <a:stretch>
                  <a:fillRect/>
                </a:stretch>
              </a:blipFill>
            </a:endParaRPr>
          </a:p>
        </p:txBody>
      </p:sp>
    </p:spTree>
  </p:cSld>
  <p:clrMapOvr>
    <a:masterClrMapping/>
  </p:clrMapOvr>
  <p:transition>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Фоны для слайдов исторические - 37 фото"/>
          <p:cNvPicPr>
            <a:picLocks noGrp="1" noChangeAspect="1" noChangeArrowheads="1"/>
          </p:cNvPicPr>
          <p:nvPr>
            <p:ph idx="1"/>
          </p:nvPr>
        </p:nvPicPr>
        <p:blipFill>
          <a:blip r:embed="rId2"/>
          <a:srcRect/>
          <a:stretch>
            <a:fillRect/>
          </a:stretch>
        </p:blipFill>
        <p:spPr bwMode="auto">
          <a:xfrm>
            <a:off x="0" y="0"/>
            <a:ext cx="9151438" cy="6863577"/>
          </a:xfrm>
          <a:prstGeom prst="rect">
            <a:avLst/>
          </a:prstGeom>
          <a:noFill/>
        </p:spPr>
      </p:pic>
      <p:sp>
        <p:nvSpPr>
          <p:cNvPr id="2" name="Заголовок 1"/>
          <p:cNvSpPr>
            <a:spLocks noGrp="1"/>
          </p:cNvSpPr>
          <p:nvPr>
            <p:ph type="title"/>
          </p:nvPr>
        </p:nvSpPr>
        <p:spPr>
          <a:xfrm>
            <a:off x="4572000" y="285728"/>
            <a:ext cx="3971924" cy="5583254"/>
          </a:xfrm>
        </p:spPr>
        <p:txBody>
          <a:bodyPr>
            <a:normAutofit/>
          </a:bodyPr>
          <a:lstStyle/>
          <a:p>
            <a:pPr algn="just">
              <a:lnSpc>
                <a:spcPct val="150000"/>
              </a:lnSpc>
            </a:pPr>
            <a:r>
              <a:rPr lang="uk-UA" sz="1500" b="1" dirty="0" smtClean="0">
                <a:latin typeface="Times New Roman" pitchFamily="18" charset="0"/>
                <a:cs typeface="Times New Roman" pitchFamily="18" charset="0"/>
              </a:rPr>
              <a:t>     За значний внесок у розвиток краєзнавчого руху,збереження національної історико-культурної спадщини та природних скарбів України в 1997 році Олександру Антоновичу було присвоєно звання «Почесний член спілки краєзнавців Прикарпаття» (Світлина 7).</a:t>
            </a:r>
            <a:endParaRPr lang="uk-UA" sz="1500" dirty="0">
              <a:latin typeface="Times New Roman" pitchFamily="18" charset="0"/>
              <a:cs typeface="Times New Roman" pitchFamily="18" charset="0"/>
            </a:endParaRPr>
          </a:p>
        </p:txBody>
      </p:sp>
      <p:sp>
        <p:nvSpPr>
          <p:cNvPr id="5" name="Скругленный прямоугольник 4"/>
          <p:cNvSpPr/>
          <p:nvPr/>
        </p:nvSpPr>
        <p:spPr>
          <a:xfrm>
            <a:off x="571472" y="1142984"/>
            <a:ext cx="3960000" cy="5400000"/>
          </a:xfrm>
          <a:prstGeom prst="round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cSld>
  <p:clrMapOvr>
    <a:masterClrMapping/>
  </p:clrMapOvr>
  <p:transition>
    <p:wipe dir="d"/>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564</TotalTime>
  <Words>336</Words>
  <PresentationFormat>Экран (4:3)</PresentationFormat>
  <Paragraphs>23</Paragraphs>
  <Slides>14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14</vt:i4>
      </vt:variant>
    </vt:vector>
  </HeadingPairs>
  <TitlesOfParts>
    <vt:vector size="15" baseType="lpstr">
      <vt:lpstr>Тема Office</vt:lpstr>
      <vt:lpstr>      Всеукраїнський інтерактивний конкурс «МАН - Юніор Дослідник»  Івано-Франківське обласне відділення МАН України. Номінація: «Історик-Юніор»    ТЕМА ПРОЄКТУ:  «Спадок минулого:дослідження історичних пам’яток селища Солотвин».   Виконала: вихованка гуртка “Наукові дослідження в галузі географії” Солотвинського ЦПО Солотвинської селищної ради Івано-Фраківського району Івано-Франківської області Мартинюк Марія  Керівник проєкту:  Олійник Наталія Михайлівна  </vt:lpstr>
      <vt:lpstr>Слайд 2</vt:lpstr>
      <vt:lpstr>Слайд 3</vt:lpstr>
      <vt:lpstr>Дослідницьку роботу я розпочала із відвідування центральної бібліотеки селища Солотвин,де працюючи із довідковими джералами, картами,схемами отримала всю необхідну інформацію про історичні місця населеного пункту,дізналася про важке та героїчне минуле адміністративного центру Солотвинської громади. (Світлини 1-2)</vt:lpstr>
      <vt:lpstr>Слайд 5</vt:lpstr>
      <vt:lpstr>  Гітлерівська окупація під час Другої світової війни 1941 рік,також була шкідливою для єврейської громади,які на той час становили третину від загальної кількості жителів селища. Майже всі єврейські будинки були зруйновані, багато майна було розкрадено,а тих,хто залишився боронити землю було жорстоко вбито. В пам’ять про майже 2 тисячі вбитих солотвинських євреїв свідчить конструкція Менори, що знаходиться на території селища.(Світлина 4).</vt:lpstr>
      <vt:lpstr>25 липня 1944 року «Червона Армія» вибила німців із Солотвин. «Утверджуючись»,радянська влада відразу ж повела боротьбу із ОУН і збройними відділами УПА, які чинили відчайдушний спротив новій владі.   Чи не щодня «червонопогонники» влаштовували  облаву, просічуючи ліси,вдавалися до каральних акцій не лише проти підпілля,але й проти мирного населення,яке підтримувало повстанський рух. Я відвідала будинок,в якому у 1944-1956  роках розміщувався орган КДБ і де енкаведисти закатували сотні українських патріотів,які боролися за волю і незалежність України.(Світлина 5)</vt:lpstr>
      <vt:lpstr>   Ще одним цікавим історичним об’єктом є перший в області історико-краєзнавчий музей ім. Олександра Феданка. На жаль, багато років музей не працював,але вже зараз перебуває на реставрації і незабаром радуватиме своїх відвідувачів унікальними експонатами.  На будівлі музею вмонтовано барельєф О.Феданка - видатного педагога, етнографа, краєзнавця, культурно-громадського діяча. (Світлина 6)   </vt:lpstr>
      <vt:lpstr>     За значний внесок у розвиток краєзнавчого руху,збереження національної історико-культурної спадщини та природних скарбів України в 1997 році Олександру Антоновичу було присвоєно звання «Почесний член спілки краєзнавців Прикарпаття» (Світлина 7).</vt:lpstr>
      <vt:lpstr>23 вересня 2012 року в Солотвині урочисто відкрили пам’ятник Тарасу Григоровичу Шевченку.   На скульптурі вигравіювано вкотре  актуальний надпис: «Борітеся-поборете».  Щороку, до  річниці з дня народження великого “Кобзаря”, сотні мешканців декламують “невмирущі” вірші славного генія українського народу. (Світлина 8).</vt:lpstr>
      <vt:lpstr>Знаменною датою в історії селища став  2015 рік. Саме цього року відбулося відкриття та освячення скульптурної композиції Ісуса Христа.  За результатами обмірів скульптура внесена до Національного Реєстру Рекордів України у категорії «Мистецтво» та встановила рекорд України у даній номінації,висота скульптури 5,5 метри. (Світлина 9)    </vt:lpstr>
      <vt:lpstr>З часу повномасштабного вторгнення Росії в Україну біля статуї Ісуса Христа розміщені 24 банери загиблих Героїв Солотвинської територіальної громади.  Вічна слава Героям України! (Світлина 10).</vt:lpstr>
      <vt:lpstr>      Висновки. Працюючи над дослідницьким проєктом « Спадок минулого:дослідження історичних пам’яток селища Солотвин», я зрозуміла, що історичні пам’ятки нашої місцевості є важливими не лише як спадок минулих епох,але й як  ключові елементи нашої ідентичності та культурного  надбання . Пам’ятки історії допомагають зберегти та передати знання про важке минуле наступним поколінням,  сприяючи розвити та розумінню нашого суспільства.          </vt:lpstr>
      <vt:lpstr>        Список використаної літератури.  1.Бабій В. Короткий нарис історії Богородчанського краю.  Івано-Франківськ,1997. 2.Гуревич-Терпеливець Ірина «Перлина дитинства». 3.Кондрат-Терпеливець Ірина «Краснополь:історія і сьогодення» 4.Інтернет-ресурси. 5.Історія міст і сіл Івано-Франківської області.- К.-1975.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Всеукраїнський інтерактивний конкурс «МАН - Юніор Дослідник»  Номінація: «Історик-Юніор»    ТЕМА ПРОЄКТУ: «».   Виконала: вихованка гуртка «Юні географи-дослідики» Солотвинського ЦПО Солотвинської селищної ради Івано-Фраківського району Івано-Франківської області Мартинюк Анна   Науковий керівник:  Олійник Наталія Михайлівна  </dc:title>
  <dc:creator>User</dc:creator>
  <cp:lastModifiedBy>User</cp:lastModifiedBy>
  <cp:revision>53</cp:revision>
  <dcterms:created xsi:type="dcterms:W3CDTF">2024-04-07T10:15:02Z</dcterms:created>
  <dcterms:modified xsi:type="dcterms:W3CDTF">2024-04-14T19:52:10Z</dcterms:modified>
</cp:coreProperties>
</file>