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81" y="8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91B98-B925-4E18-8AC9-0F55F632D00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4DDF1C7-3258-44B3-96EE-90A11E633F94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0"/>
          <a:ext cx="9361040" cy="129614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uk-UA" b="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41E717D9-5B20-4C29-856F-2D4B31FA9D70}" type="sibTrans" cxnId="{75B0B0C9-1C68-43DE-98D3-697BC79EEEE4}">
      <dgm:prSet/>
      <dgm:spPr/>
      <dgm:t>
        <a:bodyPr/>
        <a:lstStyle/>
        <a:p>
          <a:endParaRPr lang="uk-UA"/>
        </a:p>
      </dgm:t>
    </dgm:pt>
    <dgm:pt modelId="{182DCFCD-3FFB-4C5C-8277-24F0096829BD}" type="parTrans" cxnId="{75B0B0C9-1C68-43DE-98D3-697BC79EEEE4}">
      <dgm:prSet/>
      <dgm:spPr/>
      <dgm:t>
        <a:bodyPr/>
        <a:lstStyle/>
        <a:p>
          <a:endParaRPr lang="uk-UA"/>
        </a:p>
      </dgm:t>
    </dgm:pt>
    <dgm:pt modelId="{31821020-932A-48CA-883C-164253049D38}" type="pres">
      <dgm:prSet presAssocID="{46991B98-B925-4E18-8AC9-0F55F632D00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7F53FF6-DEE4-40C2-ABA4-F558916E0976}" type="pres">
      <dgm:prSet presAssocID="{64DDF1C7-3258-44B3-96EE-90A11E633F94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5A1BE448-91A8-4543-8EC8-DC02213B63C8}" type="pres">
      <dgm:prSet presAssocID="{64DDF1C7-3258-44B3-96EE-90A11E633F94}" presName="rootComposite" presStyleCnt="0">
        <dgm:presLayoutVars/>
      </dgm:prSet>
      <dgm:spPr/>
      <dgm:t>
        <a:bodyPr/>
        <a:lstStyle/>
        <a:p>
          <a:endParaRPr lang="uk-UA"/>
        </a:p>
      </dgm:t>
    </dgm:pt>
    <dgm:pt modelId="{39AC0C36-3335-4C2B-8B1C-CD9884476A9C}" type="pres">
      <dgm:prSet presAssocID="{64DDF1C7-3258-44B3-96EE-90A11E633F94}" presName="rootText" presStyleLbl="node0" presStyleIdx="0" presStyleCnt="1" custScaleY="400000" custLinFactY="-350635" custLinFactNeighborX="1270" custLinFactNeighborY="-400000">
        <dgm:presLayoutVars>
          <dgm:chMax/>
          <dgm:chPref val="4"/>
        </dgm:presLayoutVars>
      </dgm:prSet>
      <dgm:spPr>
        <a:xfrm>
          <a:off x="0" y="0"/>
          <a:ext cx="8712967" cy="2232248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38FEBD84-6110-4E96-B619-1EE88E6EB2F7}" type="pres">
      <dgm:prSet presAssocID="{64DDF1C7-3258-44B3-96EE-90A11E633F94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D1752B03-EFED-4D1E-B835-DCDA4E2F48F4}" type="presOf" srcId="{64DDF1C7-3258-44B3-96EE-90A11E633F94}" destId="{39AC0C36-3335-4C2B-8B1C-CD9884476A9C}" srcOrd="0" destOrd="0" presId="urn:microsoft.com/office/officeart/2008/layout/PictureAccentList"/>
    <dgm:cxn modelId="{75B0B0C9-1C68-43DE-98D3-697BC79EEEE4}" srcId="{46991B98-B925-4E18-8AC9-0F55F632D009}" destId="{64DDF1C7-3258-44B3-96EE-90A11E633F94}" srcOrd="0" destOrd="0" parTransId="{182DCFCD-3FFB-4C5C-8277-24F0096829BD}" sibTransId="{41E717D9-5B20-4C29-856F-2D4B31FA9D70}"/>
    <dgm:cxn modelId="{E862F39D-70DA-4DA2-8E9C-BC3E1040BFFC}" type="presOf" srcId="{46991B98-B925-4E18-8AC9-0F55F632D009}" destId="{31821020-932A-48CA-883C-164253049D38}" srcOrd="0" destOrd="0" presId="urn:microsoft.com/office/officeart/2008/layout/PictureAccentList"/>
    <dgm:cxn modelId="{4BE8125C-460B-46B0-A273-50737CB3DFAC}" type="presParOf" srcId="{31821020-932A-48CA-883C-164253049D38}" destId="{37F53FF6-DEE4-40C2-ABA4-F558916E0976}" srcOrd="0" destOrd="0" presId="urn:microsoft.com/office/officeart/2008/layout/PictureAccentList"/>
    <dgm:cxn modelId="{DF64220D-F95D-4D54-BCA2-B6186696F20D}" type="presParOf" srcId="{37F53FF6-DEE4-40C2-ABA4-F558916E0976}" destId="{5A1BE448-91A8-4543-8EC8-DC02213B63C8}" srcOrd="0" destOrd="0" presId="urn:microsoft.com/office/officeart/2008/layout/PictureAccentList"/>
    <dgm:cxn modelId="{6174905C-3EB1-4945-86BF-28F649F39694}" type="presParOf" srcId="{5A1BE448-91A8-4543-8EC8-DC02213B63C8}" destId="{39AC0C36-3335-4C2B-8B1C-CD9884476A9C}" srcOrd="0" destOrd="0" presId="urn:microsoft.com/office/officeart/2008/layout/PictureAccentList"/>
    <dgm:cxn modelId="{E9B58C79-B499-4E19-9015-9D49BEB374CF}" type="presParOf" srcId="{37F53FF6-DEE4-40C2-ABA4-F558916E0976}" destId="{38FEBD84-6110-4E96-B619-1EE88E6EB2F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991B98-B925-4E18-8AC9-0F55F632D00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4DDF1C7-3258-44B3-96EE-90A11E633F94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0"/>
          <a:ext cx="9361040" cy="1296144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uk-UA" b="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41E717D9-5B20-4C29-856F-2D4B31FA9D70}" type="sibTrans" cxnId="{75B0B0C9-1C68-43DE-98D3-697BC79EEEE4}">
      <dgm:prSet/>
      <dgm:spPr/>
      <dgm:t>
        <a:bodyPr/>
        <a:lstStyle/>
        <a:p>
          <a:endParaRPr lang="uk-UA"/>
        </a:p>
      </dgm:t>
    </dgm:pt>
    <dgm:pt modelId="{182DCFCD-3FFB-4C5C-8277-24F0096829BD}" type="parTrans" cxnId="{75B0B0C9-1C68-43DE-98D3-697BC79EEEE4}">
      <dgm:prSet/>
      <dgm:spPr/>
      <dgm:t>
        <a:bodyPr/>
        <a:lstStyle/>
        <a:p>
          <a:endParaRPr lang="uk-UA"/>
        </a:p>
      </dgm:t>
    </dgm:pt>
    <dgm:pt modelId="{31821020-932A-48CA-883C-164253049D38}" type="pres">
      <dgm:prSet presAssocID="{46991B98-B925-4E18-8AC9-0F55F632D00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7F53FF6-DEE4-40C2-ABA4-F558916E0976}" type="pres">
      <dgm:prSet presAssocID="{64DDF1C7-3258-44B3-96EE-90A11E633F94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5A1BE448-91A8-4543-8EC8-DC02213B63C8}" type="pres">
      <dgm:prSet presAssocID="{64DDF1C7-3258-44B3-96EE-90A11E633F94}" presName="rootComposite" presStyleCnt="0">
        <dgm:presLayoutVars/>
      </dgm:prSet>
      <dgm:spPr/>
      <dgm:t>
        <a:bodyPr/>
        <a:lstStyle/>
        <a:p>
          <a:endParaRPr lang="uk-UA"/>
        </a:p>
      </dgm:t>
    </dgm:pt>
    <dgm:pt modelId="{39AC0C36-3335-4C2B-8B1C-CD9884476A9C}" type="pres">
      <dgm:prSet presAssocID="{64DDF1C7-3258-44B3-96EE-90A11E633F94}" presName="rootText" presStyleLbl="node0" presStyleIdx="0" presStyleCnt="1" custScaleY="400000" custLinFactY="64172" custLinFactNeighborY="100000">
        <dgm:presLayoutVars>
          <dgm:chMax/>
          <dgm:chPref val="4"/>
        </dgm:presLayoutVars>
      </dgm:prSet>
      <dgm:spPr>
        <a:xfrm>
          <a:off x="0" y="0"/>
          <a:ext cx="8712967" cy="2232248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38FEBD84-6110-4E96-B619-1EE88E6EB2F7}" type="pres">
      <dgm:prSet presAssocID="{64DDF1C7-3258-44B3-96EE-90A11E633F94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D1752B03-EFED-4D1E-B835-DCDA4E2F48F4}" type="presOf" srcId="{64DDF1C7-3258-44B3-96EE-90A11E633F94}" destId="{39AC0C36-3335-4C2B-8B1C-CD9884476A9C}" srcOrd="0" destOrd="0" presId="urn:microsoft.com/office/officeart/2008/layout/PictureAccentList"/>
    <dgm:cxn modelId="{75B0B0C9-1C68-43DE-98D3-697BC79EEEE4}" srcId="{46991B98-B925-4E18-8AC9-0F55F632D009}" destId="{64DDF1C7-3258-44B3-96EE-90A11E633F94}" srcOrd="0" destOrd="0" parTransId="{182DCFCD-3FFB-4C5C-8277-24F0096829BD}" sibTransId="{41E717D9-5B20-4C29-856F-2D4B31FA9D70}"/>
    <dgm:cxn modelId="{E862F39D-70DA-4DA2-8E9C-BC3E1040BFFC}" type="presOf" srcId="{46991B98-B925-4E18-8AC9-0F55F632D009}" destId="{31821020-932A-48CA-883C-164253049D38}" srcOrd="0" destOrd="0" presId="urn:microsoft.com/office/officeart/2008/layout/PictureAccentList"/>
    <dgm:cxn modelId="{4BE8125C-460B-46B0-A273-50737CB3DFAC}" type="presParOf" srcId="{31821020-932A-48CA-883C-164253049D38}" destId="{37F53FF6-DEE4-40C2-ABA4-F558916E0976}" srcOrd="0" destOrd="0" presId="urn:microsoft.com/office/officeart/2008/layout/PictureAccentList"/>
    <dgm:cxn modelId="{DF64220D-F95D-4D54-BCA2-B6186696F20D}" type="presParOf" srcId="{37F53FF6-DEE4-40C2-ABA4-F558916E0976}" destId="{5A1BE448-91A8-4543-8EC8-DC02213B63C8}" srcOrd="0" destOrd="0" presId="urn:microsoft.com/office/officeart/2008/layout/PictureAccentList"/>
    <dgm:cxn modelId="{6174905C-3EB1-4945-86BF-28F649F39694}" type="presParOf" srcId="{5A1BE448-91A8-4543-8EC8-DC02213B63C8}" destId="{39AC0C36-3335-4C2B-8B1C-CD9884476A9C}" srcOrd="0" destOrd="0" presId="urn:microsoft.com/office/officeart/2008/layout/PictureAccentList"/>
    <dgm:cxn modelId="{E9B58C79-B499-4E19-9015-9D49BEB374CF}" type="presParOf" srcId="{37F53FF6-DEE4-40C2-ABA4-F558916E0976}" destId="{38FEBD84-6110-4E96-B619-1EE88E6EB2F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91B98-B925-4E18-8AC9-0F55F632D00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4DDF1C7-3258-44B3-96EE-90A11E633F94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0"/>
          <a:ext cx="9361040" cy="129614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uk-UA" b="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41E717D9-5B20-4C29-856F-2D4B31FA9D70}" type="sibTrans" cxnId="{75B0B0C9-1C68-43DE-98D3-697BC79EEEE4}">
      <dgm:prSet/>
      <dgm:spPr/>
      <dgm:t>
        <a:bodyPr/>
        <a:lstStyle/>
        <a:p>
          <a:endParaRPr lang="uk-UA"/>
        </a:p>
      </dgm:t>
    </dgm:pt>
    <dgm:pt modelId="{182DCFCD-3FFB-4C5C-8277-24F0096829BD}" type="parTrans" cxnId="{75B0B0C9-1C68-43DE-98D3-697BC79EEEE4}">
      <dgm:prSet/>
      <dgm:spPr/>
      <dgm:t>
        <a:bodyPr/>
        <a:lstStyle/>
        <a:p>
          <a:endParaRPr lang="uk-UA"/>
        </a:p>
      </dgm:t>
    </dgm:pt>
    <dgm:pt modelId="{31821020-932A-48CA-883C-164253049D38}" type="pres">
      <dgm:prSet presAssocID="{46991B98-B925-4E18-8AC9-0F55F632D00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7F53FF6-DEE4-40C2-ABA4-F558916E0976}" type="pres">
      <dgm:prSet presAssocID="{64DDF1C7-3258-44B3-96EE-90A11E633F94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5A1BE448-91A8-4543-8EC8-DC02213B63C8}" type="pres">
      <dgm:prSet presAssocID="{64DDF1C7-3258-44B3-96EE-90A11E633F94}" presName="rootComposite" presStyleCnt="0">
        <dgm:presLayoutVars/>
      </dgm:prSet>
      <dgm:spPr/>
      <dgm:t>
        <a:bodyPr/>
        <a:lstStyle/>
        <a:p>
          <a:endParaRPr lang="uk-UA"/>
        </a:p>
      </dgm:t>
    </dgm:pt>
    <dgm:pt modelId="{39AC0C36-3335-4C2B-8B1C-CD9884476A9C}" type="pres">
      <dgm:prSet presAssocID="{64DDF1C7-3258-44B3-96EE-90A11E633F94}" presName="rootText" presStyleLbl="node0" presStyleIdx="0" presStyleCnt="1" custScaleY="400000" custLinFactY="-350635" custLinFactNeighborX="1270" custLinFactNeighborY="-400000">
        <dgm:presLayoutVars>
          <dgm:chMax/>
          <dgm:chPref val="4"/>
        </dgm:presLayoutVars>
      </dgm:prSet>
      <dgm:spPr>
        <a:xfrm>
          <a:off x="0" y="0"/>
          <a:ext cx="8712967" cy="2232248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38FEBD84-6110-4E96-B619-1EE88E6EB2F7}" type="pres">
      <dgm:prSet presAssocID="{64DDF1C7-3258-44B3-96EE-90A11E633F94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D1752B03-EFED-4D1E-B835-DCDA4E2F48F4}" type="presOf" srcId="{64DDF1C7-3258-44B3-96EE-90A11E633F94}" destId="{39AC0C36-3335-4C2B-8B1C-CD9884476A9C}" srcOrd="0" destOrd="0" presId="urn:microsoft.com/office/officeart/2008/layout/PictureAccentList"/>
    <dgm:cxn modelId="{75B0B0C9-1C68-43DE-98D3-697BC79EEEE4}" srcId="{46991B98-B925-4E18-8AC9-0F55F632D009}" destId="{64DDF1C7-3258-44B3-96EE-90A11E633F94}" srcOrd="0" destOrd="0" parTransId="{182DCFCD-3FFB-4C5C-8277-24F0096829BD}" sibTransId="{41E717D9-5B20-4C29-856F-2D4B31FA9D70}"/>
    <dgm:cxn modelId="{E862F39D-70DA-4DA2-8E9C-BC3E1040BFFC}" type="presOf" srcId="{46991B98-B925-4E18-8AC9-0F55F632D009}" destId="{31821020-932A-48CA-883C-164253049D38}" srcOrd="0" destOrd="0" presId="urn:microsoft.com/office/officeart/2008/layout/PictureAccentList"/>
    <dgm:cxn modelId="{4BE8125C-460B-46B0-A273-50737CB3DFAC}" type="presParOf" srcId="{31821020-932A-48CA-883C-164253049D38}" destId="{37F53FF6-DEE4-40C2-ABA4-F558916E0976}" srcOrd="0" destOrd="0" presId="urn:microsoft.com/office/officeart/2008/layout/PictureAccentList"/>
    <dgm:cxn modelId="{DF64220D-F95D-4D54-BCA2-B6186696F20D}" type="presParOf" srcId="{37F53FF6-DEE4-40C2-ABA4-F558916E0976}" destId="{5A1BE448-91A8-4543-8EC8-DC02213B63C8}" srcOrd="0" destOrd="0" presId="urn:microsoft.com/office/officeart/2008/layout/PictureAccentList"/>
    <dgm:cxn modelId="{6174905C-3EB1-4945-86BF-28F649F39694}" type="presParOf" srcId="{5A1BE448-91A8-4543-8EC8-DC02213B63C8}" destId="{39AC0C36-3335-4C2B-8B1C-CD9884476A9C}" srcOrd="0" destOrd="0" presId="urn:microsoft.com/office/officeart/2008/layout/PictureAccentList"/>
    <dgm:cxn modelId="{E9B58C79-B499-4E19-9015-9D49BEB374CF}" type="presParOf" srcId="{37F53FF6-DEE4-40C2-ABA4-F558916E0976}" destId="{38FEBD84-6110-4E96-B619-1EE88E6EB2F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991B98-B925-4E18-8AC9-0F55F632D009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4DDF1C7-3258-44B3-96EE-90A11E633F94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0"/>
          <a:ext cx="9361040" cy="1296144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uk-UA" b="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gm:t>
    </dgm:pt>
    <dgm:pt modelId="{41E717D9-5B20-4C29-856F-2D4B31FA9D70}" type="sibTrans" cxnId="{75B0B0C9-1C68-43DE-98D3-697BC79EEEE4}">
      <dgm:prSet/>
      <dgm:spPr/>
      <dgm:t>
        <a:bodyPr/>
        <a:lstStyle/>
        <a:p>
          <a:endParaRPr lang="uk-UA"/>
        </a:p>
      </dgm:t>
    </dgm:pt>
    <dgm:pt modelId="{182DCFCD-3FFB-4C5C-8277-24F0096829BD}" type="parTrans" cxnId="{75B0B0C9-1C68-43DE-98D3-697BC79EEEE4}">
      <dgm:prSet/>
      <dgm:spPr/>
      <dgm:t>
        <a:bodyPr/>
        <a:lstStyle/>
        <a:p>
          <a:endParaRPr lang="uk-UA"/>
        </a:p>
      </dgm:t>
    </dgm:pt>
    <dgm:pt modelId="{31821020-932A-48CA-883C-164253049D38}" type="pres">
      <dgm:prSet presAssocID="{46991B98-B925-4E18-8AC9-0F55F632D009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37F53FF6-DEE4-40C2-ABA4-F558916E0976}" type="pres">
      <dgm:prSet presAssocID="{64DDF1C7-3258-44B3-96EE-90A11E633F94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5A1BE448-91A8-4543-8EC8-DC02213B63C8}" type="pres">
      <dgm:prSet presAssocID="{64DDF1C7-3258-44B3-96EE-90A11E633F94}" presName="rootComposite" presStyleCnt="0">
        <dgm:presLayoutVars/>
      </dgm:prSet>
      <dgm:spPr/>
      <dgm:t>
        <a:bodyPr/>
        <a:lstStyle/>
        <a:p>
          <a:endParaRPr lang="uk-UA"/>
        </a:p>
      </dgm:t>
    </dgm:pt>
    <dgm:pt modelId="{39AC0C36-3335-4C2B-8B1C-CD9884476A9C}" type="pres">
      <dgm:prSet presAssocID="{64DDF1C7-3258-44B3-96EE-90A11E633F94}" presName="rootText" presStyleLbl="node0" presStyleIdx="0" presStyleCnt="1" custScaleY="400000" custLinFactNeighborY="-27128">
        <dgm:presLayoutVars>
          <dgm:chMax/>
          <dgm:chPref val="4"/>
        </dgm:presLayoutVars>
      </dgm:prSet>
      <dgm:spPr>
        <a:xfrm>
          <a:off x="0" y="0"/>
          <a:ext cx="8712967" cy="2232248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uk-UA"/>
        </a:p>
      </dgm:t>
    </dgm:pt>
    <dgm:pt modelId="{38FEBD84-6110-4E96-B619-1EE88E6EB2F7}" type="pres">
      <dgm:prSet presAssocID="{64DDF1C7-3258-44B3-96EE-90A11E633F94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D1752B03-EFED-4D1E-B835-DCDA4E2F48F4}" type="presOf" srcId="{64DDF1C7-3258-44B3-96EE-90A11E633F94}" destId="{39AC0C36-3335-4C2B-8B1C-CD9884476A9C}" srcOrd="0" destOrd="0" presId="urn:microsoft.com/office/officeart/2008/layout/PictureAccentList"/>
    <dgm:cxn modelId="{75B0B0C9-1C68-43DE-98D3-697BC79EEEE4}" srcId="{46991B98-B925-4E18-8AC9-0F55F632D009}" destId="{64DDF1C7-3258-44B3-96EE-90A11E633F94}" srcOrd="0" destOrd="0" parTransId="{182DCFCD-3FFB-4C5C-8277-24F0096829BD}" sibTransId="{41E717D9-5B20-4C29-856F-2D4B31FA9D70}"/>
    <dgm:cxn modelId="{E862F39D-70DA-4DA2-8E9C-BC3E1040BFFC}" type="presOf" srcId="{46991B98-B925-4E18-8AC9-0F55F632D009}" destId="{31821020-932A-48CA-883C-164253049D38}" srcOrd="0" destOrd="0" presId="urn:microsoft.com/office/officeart/2008/layout/PictureAccentList"/>
    <dgm:cxn modelId="{4BE8125C-460B-46B0-A273-50737CB3DFAC}" type="presParOf" srcId="{31821020-932A-48CA-883C-164253049D38}" destId="{37F53FF6-DEE4-40C2-ABA4-F558916E0976}" srcOrd="0" destOrd="0" presId="urn:microsoft.com/office/officeart/2008/layout/PictureAccentList"/>
    <dgm:cxn modelId="{DF64220D-F95D-4D54-BCA2-B6186696F20D}" type="presParOf" srcId="{37F53FF6-DEE4-40C2-ABA4-F558916E0976}" destId="{5A1BE448-91A8-4543-8EC8-DC02213B63C8}" srcOrd="0" destOrd="0" presId="urn:microsoft.com/office/officeart/2008/layout/PictureAccentList"/>
    <dgm:cxn modelId="{6174905C-3EB1-4945-86BF-28F649F39694}" type="presParOf" srcId="{5A1BE448-91A8-4543-8EC8-DC02213B63C8}" destId="{39AC0C36-3335-4C2B-8B1C-CD9884476A9C}" srcOrd="0" destOrd="0" presId="urn:microsoft.com/office/officeart/2008/layout/PictureAccentList"/>
    <dgm:cxn modelId="{E9B58C79-B499-4E19-9015-9D49BEB374CF}" type="presParOf" srcId="{37F53FF6-DEE4-40C2-ABA4-F558916E0976}" destId="{38FEBD84-6110-4E96-B619-1EE88E6EB2F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C0C36-3335-4C2B-8B1C-CD9884476A9C}">
      <dsp:nvSpPr>
        <dsp:cNvPr id="0" name=""/>
        <dsp:cNvSpPr/>
      </dsp:nvSpPr>
      <dsp:spPr>
        <a:xfrm>
          <a:off x="0" y="0"/>
          <a:ext cx="10076688" cy="79111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500" b="0" kern="120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23171" y="23171"/>
        <a:ext cx="10030346" cy="744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C0C36-3335-4C2B-8B1C-CD9884476A9C}">
      <dsp:nvSpPr>
        <dsp:cNvPr id="0" name=""/>
        <dsp:cNvSpPr/>
      </dsp:nvSpPr>
      <dsp:spPr>
        <a:xfrm>
          <a:off x="0" y="0"/>
          <a:ext cx="10076688" cy="1344168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b="0" kern="120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39369" y="39369"/>
        <a:ext cx="9997950" cy="12654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C0C36-3335-4C2B-8B1C-CD9884476A9C}">
      <dsp:nvSpPr>
        <dsp:cNvPr id="0" name=""/>
        <dsp:cNvSpPr/>
      </dsp:nvSpPr>
      <dsp:spPr>
        <a:xfrm>
          <a:off x="0" y="0"/>
          <a:ext cx="10076688" cy="79111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500" b="0" kern="120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23171" y="23171"/>
        <a:ext cx="10030346" cy="7447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C0C36-3335-4C2B-8B1C-CD9884476A9C}">
      <dsp:nvSpPr>
        <dsp:cNvPr id="0" name=""/>
        <dsp:cNvSpPr/>
      </dsp:nvSpPr>
      <dsp:spPr>
        <a:xfrm>
          <a:off x="0" y="0"/>
          <a:ext cx="10076688" cy="1148704"/>
        </a:xfrm>
        <a:prstGeom prst="roundRect">
          <a:avLst>
            <a:gd name="adj" fmla="val 10000"/>
          </a:avLst>
        </a:prstGeom>
        <a:solidFill>
          <a:schemeClr val="bg2">
            <a:lumMod val="90000"/>
            <a:alpha val="50000"/>
          </a:schemeClr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500" b="0" kern="1200" cap="none" spc="0" dirty="0">
            <a:ln w="0"/>
            <a:solidFill>
              <a:srgbClr val="4F81BD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+mn-lt"/>
            <a:ea typeface="+mn-ea"/>
            <a:cs typeface="+mn-cs"/>
          </a:endParaRPr>
        </a:p>
      </dsp:txBody>
      <dsp:txXfrm>
        <a:off x="33644" y="33644"/>
        <a:ext cx="10009400" cy="1081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573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0001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492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694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629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15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95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494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228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060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86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33618-ABAD-405B-8D83-38D76625254F}" type="datetimeFigureOut">
              <a:rPr lang="uk-UA" smtClean="0"/>
              <a:t>13.04.2024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EEA60-E2D0-49E0-A2AA-E7867C2D573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20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.jp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7chudes.in.ua/nominaciyi/kamyanets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cover.ua/destinations/khmelnytsky-region-region/kamyanec-podilski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13094599"/>
              </p:ext>
            </p:extLst>
          </p:nvPr>
        </p:nvGraphicFramePr>
        <p:xfrm>
          <a:off x="1051560" y="169008"/>
          <a:ext cx="10076688" cy="79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кутник 3"/>
          <p:cNvSpPr/>
          <p:nvPr/>
        </p:nvSpPr>
        <p:spPr>
          <a:xfrm>
            <a:off x="1051560" y="232744"/>
            <a:ext cx="1007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7230" latinLnBrk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ХМЕЛЬНИЦЬКЕ ТЕРИТОРІАЛЬНЕ ВІДДІЛЕННЯ МАЛОЇ АКАДЕМІЇ НАУК УКРАЇНИ</a:t>
            </a:r>
          </a:p>
          <a:p>
            <a:pPr algn="ctr" defTabSz="1157230" latinLnBrk="1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КАМ’ЯНЕЦЬ-ПОДІЛЬСЬКЕ МІСЬКЕ НАУКОВЕ ТОВАРИСТВО МАН</a:t>
            </a:r>
            <a:endParaRPr lang="uk-UA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75101995"/>
              </p:ext>
            </p:extLst>
          </p:nvPr>
        </p:nvGraphicFramePr>
        <p:xfrm>
          <a:off x="1051560" y="2377439"/>
          <a:ext cx="10076688" cy="1344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Прямокутник 6"/>
          <p:cNvSpPr/>
          <p:nvPr/>
        </p:nvSpPr>
        <p:spPr>
          <a:xfrm>
            <a:off x="1767208" y="2314050"/>
            <a:ext cx="9361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4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«Площа Польський ринок:</a:t>
            </a:r>
          </a:p>
          <a:p>
            <a:pPr lvl="0" algn="ctr"/>
            <a:r>
              <a:rPr lang="uk-UA" sz="40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 минулого у сучасне»</a:t>
            </a:r>
            <a:endParaRPr kumimoji="0" lang="uk-UA" sz="4000" b="1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5916168" y="4046800"/>
            <a:ext cx="5961888" cy="2610032"/>
          </a:xfrm>
          <a:prstGeom prst="roundRect">
            <a:avLst>
              <a:gd name="adj" fmla="val 10000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sp>
      <p:sp>
        <p:nvSpPr>
          <p:cNvPr id="8" name="Прямокутник 7"/>
          <p:cNvSpPr/>
          <p:nvPr/>
        </p:nvSpPr>
        <p:spPr>
          <a:xfrm>
            <a:off x="5916168" y="4220653"/>
            <a:ext cx="59496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виконали:</a:t>
            </a:r>
          </a:p>
          <a:p>
            <a:pPr algn="just"/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Манжай Анна Андріївна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Андрєєва Анна Ігорівна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 освіти </a:t>
            </a:r>
            <a:r>
              <a:rPr lang="uk-UA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класу Кам’янець-Подільського ліцею №1 Кам’янець-Подільської міської ради Хмельницької області</a:t>
            </a:r>
          </a:p>
          <a:p>
            <a:pPr algn="just"/>
            <a:endParaRPr lang="uk-UA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 керівник:</a:t>
            </a:r>
          </a:p>
          <a:p>
            <a:pPr algn="just"/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Судець Валентина Василівна, вчитель історії 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Кам’янець-Подільського ліцею №1 Кам’янець-Подільської міської ради Хмельницької області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77584098"/>
              </p:ext>
            </p:extLst>
          </p:nvPr>
        </p:nvGraphicFramePr>
        <p:xfrm>
          <a:off x="1051560" y="1241529"/>
          <a:ext cx="10076688" cy="79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2" name="Прямокутник 11"/>
          <p:cNvSpPr/>
          <p:nvPr/>
        </p:nvSpPr>
        <p:spPr>
          <a:xfrm>
            <a:off x="1051560" y="1406251"/>
            <a:ext cx="10076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7230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Всеукраїнський інтерактивний конкурс «МАН–Юніор Дослідник»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0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  <p:bldGraphic spid="6" grpId="0">
        <p:bldAsOne/>
      </p:bldGraphic>
      <p:bldP spid="7" grpId="0"/>
      <p:bldP spid="8" grpId="0"/>
      <p:bldGraphic spid="10" grpId="0">
        <p:bldAsOne/>
      </p:bldGraphic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3" y="133945"/>
            <a:ext cx="11521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Локація 5. Фрагмент мощення площі Польський ринок 1760-х років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29184" y="863499"/>
            <a:ext cx="11521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Відкриття здійснене Кам’янець-Подільською архітектурно-археологічною експедицією на замовлення Кам’янець-Подільського державного історичного музею- заповідника.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r="13867"/>
          <a:stretch/>
        </p:blipFill>
        <p:spPr>
          <a:xfrm>
            <a:off x="329183" y="2136216"/>
            <a:ext cx="4341913" cy="45937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48" y="2136216"/>
            <a:ext cx="3445325" cy="45937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6" r="17430"/>
          <a:stretch/>
        </p:blipFill>
        <p:spPr>
          <a:xfrm>
            <a:off x="8460125" y="2136216"/>
            <a:ext cx="3390498" cy="459376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89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3" y="133945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Локація 6. Кам’янець-Подільський ліцей №1. Асоційований член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ЮНЕСКО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29184" y="863499"/>
            <a:ext cx="8366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Кам’янець-Подільський ліцей №1 - найстаріший заклад освіти у Кам’янці-Подільському, який є правонаступником чоловічої гімназії, заснованої ще у 1833 році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26 квітня 1994 року школа є асоційованим членом ЮНЕСКО.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2" y="2874880"/>
            <a:ext cx="6684265" cy="38617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04" y="941833"/>
            <a:ext cx="1737548" cy="17375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/>
          <a:stretch/>
        </p:blipFill>
        <p:spPr>
          <a:xfrm>
            <a:off x="7132320" y="2874880"/>
            <a:ext cx="4718303" cy="386177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57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9184" y="964083"/>
            <a:ext cx="1152143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результаті реалізації проєкту учні дізналися багато нового і цікавого про вулицю де вони живуть і навчаються,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здавалося 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б, відомі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їм споруди та історичні пам’ятки;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навчилися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складати екскурсійні маршрути;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удосконалили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вміння досліджувати, аналізувати, </a:t>
            </a:r>
            <a:r>
              <a:rPr lang="uk-UA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комунікувати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популяризувати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своє рідне місто і школу в якій навчаються;</a:t>
            </a:r>
          </a:p>
          <a:p>
            <a:pPr marL="3429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берегти </a:t>
            </a:r>
            <a:r>
              <a:rPr lang="uk-UA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і цінувати те, що їм залишили попередні покоління.</a:t>
            </a:r>
          </a:p>
        </p:txBody>
      </p:sp>
    </p:spTree>
    <p:extLst>
      <p:ext uri="{BB962C8B-B14F-4D97-AF65-F5344CB8AC3E}">
        <p14:creationId xmlns:p14="http://schemas.microsoft.com/office/powerpoint/2010/main" val="210882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9184" y="964083"/>
            <a:ext cx="1152143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Хоптяр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А.  Кам’янець-Подільський – столиця УНР «Історичний нарис»/ Туристичний путівник. ФОП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Буйніцький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О.А., 2019.- 71 с.  - с.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49-55.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rabicPeriod"/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Кам’янець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крізь віки/ Фотоальбом – Кам-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Под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ПП «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Медобори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- 2006», 2012. – 128 с. – с. 88-93, с. 66 – 67.</a:t>
            </a:r>
          </a:p>
          <a:p>
            <a:pPr marL="514350" indent="-514350" algn="just">
              <a:buFont typeface="+mj-lt"/>
              <a:buAutoNum type="arabicPeriod"/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Національний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історико – архітектурний заповідник. Фотоальбом.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Авт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Климчук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Хм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Пф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«Галерея», 2004. – с.105-107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Загальнонаціональна акція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7 чудес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України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– Режим доступу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https://7chudes.in.ua/nominaciyi/kamyanets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/</a:t>
            </a:r>
            <a:endParaRPr lang="uk-UA" sz="28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14350" indent="-514350" algn="just">
              <a:buFont typeface="+mj-lt"/>
              <a:buAutoNum type="arabicPeriod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Туристичний портал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discover.ua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– Режим доступу: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https://discover.ua/destinations/khmelnytsky-region-region/kamyanec-podilskiy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308234067"/>
              </p:ext>
            </p:extLst>
          </p:nvPr>
        </p:nvGraphicFramePr>
        <p:xfrm>
          <a:off x="1051560" y="2854648"/>
          <a:ext cx="10076688" cy="1148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кутник 6"/>
          <p:cNvSpPr/>
          <p:nvPr/>
        </p:nvSpPr>
        <p:spPr>
          <a:xfrm>
            <a:off x="1409384" y="2861060"/>
            <a:ext cx="9361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Дякуємо за увагу!</a:t>
            </a:r>
            <a:endParaRPr kumimoji="0" lang="uk-UA" sz="5400" b="1" i="0" u="none" strike="noStrike" kern="0" cap="none" spc="0" normalizeH="0" baseline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756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апарат дослідження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9184" y="953681"/>
            <a:ext cx="1152144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проєкту: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створити екскурсійний маршрут вулицею (площею), де розташована моя школа (м. Кам’янець-Подільський, площа Польський ринок).</a:t>
            </a:r>
          </a:p>
          <a:p>
            <a:pPr indent="447675" algn="just">
              <a:spcBef>
                <a:spcPts val="1200"/>
              </a:spcBef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проєкту: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визначити історичні пам’ятки, які є на площі, де розташована моя школа;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ознайомитися з історією цих пам’яток;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створити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екскурсійний маршрут для моїх однолітків та учнів молодших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класів;</a:t>
            </a:r>
            <a:endParaRPr lang="uk-UA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донести до підлітків, що знати історію свого краю не тільки потрібно, а й 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цікаво;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свідомих громадян, патріотів свого краю.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апарат дослідження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9184" y="953681"/>
            <a:ext cx="11521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 та предмет дослідження: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just">
              <a:spcBef>
                <a:spcPts val="1200"/>
              </a:spcBef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Хто не знає минулого – не вартий майбутнього – говорить стародавній філософ. Дійсно це так, інколи ми не знаємо історії свого рідного краю. Дуже часто ми не звертаємо увагу на те, що бачимо щодня. Мабуть це тому – що живемо ми у справжній архітектурній та історичній перлині України – місті Кам’янці –Подільському. А особливо, коли живеш та навчаєшся у самому серці Старого міста – на площі Польський ринок.</a:t>
            </a:r>
            <a:endParaRPr lang="uk-UA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7675" algn="just"/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Робота  над </a:t>
            </a:r>
            <a:r>
              <a:rPr lang="uk-UA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проєктом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спрямована на розширення знань підлітків про історичні місця свого міста, виховання патріотизму, активної життєвої позиції.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46" y="4907082"/>
            <a:ext cx="2732378" cy="195091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513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апарат дослідження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11" y="3895344"/>
            <a:ext cx="3071731" cy="2940446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329184" y="1089096"/>
            <a:ext cx="1152144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algn="just">
              <a:tabLst>
                <a:tab pos="90170" algn="l"/>
                <a:tab pos="540385" algn="l"/>
              </a:tabLs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Етапи реалізації проєкту: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200"/>
              </a:spcBef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Підготовчо</a:t>
            </a: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-організаційний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виявлення історичних пам’яток, які знаходяться на площі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Польський ринок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міста Кам’янця-Подільського.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200"/>
              </a:spcBef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Організаційно-виконавчий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збір інформації про виявленні історичні пам’ятки;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екскурсійного маршруту.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200"/>
              </a:spcBef>
              <a:tabLst>
                <a:tab pos="90170" algn="l"/>
                <a:tab pos="540385" algn="l"/>
              </a:tabLst>
            </a:pPr>
            <a:r>
              <a:rPr lang="uk-UA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Підсумковий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проводимо екскурсію для своїх однолітків згідно створеного маршруту;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Wingdings" panose="05000000000000000000" pitchFamily="2" charset="2"/>
              <a:buChar char="Ø"/>
              <a:tabLst>
                <a:tab pos="90170" algn="l"/>
                <a:tab pos="540385" algn="l"/>
              </a:tabLs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робимо висновки.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2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Схема екскурсійного маршруту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6172200" y="1520785"/>
            <a:ext cx="582472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buFont typeface="+mj-lt"/>
              <a:buAutoNum type="arabicPeriod"/>
              <a:tabLst>
                <a:tab pos="889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Католицька семінарія (міська друкарня);</a:t>
            </a:r>
          </a:p>
          <a:p>
            <a:pPr marL="265113" indent="-265113" algn="just">
              <a:spcBef>
                <a:spcPts val="1200"/>
              </a:spcBef>
              <a:buFont typeface="+mj-lt"/>
              <a:buAutoNum type="arabicPeriod"/>
              <a:tabLst>
                <a:tab pos="88900" algn="l"/>
              </a:tabLs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Костел Св.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Апостолів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Петра і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Павла;</a:t>
            </a:r>
          </a:p>
          <a:p>
            <a:pPr marL="265113" indent="-265113" algn="just">
              <a:spcBef>
                <a:spcPts val="1200"/>
              </a:spcBef>
              <a:buFont typeface="+mj-lt"/>
              <a:buAutoNum type="arabicPeriod"/>
              <a:tabLst>
                <a:tab pos="889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Вірменський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колодязь;</a:t>
            </a:r>
          </a:p>
          <a:p>
            <a:pPr marL="265113" indent="-265113" algn="just">
              <a:spcBef>
                <a:spcPts val="1200"/>
              </a:spcBef>
              <a:buFont typeface="+mj-lt"/>
              <a:buAutoNum type="arabicPeriod"/>
              <a:tabLst>
                <a:tab pos="88900" algn="l"/>
              </a:tabLs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Ратуша. (Магістрат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65113" indent="-265113" algn="just">
              <a:spcBef>
                <a:spcPts val="1200"/>
              </a:spcBef>
              <a:buFont typeface="+mj-lt"/>
              <a:buAutoNum type="arabicPeriod"/>
              <a:tabLst>
                <a:tab pos="889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мощення площі Польський ринок 1760-х років;</a:t>
            </a:r>
          </a:p>
          <a:p>
            <a:pPr marL="265113" indent="-265113" algn="just">
              <a:spcBef>
                <a:spcPts val="1200"/>
              </a:spcBef>
              <a:buFont typeface="+mj-lt"/>
              <a:buAutoNum type="arabicPeriod"/>
              <a:tabLst>
                <a:tab pos="88900" algn="l"/>
              </a:tabLst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Кам’янець-Подільський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ліцей №1. Асоційований член ЮНЕСКО.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6" y="941831"/>
            <a:ext cx="5696485" cy="575553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661472" y="3336572"/>
            <a:ext cx="3061252" cy="15696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Польський ринок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74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Локація 1. Католицька семінарія (міська друкарня)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29184" y="863499"/>
            <a:ext cx="1152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Триповерхова будівля міської друкарні (у ХVІІІ ст.- католицька духовна семінарія). Зведена у 1782 р.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" y="1847849"/>
            <a:ext cx="5687569" cy="44615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r="2593" b="8954"/>
          <a:stretch/>
        </p:blipFill>
        <p:spPr>
          <a:xfrm>
            <a:off x="6172200" y="1847849"/>
            <a:ext cx="5678424" cy="44615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7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Локація 2. Костел </a:t>
            </a:r>
            <a:r>
              <a:rPr lang="uk-UA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</a:t>
            </a: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Апостолів Петра і Павла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329184" y="863499"/>
            <a:ext cx="1152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Кафедральний костел </a:t>
            </a:r>
            <a:r>
              <a:rPr lang="uk-UA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Св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 Апостолів Петра і Павла – одна з найстаріших сакральних споруд міста (ХVІ- ХІХ ст.).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1766885"/>
            <a:ext cx="3433191" cy="49339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987" y="1766884"/>
            <a:ext cx="3836195" cy="49339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95" y="1766884"/>
            <a:ext cx="3882828" cy="493394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26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Локація 3. Вірменський колодязь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9184" y="863499"/>
            <a:ext cx="1152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 розпорядження польського короля Владислава коштом міста був викопаний колодязь завглибшки 40 м.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0452" b="11201"/>
          <a:stretch/>
        </p:blipFill>
        <p:spPr>
          <a:xfrm>
            <a:off x="329184" y="1766884"/>
            <a:ext cx="4407408" cy="49265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6"/>
          <a:stretch/>
        </p:blipFill>
        <p:spPr>
          <a:xfrm>
            <a:off x="4904276" y="1766884"/>
            <a:ext cx="4157428" cy="49265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2" r="30437"/>
          <a:stretch/>
        </p:blipFill>
        <p:spPr>
          <a:xfrm>
            <a:off x="9229387" y="1766884"/>
            <a:ext cx="2621235" cy="49265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665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0" y="0"/>
            <a:ext cx="12192000" cy="791110"/>
          </a:xfrm>
          <a:prstGeom prst="roundRect">
            <a:avLst>
              <a:gd name="adj" fmla="val 10000"/>
            </a:avLst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outerShdw blurRad="107950" dist="12700" dir="5400000" algn="ctr" rotWithShape="0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7" name="Прямокутник 6"/>
          <p:cNvSpPr/>
          <p:nvPr/>
        </p:nvSpPr>
        <p:spPr>
          <a:xfrm>
            <a:off x="329184" y="72389"/>
            <a:ext cx="11521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Локація 4. Ратуша. (Магістрат)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329184" y="863499"/>
            <a:ext cx="11521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tabLst>
                <a:tab pos="90170" algn="l"/>
                <a:tab pos="540385" algn="l"/>
              </a:tabLst>
            </a:pP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Ратуша (Магістрат польський) була побудована у 16 столітті після надання місту Магдебурзького права.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3" y="1766885"/>
            <a:ext cx="3567683" cy="49514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r="22661" b="4000"/>
          <a:stretch/>
        </p:blipFill>
        <p:spPr>
          <a:xfrm>
            <a:off x="8119873" y="1766885"/>
            <a:ext cx="3794760" cy="495147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04" y="1766885"/>
            <a:ext cx="3875532" cy="495147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10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714</Words>
  <Application>Microsoft Office PowerPoint</Application>
  <PresentationFormat>Широкий екран</PresentationFormat>
  <Paragraphs>68</Paragraphs>
  <Slides>14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СЗОШ №1</dc:creator>
  <cp:lastModifiedBy>СЗОШ №1</cp:lastModifiedBy>
  <cp:revision>20</cp:revision>
  <dcterms:created xsi:type="dcterms:W3CDTF">2024-04-03T18:37:23Z</dcterms:created>
  <dcterms:modified xsi:type="dcterms:W3CDTF">2024-04-13T21:22:16Z</dcterms:modified>
</cp:coreProperties>
</file>