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257" r:id="rId3"/>
    <p:sldId id="285" r:id="rId4"/>
    <p:sldId id="292" r:id="rId5"/>
    <p:sldId id="284" r:id="rId6"/>
    <p:sldId id="265" r:id="rId7"/>
    <p:sldId id="279" r:id="rId8"/>
    <p:sldId id="260" r:id="rId9"/>
    <p:sldId id="278" r:id="rId10"/>
    <p:sldId id="289" r:id="rId11"/>
    <p:sldId id="290" r:id="rId12"/>
    <p:sldId id="291" r:id="rId13"/>
    <p:sldId id="287" r:id="rId14"/>
    <p:sldId id="263" r:id="rId15"/>
    <p:sldId id="268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0323" autoAdjust="0"/>
  </p:normalViewPr>
  <p:slideViewPr>
    <p:cSldViewPr>
      <p:cViewPr>
        <p:scale>
          <a:sx n="69" d="100"/>
          <a:sy n="69" d="100"/>
        </p:scale>
        <p:origin x="-134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9CF26-018B-4EF6-A247-945BBECB192B}" type="datetimeFigureOut">
              <a:rPr lang="ru-RU" smtClean="0"/>
              <a:pPr/>
              <a:t>16.04.2024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C5C27-4497-4D80-8EA1-6F3C7F32E12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983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itchFamily="18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itchFamily="18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itchFamily="18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itchFamily="18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D3C7D58-5887-4A89-9C7E-1F21DCC95ED0}" type="slidenum">
              <a:rPr lang="ru-RU" altLang="uk-UA" smtClean="0">
                <a:solidFill>
                  <a:srgbClr val="000000"/>
                </a:solidFill>
                <a:latin typeface="Arial" charset="0"/>
              </a:rPr>
              <a:pPr eaLnBrk="1" hangingPunct="1"/>
              <a:t>13</a:t>
            </a:fld>
            <a:endParaRPr lang="ru-RU" altLang="uk-UA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1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alt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8D458-BCA4-43BE-AD3E-3D93DD656CD3}" type="datetime1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48B3A-8E79-41FA-9ACB-8FB83B4FBDB8}" type="datetime1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954AE-FF77-40DA-9089-8BECF4E7D6FD}" type="datetime1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0855E-C892-45DD-BC8D-BD883D1683DC}" type="datetime1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C9C13-76D0-4618-8E3F-9BC64048AD49}" type="datetime1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1B1C6-EAEE-4520-95F9-D15800120016}" type="datetime1">
              <a:rPr lang="ru-RU" smtClean="0"/>
              <a:t>16.04.2024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E1D7D-87A6-476D-AB45-B2D4F29AD96D}" type="datetime1">
              <a:rPr lang="ru-RU" smtClean="0"/>
              <a:t>16.04.2024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DCE2F-5C99-4107-9C9B-24D1CC1EB83B}" type="datetime1">
              <a:rPr lang="ru-RU" smtClean="0"/>
              <a:t>16.04.2024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6371B-4FE3-47D4-93FC-5B0239CC7CD1}" type="datetime1">
              <a:rPr lang="ru-RU" smtClean="0"/>
              <a:t>16.04.2024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2313-E973-4D44-88BF-226B452BAA54}" type="datetime1">
              <a:rPr lang="ru-RU" smtClean="0"/>
              <a:t>16.04.2024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AF983-8B06-467D-803C-8874B9C2FAD3}" type="datetime1">
              <a:rPr lang="ru-RU" smtClean="0"/>
              <a:t>16.04.2024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60000"/>
                <a:lumOff val="4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rgbClr val="FFFF0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55644-4312-4359-B6A2-6A31943A333B}" type="datetime1">
              <a:rPr lang="ru-RU" smtClean="0"/>
              <a:t>16.04.2024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universemagazine.com/ru/pechalno-izvestnyj-asteroid-apofis-otkryt-zanovo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47538"/>
            <a:ext cx="8172242" cy="2357430"/>
          </a:xfrm>
        </p:spPr>
        <p:txBody>
          <a:bodyPr>
            <a:noAutofit/>
          </a:bodyPr>
          <a:lstStyle/>
          <a:p>
            <a:pPr fontAlgn="t"/>
            <a:r>
              <a:rPr lang="uk-UA" b="1" dirty="0" smtClean="0"/>
              <a:t>НЕБЕЗПЕКА З КОСМІЧНОГО ПРОСТОРУ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84576" y="2604968"/>
            <a:ext cx="41399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Роботу виконав:</a:t>
            </a:r>
          </a:p>
          <a:p>
            <a:r>
              <a:rPr lang="uk-UA" dirty="0" err="1"/>
              <a:t>Маленко</a:t>
            </a:r>
            <a:r>
              <a:rPr lang="uk-UA" dirty="0"/>
              <a:t> Артем Вікторович</a:t>
            </a:r>
          </a:p>
          <a:p>
            <a:r>
              <a:rPr lang="uk-UA" dirty="0"/>
              <a:t>Учень 10 класу</a:t>
            </a:r>
          </a:p>
          <a:p>
            <a:r>
              <a:rPr lang="uk-UA" dirty="0"/>
              <a:t>Конотопського ліцею №10 </a:t>
            </a:r>
          </a:p>
          <a:p>
            <a:r>
              <a:rPr lang="uk-UA" dirty="0"/>
              <a:t>Конотопської міської ради </a:t>
            </a:r>
          </a:p>
          <a:p>
            <a:r>
              <a:rPr lang="uk-UA" dirty="0"/>
              <a:t>Сумської області </a:t>
            </a:r>
          </a:p>
          <a:p>
            <a:r>
              <a:rPr lang="uk-UA" dirty="0"/>
              <a:t>Науковий керівник: </a:t>
            </a:r>
          </a:p>
          <a:p>
            <a:r>
              <a:rPr lang="uk-UA" dirty="0"/>
              <a:t>Коломієць Юлія Борисівна,</a:t>
            </a:r>
          </a:p>
          <a:p>
            <a:r>
              <a:rPr lang="uk-UA" dirty="0"/>
              <a:t>Вчитель математики</a:t>
            </a:r>
          </a:p>
          <a:p>
            <a:r>
              <a:rPr lang="uk-UA" dirty="0"/>
              <a:t>Конотопського ліцею №10 </a:t>
            </a:r>
          </a:p>
          <a:p>
            <a:r>
              <a:rPr lang="uk-UA" dirty="0"/>
              <a:t>Конотопської міської ради</a:t>
            </a:r>
          </a:p>
          <a:p>
            <a:r>
              <a:rPr lang="uk-UA" dirty="0"/>
              <a:t>Сумської області</a:t>
            </a:r>
            <a:endParaRPr lang="ru-RU" altLang="ru-RU" dirty="0">
              <a:cs typeface="Times New Roman" pitchFamily="18" charset="0"/>
            </a:endParaRPr>
          </a:p>
        </p:txBody>
      </p:sp>
      <p:pic>
        <p:nvPicPr>
          <p:cNvPr id="3" name="Picture 2" descr="До Землі наближається гігантський астерої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02" y="2846750"/>
            <a:ext cx="4801605" cy="3030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DE05BDB1-9244-45E3-F290-73F6178CA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415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/>
              <a:t>Ядерний вибух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D601DDB-9B42-5757-4B94-BDDA8530A6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6009" y="2132856"/>
            <a:ext cx="6811982" cy="4041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918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/>
              <a:t>Лазерне випромінювання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0DB94561-7422-04EE-2578-FCCA652377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500" y="1810544"/>
            <a:ext cx="8001000" cy="4105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709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/>
              <a:t>Маска для відбивання світла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7056602-C19D-416E-2FEE-A03BE51229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1288" y="2060848"/>
            <a:ext cx="5721424" cy="4062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070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err="1"/>
              <a:t>Астероїдний</a:t>
            </a:r>
            <a:r>
              <a:rPr lang="uk-UA" b="1" dirty="0"/>
              <a:t> гравітаційний буксир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D405A6B-0E64-75E9-C78A-3B1AC1399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676" y="1628800"/>
            <a:ext cx="5832648" cy="45666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A55475C-A007-1B47-14BE-AB133765D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3342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uk-UA" b="1" dirty="0">
                <a:latin typeface="Times New Roman" pitchFamily="18" charset="0"/>
                <a:cs typeface="Times New Roman" pitchFamily="18" charset="0"/>
              </a:rPr>
              <a:t>Висновки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uk-UA" dirty="0"/>
              <a:t>Великі астероїди можуть представляти серйозну небезпеку для Землі, особливо якщо їх траєкторія прямує у бік нашої планети. Енергія, яка виділяється при ударі астероїда діаметром 300 м, має тротиловий еквівалент 3000 </a:t>
            </a:r>
            <a:r>
              <a:rPr lang="uk-UA" dirty="0" err="1"/>
              <a:t>мегатонн</a:t>
            </a:r>
            <a:r>
              <a:rPr lang="uk-UA" dirty="0"/>
              <a:t>, або 200 тис. атомних бомб, подібних до тієї, що скинута на Хіросіму. При зіткненні з астероїдом діаметром 1 км виділяється енергія з тротиловим еквівалентом 106 </a:t>
            </a:r>
            <a:r>
              <a:rPr lang="uk-UA" dirty="0" err="1"/>
              <a:t>мегатонн</a:t>
            </a:r>
            <a:r>
              <a:rPr lang="uk-UA" dirty="0"/>
              <a:t>, при цьому викид речовини на три порядки перевищує масу астероїда. З цієї причини зіткнення із Землею великого астероїда призведе до катастрофи глобального масштабу, наслідки якої будуть посилені руйнуваннями штучного технічного середовища.</a:t>
            </a:r>
            <a:endParaRPr lang="uk-UA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4899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err="1" smtClean="0">
                <a:solidFill>
                  <a:schemeClr val="tx1"/>
                </a:solidFill>
                <a:cs typeface="Times New Roman" panose="02020603050405020304" pitchFamily="18" charset="0"/>
              </a:rPr>
              <a:t>Джерела</a:t>
            </a:r>
            <a:endParaRPr lang="ru-RU" b="1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b="0" i="0" u="sng" dirty="0">
                <a:solidFill>
                  <a:srgbClr val="3390EC"/>
                </a:solidFill>
                <a:effectLst/>
                <a:highlight>
                  <a:srgbClr val="EEFFDE"/>
                </a:highlight>
                <a:latin typeface="Roboto" panose="02000000000000000000" pitchFamily="2" charset="0"/>
                <a:hlinkClick r:id="rId2"/>
              </a:rPr>
              <a:t>https://universemagazine.com/ru/pechalno-izvestnyj-asteroid-apofis-otkryt-zanovo/</a:t>
            </a:r>
            <a:endParaRPr lang="uk-UA" b="0" i="0" u="sng" dirty="0">
              <a:solidFill>
                <a:srgbClr val="3390EC"/>
              </a:solidFill>
              <a:effectLst/>
              <a:highlight>
                <a:srgbClr val="EEFFDE"/>
              </a:highlight>
              <a:latin typeface="Roboto" panose="02000000000000000000" pitchFamily="2" charset="0"/>
            </a:endParaRPr>
          </a:p>
          <a:p>
            <a:r>
              <a:rPr lang="en-US" dirty="0"/>
              <a:t/>
            </a:r>
            <a:br>
              <a:rPr lang="en-US" dirty="0"/>
            </a:br>
            <a:r>
              <a:rPr lang="en-US" b="0" i="0" u="sng" dirty="0">
                <a:solidFill>
                  <a:srgbClr val="3390EC"/>
                </a:solidFill>
                <a:effectLst/>
                <a:highlight>
                  <a:srgbClr val="EEFFDE"/>
                </a:highlight>
                <a:latin typeface="Roboto" panose="02000000000000000000" pitchFamily="2" charset="0"/>
              </a:rPr>
              <a:t>https://www.planetary.org/articles/will-apophis-hit-earth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831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429684" cy="758952"/>
          </a:xfrm>
        </p:spPr>
        <p:txBody>
          <a:bodyPr>
            <a:noAutofit/>
          </a:bodyPr>
          <a:lstStyle/>
          <a:p>
            <a:r>
              <a:rPr lang="ru-RU" b="1" dirty="0" err="1">
                <a:solidFill>
                  <a:schemeClr val="tx1"/>
                </a:solidFill>
              </a:rPr>
              <a:t>Дякую</a:t>
            </a:r>
            <a:r>
              <a:rPr lang="ru-RU" b="1" dirty="0">
                <a:solidFill>
                  <a:schemeClr val="tx1"/>
                </a:solidFill>
              </a:rPr>
              <a:t> за </a:t>
            </a:r>
            <a:r>
              <a:rPr lang="ru-RU" b="1" dirty="0" err="1">
                <a:solidFill>
                  <a:schemeClr val="tx1"/>
                </a:solidFill>
              </a:rPr>
              <a:t>Увагу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500306"/>
            <a:ext cx="8229600" cy="362585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4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158" y="357166"/>
            <a:ext cx="8326274" cy="5929354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b="1" dirty="0"/>
              <a:t>МЕТА:</a:t>
            </a:r>
            <a:r>
              <a:rPr lang="uk-UA" dirty="0"/>
              <a:t>ознайомитися з характеристиками </a:t>
            </a:r>
            <a:r>
              <a:rPr lang="uk-UA" dirty="0" smtClean="0"/>
              <a:t>та видами астероїдів та </a:t>
            </a:r>
            <a:r>
              <a:rPr lang="uk-UA" dirty="0"/>
              <a:t>розглянути способи знищення небезпеки від </a:t>
            </a:r>
            <a:r>
              <a:rPr lang="uk-UA" dirty="0" smtClean="0"/>
              <a:t>них.</a:t>
            </a:r>
            <a:endParaRPr lang="uk-UA" dirty="0"/>
          </a:p>
          <a:p>
            <a:pPr marL="0" indent="0">
              <a:spcBef>
                <a:spcPts val="0"/>
              </a:spcBef>
              <a:buNone/>
            </a:pPr>
            <a:endParaRPr lang="ru-RU" b="1" dirty="0"/>
          </a:p>
          <a:p>
            <a:pPr marL="0" indent="0">
              <a:buNone/>
            </a:pPr>
            <a:r>
              <a:rPr lang="uk-UA" b="1" dirty="0"/>
              <a:t>ЗАВДАННЯ:</a:t>
            </a:r>
          </a:p>
          <a:p>
            <a:pPr lvl="0"/>
            <a:r>
              <a:rPr lang="uk-UA" dirty="0"/>
              <a:t>опрацювати відповідну наукову літературу;</a:t>
            </a:r>
          </a:p>
          <a:p>
            <a:pPr lvl="0"/>
            <a:r>
              <a:rPr lang="uk-UA" dirty="0"/>
              <a:t>розглянути основні характеристики </a:t>
            </a:r>
            <a:r>
              <a:rPr lang="uk-UA" dirty="0" smtClean="0"/>
              <a:t>астероїдів;</a:t>
            </a:r>
            <a:endParaRPr lang="uk-UA" dirty="0"/>
          </a:p>
          <a:p>
            <a:pPr lvl="0"/>
            <a:r>
              <a:rPr lang="uk-UA" dirty="0"/>
              <a:t>розглянути відомі способи знищення небезпеки від </a:t>
            </a:r>
            <a:r>
              <a:rPr lang="uk-UA" dirty="0" smtClean="0"/>
              <a:t>астероїдів.</a:t>
            </a:r>
            <a:endParaRPr lang="uk-UA" dirty="0"/>
          </a:p>
          <a:p>
            <a:pPr marL="0" indent="0">
              <a:buNone/>
            </a:pPr>
            <a:endParaRPr lang="uk-UA" b="1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103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/>
              <a:t>Астероїд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E81DC797-C099-3273-EAC6-63181441C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2450" y="1772816"/>
            <a:ext cx="7433966" cy="4229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610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/>
              <a:t>Деякі небезпечні об’єкти</a:t>
            </a:r>
            <a:endParaRPr lang="uk-UA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600" dirty="0" smtClean="0"/>
              <a:t>Астероїд </a:t>
            </a:r>
            <a:r>
              <a:rPr lang="uk-UA" sz="3600" dirty="0" err="1" smtClean="0"/>
              <a:t>Бенну</a:t>
            </a:r>
            <a:endParaRPr lang="uk-UA" sz="3600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uk-UA" sz="3600" dirty="0"/>
              <a:t>Астероїд </a:t>
            </a:r>
            <a:r>
              <a:rPr lang="uk-UA" sz="3600" dirty="0" smtClean="0"/>
              <a:t>Торо</a:t>
            </a:r>
            <a:endParaRPr lang="uk-UA" sz="3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13" name="AutoShape 10" descr="Shape model of (1685) Toro shown from equatorial level (left and... |  Download Scientific Diagr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4" name="AutoShape 12" descr="Shape model of (1685) Toro shown from equatorial level (left and... |  Download Scientific Diagram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39" name="Picture 15" descr="Asteroid Toro | Space Refer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152" y="2667409"/>
            <a:ext cx="3456384" cy="3456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101955) Бенну — Википед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636912"/>
            <a:ext cx="3720606" cy="3517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99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435280" cy="1143000"/>
          </a:xfrm>
        </p:spPr>
        <p:txBody>
          <a:bodyPr>
            <a:noAutofit/>
          </a:bodyPr>
          <a:lstStyle/>
          <a:p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Апофіс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(наукова назва 99942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Apophis)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1026" name="Picture 2" descr="Asteroid Apophis: Will It Hit Earth? Your… | The Planetary Society">
            <a:extLst>
              <a:ext uri="{FF2B5EF4-FFF2-40B4-BE49-F238E27FC236}">
                <a16:creationId xmlns:a16="http://schemas.microsoft.com/office/drawing/2014/main" xmlns="" id="{6D13BBC2-58FA-1461-20D1-848F725E24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20788"/>
            <a:ext cx="7620000" cy="4000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885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49E0057-7827-DB26-0A5B-E8F947809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36" y="2420888"/>
            <a:ext cx="7524328" cy="3689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F56DC0E-FC0A-273B-648A-E56E6A23D55F}"/>
              </a:ext>
            </a:extLst>
          </p:cNvPr>
          <p:cNvSpPr txBox="1"/>
          <p:nvPr/>
        </p:nvSpPr>
        <p:spPr>
          <a:xfrm>
            <a:off x="1440396" y="620688"/>
            <a:ext cx="626320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/>
              <a:t>Телескоп </a:t>
            </a:r>
            <a:r>
              <a:rPr lang="en-US" sz="4400" b="1" dirty="0"/>
              <a:t>Catalina Sky Survey</a:t>
            </a:r>
            <a:endParaRPr lang="x-none" sz="4400" b="1" dirty="0"/>
          </a:p>
        </p:txBody>
      </p:sp>
    </p:spTree>
    <p:extLst>
      <p:ext uri="{BB962C8B-B14F-4D97-AF65-F5344CB8AC3E}">
        <p14:creationId xmlns:p14="http://schemas.microsoft.com/office/powerpoint/2010/main" val="4144433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>
            <a:noAutofit/>
          </a:bodyPr>
          <a:lstStyle/>
          <a:p>
            <a:r>
              <a:rPr lang="uk-UA" b="1" dirty="0"/>
              <a:t>Сила </a:t>
            </a:r>
            <a:r>
              <a:rPr lang="uk-UA" b="1" dirty="0" err="1"/>
              <a:t>Апофіса</a:t>
            </a:r>
            <a:endParaRPr lang="uk-UA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7</a:t>
            </a:fld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B1CF3BB7-5831-32F6-6A01-E18B0E478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0021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b="1" dirty="0">
                <a:solidFill>
                  <a:schemeClr val="tx1"/>
                </a:solidFill>
              </a:rPr>
              <a:t>Можливі наслідки при зіткненні з Землею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3AB6BAC-5D89-8FA8-86FA-303CE6784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772" y="2061038"/>
            <a:ext cx="6390456" cy="4260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83932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b="1" dirty="0"/>
              <a:t>Методи знищення або зміни траєкторії астероїда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A394CFE-2393-E58E-B93F-42DB5A535E83}"/>
              </a:ext>
            </a:extLst>
          </p:cNvPr>
          <p:cNvSpPr txBox="1"/>
          <p:nvPr/>
        </p:nvSpPr>
        <p:spPr>
          <a:xfrm>
            <a:off x="419200" y="1916832"/>
            <a:ext cx="760918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uk-UA" sz="3600" dirty="0"/>
              <a:t>Ядерний вибух.</a:t>
            </a:r>
          </a:p>
          <a:p>
            <a:pPr marL="285750" indent="-285750">
              <a:buFontTx/>
              <a:buChar char="-"/>
            </a:pPr>
            <a:endParaRPr lang="uk-UA" sz="3600" dirty="0"/>
          </a:p>
          <a:p>
            <a:pPr marL="285750" indent="-285750">
              <a:buFontTx/>
              <a:buChar char="-"/>
            </a:pPr>
            <a:r>
              <a:rPr lang="uk-UA" sz="3600" dirty="0"/>
              <a:t>Лазерне випромінювання.</a:t>
            </a:r>
          </a:p>
          <a:p>
            <a:pPr marL="285750" indent="-285750">
              <a:buFontTx/>
              <a:buChar char="-"/>
            </a:pPr>
            <a:endParaRPr lang="uk-UA" sz="3600" dirty="0"/>
          </a:p>
          <a:p>
            <a:pPr marL="285750" indent="-285750">
              <a:buFontTx/>
              <a:buChar char="-"/>
            </a:pPr>
            <a:r>
              <a:rPr lang="uk-UA" sz="3600" dirty="0"/>
              <a:t>Маска для відбивання світла.</a:t>
            </a:r>
          </a:p>
          <a:p>
            <a:pPr marL="285750" indent="-285750">
              <a:buFontTx/>
              <a:buChar char="-"/>
            </a:pPr>
            <a:endParaRPr lang="uk-UA" sz="3600" dirty="0"/>
          </a:p>
          <a:p>
            <a:pPr marL="285750" indent="-285750">
              <a:buFontTx/>
              <a:buChar char="-"/>
            </a:pPr>
            <a:r>
              <a:rPr lang="uk-UA" sz="3600" dirty="0" err="1"/>
              <a:t>Астероїдний</a:t>
            </a:r>
            <a:r>
              <a:rPr lang="uk-UA" sz="3600" dirty="0"/>
              <a:t> гравітаційний буксир</a:t>
            </a:r>
            <a:r>
              <a:rPr lang="uk-UA" dirty="0"/>
              <a:t>.</a:t>
            </a:r>
            <a:endParaRPr lang="uk-UA" sz="3600" dirty="0"/>
          </a:p>
        </p:txBody>
      </p:sp>
    </p:spTree>
    <p:extLst>
      <p:ext uri="{BB962C8B-B14F-4D97-AF65-F5344CB8AC3E}">
        <p14:creationId xmlns:p14="http://schemas.microsoft.com/office/powerpoint/2010/main" val="21752532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3000</TotalTime>
  <Words>257</Words>
  <Application>Microsoft Office PowerPoint</Application>
  <PresentationFormat>Экран (4:3)</PresentationFormat>
  <Paragraphs>62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НЕБЕЗПЕКА З КОСМІЧНОГО ПРОСТОРУ</vt:lpstr>
      <vt:lpstr>Презентация PowerPoint</vt:lpstr>
      <vt:lpstr>Астероїд</vt:lpstr>
      <vt:lpstr>Деякі небезпечні об’єкти</vt:lpstr>
      <vt:lpstr>Апофіс (наукова назва 99942 Apophis)</vt:lpstr>
      <vt:lpstr>Презентация PowerPoint</vt:lpstr>
      <vt:lpstr>Сила Апофіса</vt:lpstr>
      <vt:lpstr>Можливі наслідки при зіткненні з Землею</vt:lpstr>
      <vt:lpstr>Методи знищення або зміни траєкторії астероїда</vt:lpstr>
      <vt:lpstr>Ядерний вибух</vt:lpstr>
      <vt:lpstr>Лазерне випромінювання</vt:lpstr>
      <vt:lpstr>Маска для відбивання світла</vt:lpstr>
      <vt:lpstr>Астероїдний гравітаційний буксир</vt:lpstr>
      <vt:lpstr>Висновки</vt:lpstr>
      <vt:lpstr>Джерела</vt:lpstr>
      <vt:lpstr>Дякую за Увагу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КОСМІЧНЕ СМІТТЯ ТА НЕБЕЗПЕКА ЙОГО ЗІТКНЕННЯ З ЗЕМЛЕЮ</dc:title>
  <dc:creator>Taneshka</dc:creator>
  <cp:lastModifiedBy>yuliya</cp:lastModifiedBy>
  <cp:revision>109</cp:revision>
  <dcterms:created xsi:type="dcterms:W3CDTF">2016-01-12T18:43:54Z</dcterms:created>
  <dcterms:modified xsi:type="dcterms:W3CDTF">2024-04-16T06:36:40Z</dcterms:modified>
</cp:coreProperties>
</file>