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86" autoAdjust="0"/>
  </p:normalViewPr>
  <p:slideViewPr>
    <p:cSldViewPr>
      <p:cViewPr varScale="1">
        <p:scale>
          <a:sx n="79" d="100"/>
          <a:sy n="79" d="100"/>
        </p:scale>
        <p:origin x="-1546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1E990-A99A-4E23-8630-664FAC00D87A}" type="datetimeFigureOut">
              <a:rPr lang="uk-UA" smtClean="0"/>
              <a:t>31.01.2024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673D-1970-413D-9F5B-92D09DFDE7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72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28091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0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8" y="764704"/>
            <a:ext cx="7707024" cy="538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2324"/>
            <a:ext cx="7704856" cy="563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1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76672"/>
            <a:ext cx="3096343" cy="388843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3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7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ображення_viber_2023-11-14_17-33-47-8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8" y="332656"/>
            <a:ext cx="3097086" cy="410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1"/>
            <a:ext cx="3888431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5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5" y="836712"/>
            <a:ext cx="7801151" cy="54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4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606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9"/>
            <a:ext cx="7272807" cy="24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107264"/>
            <a:ext cx="7535863" cy="284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712968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7704856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1"/>
            <a:ext cx="80648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4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6336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r>
              <a:rPr lang="uk-UA" dirty="0"/>
              <a:t>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0" y="501859"/>
            <a:ext cx="8291166" cy="561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3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70485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3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0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ROZUMNIKI</dc:creator>
  <cp:lastModifiedBy>ROZUMNIKI</cp:lastModifiedBy>
  <cp:revision>8</cp:revision>
  <dcterms:created xsi:type="dcterms:W3CDTF">2023-11-14T17:12:39Z</dcterms:created>
  <dcterms:modified xsi:type="dcterms:W3CDTF">2024-01-31T17:50:43Z</dcterms:modified>
</cp:coreProperties>
</file>