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Playfair Displ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Lato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af17406a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caf17406a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af17406ac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af17406a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af17406a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af17406a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af17406a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af17406a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af17406ac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af17406a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af17406a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af17406a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af17406ac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af17406a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af17406ac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af17406a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af17406a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af17406a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200"/>
              <a:t>ІСТОРИКО-КРАЄЗНАВЧІЙ МАРШРУТ «ПЕРШИЙ У СВІТІ «СУШИ-БАР». СТАРОДАВНЯ ІСТОРІЯ ПРИАЙДАР'Я. (СТАРОБІЛЬСЬК)</a:t>
            </a:r>
            <a:endParaRPr sz="2200"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631850"/>
            <a:ext cx="7893000" cy="87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7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Л</a:t>
            </a:r>
            <a:r>
              <a:rPr lang="ru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єбєдь Діана, 9 клас, Гімназія № 15, ЛОМАНУМ </a:t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Набока Олександр Вікторович, Луганський національний університет ім. Тараса Шевченка, завідувач кафедри історії та археології.</a:t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1898500"/>
            <a:ext cx="8520600" cy="8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Дякую за увагу!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Актуальність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704400"/>
            <a:ext cx="8520600" cy="28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Одним з найважливіших напрямків популяризації історії Луганського краю є створення туристичних маршрутів, у яких відображатимуться різні події минулого краю, раніше невідомих широкому загалу. Зокрема детальної та прискіпливої уваги як дослідників, так і пересічних людей, які цікавляться історією є первісна сторінка історії нашого краю.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Мета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899300"/>
            <a:ext cx="8520600" cy="26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В</a:t>
            </a:r>
            <a:r>
              <a:rPr lang="ru" sz="2000"/>
              <a:t>исвітлення найдавнішого періоду в луганській історії, який сьогодні, на жаль відомий тільки невеликій кількості спеціалістів.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Завдання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 дати загальну характеристику туристичного маршруту, який розглядається; визначити його наукову та популяризаторську цінність;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2. визначити головні локації туристичного маршруту;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3. висвітлити історію кожної з визначених локацій;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4. показати внесок провідних археологів та краєзнавців, які у різні роки досліджували туристичні локації, які розглядаються.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80"/>
              <a:t>Перша локація. Підгорівська неолітична стоянка</a:t>
            </a:r>
            <a:endParaRPr sz="2580"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ru" sz="1360"/>
              <a:t>Об’єкт знаходиться на річці Айдар, у районі поблизу</a:t>
            </a:r>
            <a:endParaRPr sz="13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360"/>
              <a:t> водолікарні міста Старобільськ (міський пляж Мащенко). </a:t>
            </a:r>
            <a:endParaRPr sz="13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360"/>
              <a:t>Це місце історичне. Саме тут у Водолікарні, лікував своє </a:t>
            </a:r>
            <a:endParaRPr sz="13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360"/>
              <a:t>поранення легендарний український революціонер, «батько» </a:t>
            </a:r>
            <a:endParaRPr sz="13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360"/>
              <a:t>Нестор Махно у 1920 році. Приблизно тут, у місці впадіння у </a:t>
            </a:r>
            <a:endParaRPr sz="13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ru" sz="1360"/>
              <a:t>Айдар річки Білої існувало інше неолітичне поселення, дослідження якого проводилося у 80-ті роки ХХ століття та отримало назву «Підгорівка». Його можна назвати філіалом головної стоянки «Старобільськ-1», про яку буде сказано нижче. Воно є свідчення розширення господарської присутності давніх людей. Саме на цьому місті існувала «факторія» з видобутку мушель беззубок. Про це свідчить величезний шар залишків мушель – більший ніж у двох попередніх стоянках. Тут вони видобувалися і, вірогідно розподілялися між іншим стоянками. Таким чином, ми маємо таку собі «дочірню фірму» з виробництва стратегічного товару. Об’єкт розташований у мальовничій місцевості, на березі річки, поруч із старовинною будівлею Водолікарні[3, с. 61].</a:t>
            </a:r>
            <a:endParaRPr sz="136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675" y="1017725"/>
            <a:ext cx="2806726" cy="21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80"/>
              <a:t>Друга локація «Археологічна стоянка «Старобільськ – 1»</a:t>
            </a:r>
            <a:endParaRPr sz="2280"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49075"/>
            <a:ext cx="8520600" cy="33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525"/>
              <a:t>Туристичний об'єкт «Старобільськ - 1» – це зона, де</a:t>
            </a:r>
            <a:endParaRPr sz="15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525"/>
              <a:t> приблизно у XI тис. до н. е. існувало стабільне поселення</a:t>
            </a:r>
            <a:endParaRPr sz="15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525"/>
              <a:t> прадавніх людей. Він був відкритий у 1937 – 1939 рр. видатним</a:t>
            </a:r>
            <a:endParaRPr sz="15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525"/>
              <a:t> луганським археологом Сергієм Локтюшевим</a:t>
            </a:r>
            <a:r>
              <a:rPr lang="ru" sz="1525"/>
              <a:t> [1, с. 122]</a:t>
            </a:r>
            <a:r>
              <a:rPr lang="ru" sz="1525"/>
              <a:t>. Об’єкт</a:t>
            </a:r>
            <a:endParaRPr sz="15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525"/>
              <a:t> розташований поблизу від одного з міських пляжів Старобільська, </a:t>
            </a:r>
            <a:endParaRPr sz="15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525"/>
              <a:t>відомого під назвою «П’ята купальня». Згідно з висновками </a:t>
            </a:r>
            <a:endParaRPr sz="15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525"/>
              <a:t>археологів, давні люди жили тут, переважно за рахунок річки. Білі нашарування у землі і є залишками давніх мушель-беззубок, які складали основу їх раціону. Іноді їх шар у землі доходить до 50-ти сантиметрів [4, с. 101].  </a:t>
            </a:r>
            <a:endParaRPr sz="15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525"/>
              <a:t>Об’єкт розташований у мальовничій місцевості із видом на високий правий, крейдяний берег р. Айдар («Пристин»), із встановленим на його вершині хрестом.</a:t>
            </a:r>
            <a:endParaRPr sz="15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125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3675" y="1017725"/>
            <a:ext cx="3124375" cy="23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39875"/>
            <a:ext cx="85206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680"/>
              <a:t>Третя локація «Кургани-поховання доби бронзи»</a:t>
            </a:r>
            <a:endParaRPr sz="2580"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3554550"/>
            <a:ext cx="8520600" cy="13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Об’єкт знаходиться на вершині крейдяного високого, правого берегу р. Айдар у районі населених пунктів Старобільськ, Новоселівка та Підгорівка. Саме тут, внаслідок археологічної розвідки науковців Сергія Теліженко, Олександра Набоки та Деніса Лєбєдєва у 2020 р. було знайдено низку курганів – поховань, епохи бронзи. Об’єкт складається з семи поховань, які, вірогідно, відносяться до кочової катакомбної культури (ІІІ тис. до н. е.), Найбільший за цих пам’яток з яких у діаметрі складає біля 100 метрів [3, с. 67].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025" y="1104275"/>
            <a:ext cx="3394274" cy="21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56675"/>
            <a:ext cx="2860634" cy="21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7350" y="892250"/>
            <a:ext cx="1939901" cy="266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2468350"/>
            <a:ext cx="8520600" cy="21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Отже, розроблений нами туристичний маршрут сприяє популяризації того історичного періоду в історії Луганського краю, який зазвичай залишається поза увагою вузьких спеціалістів та науковців. Мова йде про первісну та стародавню історію, творче переосмислення подій якої дозволяє створити цікаву «туристичну перлину» у Приайдар'ї. Серед іншого, знайомство із представленими локаціями маршруту дозволяє дізнатися про побут та життя первісних людей, їхні досягнення, а також про маловідомі археологічні пам'ятки. Наші подальші дослідження будуть зосереджені на визначенні нових локацій туристичного маршруту, який висвітлюється.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244"/>
            <a:ext cx="9144000" cy="210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466">
                <a:latin typeface="Lato"/>
                <a:ea typeface="Lato"/>
                <a:cs typeface="Lato"/>
                <a:sym typeface="Lato"/>
              </a:rPr>
              <a:t>Література</a:t>
            </a:r>
            <a:endParaRPr sz="3866"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60175" y="1194950"/>
            <a:ext cx="8520600" cy="37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125"/>
              <a:t>1. Ключнєва І. М. Розвиток краєзнавчих досліджень у Донбасі в 1917 – 1943 рр. : історико - географічний та просопографічний аспекти. Луганськ.  2013. 261 с.   </a:t>
            </a:r>
            <a:endParaRPr sz="51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125"/>
              <a:t>2. Ключнєва І. Сергій Олександрович Локтюшев ( до 60 - річчя від дня трагічної загибелі ). “ Пам’ять археології ”. 2008.  C. 93 - 97 с.     </a:t>
            </a:r>
            <a:endParaRPr sz="51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125"/>
              <a:t>3. Курило В. С., Набока О. В., Забудкова О. А  Нариси історії Луганщини. К. - Полтава. 2023. 300 с.  </a:t>
            </a:r>
            <a:endParaRPr sz="51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125"/>
              <a:t>4. Теліженко С. А., Іваницький В. Р. Звіт про проведення розвідок та наукових археологічних досліджень на території Луганської області у  2019 р. (смт. Біловодськ та Біловодський район, Міловський район,  м. Старобільськ та Старобільський район, смт. Новопсков та Новопсковський район, м. Лисичанськ, Попаснянський район, Кремінський район). Київ : Науковий архів ІА НАН України, 2020. 370 с.</a:t>
            </a:r>
            <a:endParaRPr sz="512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123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